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6" r:id="rId12"/>
    <p:sldId id="265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I+ybE48XwxcSYCAzy8IdKQNSS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874765" y="-1217414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5463779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272779" y="-609600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 dirty="0">
                <a:solidFill>
                  <a:srgbClr val="76923C"/>
                </a:solidFill>
              </a:rPr>
              <a:t> </a:t>
            </a:r>
            <a:r>
              <a:rPr lang="es-ES" sz="3200" b="1" dirty="0" smtClean="0">
                <a:solidFill>
                  <a:srgbClr val="76923C"/>
                </a:solidFill>
              </a:rPr>
              <a:t>MARINE TECHNIQUES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428596" y="1017974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00034" y="1553759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2559942"/>
              </p:ext>
            </p:extLst>
          </p:nvPr>
        </p:nvGraphicFramePr>
        <p:xfrm>
          <a:off x="1693838" y="1553759"/>
          <a:ext cx="5966460" cy="1740530"/>
        </p:xfrm>
        <a:graphic>
          <a:graphicData uri="http://schemas.openxmlformats.org/drawingml/2006/table">
            <a:tbl>
              <a:tblPr/>
              <a:tblGrid>
                <a:gridCol w="1975118"/>
                <a:gridCol w="3991342"/>
              </a:tblGrid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Field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2000" b="1" i="1" dirty="0" smtClean="0">
                          <a:latin typeface="Calibri"/>
                          <a:ea typeface="Calibri"/>
                          <a:cs typeface="Times New Roman"/>
                        </a:rPr>
                        <a:t>Marine </a:t>
                      </a:r>
                      <a:r>
                        <a:rPr lang="es-ES" sz="2000" b="1" i="1" dirty="0" err="1" smtClean="0">
                          <a:latin typeface="Calibri"/>
                          <a:ea typeface="Calibri"/>
                          <a:cs typeface="Times New Roman"/>
                        </a:rPr>
                        <a:t>Techniques</a:t>
                      </a:r>
                      <a:endParaRPr lang="es-ES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Chapter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i="1" dirty="0" smtClean="0">
                          <a:latin typeface="Calibri"/>
                          <a:ea typeface="Calibri"/>
                          <a:cs typeface="Times New Roman"/>
                        </a:rPr>
                        <a:t>DC</a:t>
                      </a:r>
                      <a:r>
                        <a:rPr lang="es-ES" sz="20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20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Installations</a:t>
                      </a:r>
                      <a:r>
                        <a:rPr lang="es-ES" sz="20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20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  <a:r>
                        <a:rPr lang="es-ES" sz="2000" b="1" i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2000" b="1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boats</a:t>
                      </a:r>
                      <a:endParaRPr lang="es-ES" sz="20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0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latin typeface="Calibri"/>
                          <a:ea typeface="Calibri"/>
                          <a:cs typeface="Times New Roman"/>
                        </a:rPr>
                        <a:t>Subtitle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i="1" dirty="0" err="1" smtClean="0">
                          <a:latin typeface="Calibri"/>
                          <a:ea typeface="Calibri"/>
                          <a:cs typeface="Times New Roman"/>
                        </a:rPr>
                        <a:t>Battery</a:t>
                      </a:r>
                      <a:r>
                        <a:rPr lang="es-ES" sz="2000" b="1" i="1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2000" b="1" i="1" dirty="0" err="1" smtClean="0">
                          <a:latin typeface="Calibri"/>
                          <a:ea typeface="Calibri"/>
                          <a:cs typeface="Times New Roman"/>
                        </a:rPr>
                        <a:t>Charges</a:t>
                      </a:r>
                      <a:endParaRPr lang="es-ES" sz="2000" b="1" i="1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19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Number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i="1" baseline="0" dirty="0" smtClean="0">
                          <a:latin typeface="+mn-lt"/>
                          <a:ea typeface="Calibri"/>
                          <a:cs typeface="Times New Roman"/>
                        </a:rPr>
                        <a:t>DLP-MT61-PP1-BatteryCharger</a:t>
                      </a:r>
                      <a:endParaRPr lang="es-ES" sz="2000" b="1" i="1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-1321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694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428596" y="1017974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 reversible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device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can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give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consumers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rates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recharged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continuously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possible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keep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zero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balance.  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34249" y="1652435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generates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needed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powerful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enough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replace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consumed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 in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automatic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way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transfer has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efficient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safe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596" y="2289288"/>
            <a:ext cx="3886846" cy="221127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89" name="Google Shape;89;p1">
            <a:hlinkClick r:id="" action="ppaction://hlinkshowjump?jump=nextslide"/>
          </p:cNvPr>
          <p:cNvSpPr/>
          <p:nvPr/>
        </p:nvSpPr>
        <p:spPr>
          <a:xfrm>
            <a:off x="6130479" y="2741758"/>
            <a:ext cx="1857388" cy="589364"/>
          </a:xfrm>
          <a:prstGeom prst="flowChartProcess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BASICS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3464711" y="958631"/>
            <a:ext cx="5210796" cy="273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input comes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 line. 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>
            <a:hlinkClick r:id="rId4" action="ppaction://hlinksldjump"/>
          </p:cNvPr>
          <p:cNvSpPr/>
          <p:nvPr/>
        </p:nvSpPr>
        <p:spPr>
          <a:xfrm>
            <a:off x="3786182" y="3536163"/>
            <a:ext cx="1857388" cy="589364"/>
          </a:xfrm>
          <a:prstGeom prst="flowChartProcess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159" y="803659"/>
            <a:ext cx="2867025" cy="361473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04" name="Google Shape;104;p2"/>
          <p:cNvSpPr txBox="1"/>
          <p:nvPr/>
        </p:nvSpPr>
        <p:spPr>
          <a:xfrm>
            <a:off x="3464711" y="1333680"/>
            <a:ext cx="5210796" cy="273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electric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power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given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at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voltage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e.g.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230 VAC) and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intensity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e.g.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Amps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3464711" y="1762308"/>
            <a:ext cx="5210796" cy="273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The voltage is reduced to an adequate level, say 24 VDC.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3517338" y="2108739"/>
            <a:ext cx="5210796" cy="38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stage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voltage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converted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into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Direct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Current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means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of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diode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bridge.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3510760" y="2749778"/>
            <a:ext cx="5210796" cy="38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last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stage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power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given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adequate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intensity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A control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device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needed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Sometimes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just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diode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BASICS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 txBox="1"/>
          <p:nvPr/>
        </p:nvSpPr>
        <p:spPr>
          <a:xfrm>
            <a:off x="714348" y="964395"/>
            <a:ext cx="3214711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Realistic view of a battery charger. 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>
            <a:hlinkClick r:id="rId4" action="ppaction://hlinksldjump"/>
          </p:cNvPr>
          <p:cNvSpPr/>
          <p:nvPr/>
        </p:nvSpPr>
        <p:spPr>
          <a:xfrm>
            <a:off x="3612868" y="3770213"/>
            <a:ext cx="1857388" cy="589364"/>
          </a:xfrm>
          <a:prstGeom prst="flowChartProcess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4500563" y="1339444"/>
            <a:ext cx="3960631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Inside this box the hardware is assembled: the voltage transformer, the diode bridge and the control unit.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597" y="1285866"/>
            <a:ext cx="3858475" cy="226457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20" name="Google Shape;120;p3"/>
          <p:cNvSpPr txBox="1"/>
          <p:nvPr/>
        </p:nvSpPr>
        <p:spPr>
          <a:xfrm>
            <a:off x="4500563" y="2089543"/>
            <a:ext cx="3960631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 the exterior, there are a number of connection terminals and some leds indicating the charger mode.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4500563" y="2893221"/>
            <a:ext cx="3960631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Simple to connect. Two terminals for the AC supply and other two for the battery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 txBox="1"/>
          <p:nvPr/>
        </p:nvSpPr>
        <p:spPr>
          <a:xfrm>
            <a:off x="5715008" y="845031"/>
            <a:ext cx="2714644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commercial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5715008" y="1357304"/>
            <a:ext cx="2786082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Checking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its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correct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operation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quite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easy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just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necessary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follow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number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steps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5721586" y="2164733"/>
            <a:ext cx="2786082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lower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part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there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 and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connectors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001" y="810000"/>
            <a:ext cx="5172075" cy="360045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35" name="Google Shape;135;p4"/>
          <p:cNvSpPr txBox="1"/>
          <p:nvPr/>
        </p:nvSpPr>
        <p:spPr>
          <a:xfrm>
            <a:off x="5715008" y="2893221"/>
            <a:ext cx="2786082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 the front panel there are three leds that help check a correct running.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4643438" y="910816"/>
            <a:ext cx="3786214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This is a electric tester.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4643438" y="1357304"/>
            <a:ext cx="3786214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Now is set on VDC 200 V scale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4643438" y="2125263"/>
            <a:ext cx="3714776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test cables are inserted into the V socket (red one) and into the COM socket (black one)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4643438" y="2893221"/>
            <a:ext cx="3786214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first measure to be checked is the AC voltage, so the selector is to set on VAC 700V scale.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000" y="810000"/>
            <a:ext cx="3924300" cy="378618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51" name="Google Shape;15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776" y="4554132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4857752" y="910816"/>
            <a:ext cx="3571900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electric tester is now set on VAC 700 V scale.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4857752" y="1446603"/>
            <a:ext cx="3643338" cy="51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black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cable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connected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Whatever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as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4857752" y="2125263"/>
            <a:ext cx="3357586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red cable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will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touch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so a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Voltage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read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display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000" y="810000"/>
            <a:ext cx="4362450" cy="367188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64" name="Google Shape;164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3643306" y="910816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electric tester is is ready but test tips are not touching the terminals AC on the charger.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3643306" y="1634126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 the charger only the CHARGER OK led is green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101" y="642918"/>
            <a:ext cx="2816985" cy="4050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75" name="Google Shape;175;p7"/>
          <p:cNvSpPr txBox="1"/>
          <p:nvPr/>
        </p:nvSpPr>
        <p:spPr>
          <a:xfrm>
            <a:off x="3643306" y="2357436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Now, to check the AC supply test tips are put in contact with AC terminals.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3643306" y="910816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reading is 231 VAC.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6502675" y="3622633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3643306" y="1589477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CHARGER OK green led is ON.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3643306" y="2268138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 conclusion is that the AC supply is OK and the CHARGER is AC powered.</a:t>
            </a: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527" y="642918"/>
            <a:ext cx="2636398" cy="374488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88" name="Google Shape;188;p8"/>
          <p:cNvSpPr txBox="1"/>
          <p:nvPr/>
        </p:nvSpPr>
        <p:spPr>
          <a:xfrm>
            <a:off x="3643306" y="2946799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time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check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BATTERY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688" y="4474388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4857752" y="910816"/>
            <a:ext cx="3571900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electric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tester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set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VDC 200 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scale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500430" y="1607337"/>
            <a:ext cx="5496548" cy="26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4857752" y="1446603"/>
            <a:ext cx="3643338" cy="51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black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cable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must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connected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negative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4857752" y="2125263"/>
            <a:ext cx="3357586" cy="58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red cable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will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touch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positive 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so a </a:t>
            </a:r>
            <a:r>
              <a:rPr lang="es-ES" sz="1600" b="1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oltage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read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display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2006" y="816033"/>
            <a:ext cx="3155920" cy="324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432" y="764524"/>
            <a:ext cx="2585351" cy="385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9" name="Google Shape;169;p7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3636728" y="1062120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electric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tester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ready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but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test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tips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touching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charger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357950" y="3589741"/>
            <a:ext cx="1857388" cy="589364"/>
          </a:xfrm>
          <a:prstGeom prst="flowChartProcess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Next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3643306" y="2357436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check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supply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test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tips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put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contact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DC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terminals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38" y="4500563"/>
            <a:ext cx="3570761" cy="589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ctrTitle"/>
          </p:nvPr>
        </p:nvSpPr>
        <p:spPr>
          <a:xfrm>
            <a:off x="251520" y="321453"/>
            <a:ext cx="8496944" cy="3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lang="es-ES" sz="3200" b="1">
                <a:solidFill>
                  <a:srgbClr val="76923C"/>
                </a:solidFill>
              </a:rPr>
              <a:t> BATTERY CHARGER ADVANCED</a:t>
            </a:r>
            <a:endParaRPr sz="3200" b="1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5" y="4319301"/>
            <a:ext cx="3012005" cy="64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3643306" y="1134482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reading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25.3 VDC.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3643306" y="2268138"/>
            <a:ext cx="4786346" cy="37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lang="es-ES" sz="1600" b="1" i="0" u="none" strike="noStrike" cap="none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both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AC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supply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DC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charge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600" b="1" i="0" u="none" strike="noStrike" cap="none" dirty="0" err="1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circuit</a:t>
            </a:r>
            <a:r>
              <a:rPr lang="es-ES" sz="1600" b="1" i="0" u="none" strike="noStrike" cap="none" dirty="0" smtClean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 are OK.</a:t>
            </a:r>
            <a:endParaRPr sz="1600" b="1" i="0" u="none" strike="noStrike" cap="none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88" y="4474388"/>
            <a:ext cx="3570761" cy="58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01;p2">
            <a:hlinkClick r:id="rId5" action="ppaction://hlinksldjump"/>
          </p:cNvPr>
          <p:cNvSpPr/>
          <p:nvPr/>
        </p:nvSpPr>
        <p:spPr>
          <a:xfrm>
            <a:off x="4963718" y="3700624"/>
            <a:ext cx="1857388" cy="589364"/>
          </a:xfrm>
          <a:prstGeom prst="flowChartProcess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 </a:t>
            </a:r>
            <a:r>
              <a:rPr lang="es-ES" sz="1800" b="0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80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1st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1426" y="1130003"/>
            <a:ext cx="3472752" cy="2911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654</Words>
  <Application>Microsoft Office PowerPoint</Application>
  <PresentationFormat>Presentación en pantalla (16:9)</PresentationFormat>
  <Paragraphs>68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 MARINE TECHNIQUES</vt:lpstr>
      <vt:lpstr> BATTERY CHARGER</vt:lpstr>
      <vt:lpstr> BATTERY CHARGER BASICS</vt:lpstr>
      <vt:lpstr> BATTERY CHARGER BASICS</vt:lpstr>
      <vt:lpstr> BATTERY CHARGER ADVANCED</vt:lpstr>
      <vt:lpstr> BATTERY CHARGER ADVANCED</vt:lpstr>
      <vt:lpstr> BATTERY CHARGER ADVANCED</vt:lpstr>
      <vt:lpstr> BATTERY CHARGER ADVANCED</vt:lpstr>
      <vt:lpstr> BATTERY CHARGER ADVANCED</vt:lpstr>
      <vt:lpstr> BATTERY CHARGER ADVANCED</vt:lpstr>
      <vt:lpstr> BATTERY CHARGER ADVANCED</vt:lpstr>
      <vt:lpstr> BATTERY CHARGER ADVANCED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TECHNIQUES</dc:title>
  <dc:creator>alumno</dc:creator>
  <cp:lastModifiedBy>PC</cp:lastModifiedBy>
  <cp:revision>6</cp:revision>
  <dcterms:created xsi:type="dcterms:W3CDTF">2014-07-04T14:12:40Z</dcterms:created>
  <dcterms:modified xsi:type="dcterms:W3CDTF">2023-09-09T07:47:03Z</dcterms:modified>
</cp:coreProperties>
</file>