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4660"/>
  </p:normalViewPr>
  <p:slideViewPr>
    <p:cSldViewPr>
      <p:cViewPr>
        <p:scale>
          <a:sx n="80" d="100"/>
          <a:sy n="80" d="100"/>
        </p:scale>
        <p:origin x="-2514" y="-12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D3E0F-4325-4CF9-B977-D742D95DB9E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060DE-BD34-4ED4-AF8D-D8F803A507B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92303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04/09/2023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r>
              <a:rPr lang="es-ES" sz="3200" b="1" dirty="0" smtClean="0">
                <a:solidFill>
                  <a:srgbClr val="76923C"/>
                </a:solidFill>
              </a:rPr>
              <a:t>MARINE TECHNIQUES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428596" y="1017974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00034" y="1553759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4090943"/>
              </p:ext>
            </p:extLst>
          </p:nvPr>
        </p:nvGraphicFramePr>
        <p:xfrm>
          <a:off x="1693838" y="1553759"/>
          <a:ext cx="5966460" cy="2054576"/>
        </p:xfrm>
        <a:graphic>
          <a:graphicData uri="http://schemas.openxmlformats.org/drawingml/2006/table">
            <a:tbl>
              <a:tblPr/>
              <a:tblGrid>
                <a:gridCol w="1975118"/>
                <a:gridCol w="3991342"/>
              </a:tblGrid>
              <a:tr h="44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latin typeface="Calibri"/>
                          <a:ea typeface="Calibri"/>
                          <a:cs typeface="Times New Roman"/>
                        </a:rPr>
                        <a:t>Field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800" b="1" i="1" dirty="0" smtClean="0">
                          <a:latin typeface="Calibri"/>
                          <a:ea typeface="Calibri"/>
                          <a:cs typeface="Times New Roman"/>
                        </a:rPr>
                        <a:t>Marine </a:t>
                      </a:r>
                      <a:r>
                        <a:rPr lang="es-ES" sz="1800" b="1" i="1" dirty="0" err="1" smtClean="0">
                          <a:latin typeface="Calibri"/>
                          <a:ea typeface="Calibri"/>
                          <a:cs typeface="Times New Roman"/>
                        </a:rPr>
                        <a:t>Techniques</a:t>
                      </a:r>
                      <a:endParaRPr lang="es-ES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latin typeface="Calibri"/>
                          <a:ea typeface="Calibri"/>
                          <a:cs typeface="Times New Roman"/>
                        </a:rPr>
                        <a:t>Chapter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i="1" dirty="0" smtClean="0">
                          <a:latin typeface="Calibri"/>
                          <a:ea typeface="Calibri"/>
                          <a:cs typeface="Times New Roman"/>
                        </a:rPr>
                        <a:t>DC</a:t>
                      </a:r>
                      <a:r>
                        <a:rPr lang="es-ES" sz="1800" b="1" i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b="1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Installations</a:t>
                      </a:r>
                      <a:r>
                        <a:rPr lang="es-ES" sz="1800" b="1" i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b="1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on</a:t>
                      </a:r>
                      <a:r>
                        <a:rPr lang="es-ES" sz="1800" b="1" i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b="1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boats</a:t>
                      </a:r>
                      <a:endParaRPr lang="es-ES" sz="18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latin typeface="Calibri"/>
                          <a:ea typeface="Calibri"/>
                          <a:cs typeface="Times New Roman"/>
                        </a:rPr>
                        <a:t>Subtitle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Maintenance of DC generation systems and power batteries</a:t>
                      </a:r>
                      <a:endParaRPr lang="es-ES" sz="1800" b="1" i="1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19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Number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i="1" baseline="0" dirty="0" smtClean="0">
                          <a:latin typeface="+mn-lt"/>
                          <a:ea typeface="Calibri"/>
                          <a:cs typeface="Times New Roman"/>
                        </a:rPr>
                        <a:t>DLP-MT58-V-2_2-InfoPhaseAnalyticalPhase</a:t>
                      </a:r>
                      <a:endParaRPr lang="es-ES" sz="1800" b="1" i="1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-1321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94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23528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r>
              <a:rPr lang="es-ES" sz="3200" b="1" dirty="0" smtClean="0">
                <a:solidFill>
                  <a:srgbClr val="76923C"/>
                </a:solidFill>
              </a:rPr>
              <a:t>MAINTENANCE OF BATTERIES</a:t>
            </a:r>
            <a:endParaRPr sz="3200" b="1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5 CuadroTexto"/>
          <p:cNvSpPr txBox="1"/>
          <p:nvPr/>
        </p:nvSpPr>
        <p:spPr>
          <a:xfrm>
            <a:off x="683568" y="843558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Voltage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0" name="Google Shape;86;p1"/>
          <p:cNvSpPr txBox="1"/>
          <p:nvPr/>
        </p:nvSpPr>
        <p:spPr>
          <a:xfrm>
            <a:off x="683568" y="1140835"/>
            <a:ext cx="788444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battery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is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charged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voltage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must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nominal + 10%</a:t>
            </a:r>
            <a:endParaRPr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3568" y="1438071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Charging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3" name="Google Shape;86;p1"/>
          <p:cNvSpPr txBox="1"/>
          <p:nvPr/>
        </p:nvSpPr>
        <p:spPr>
          <a:xfrm>
            <a:off x="683568" y="1735348"/>
            <a:ext cx="770738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Test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battery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voltage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no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charging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and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charging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, a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voltage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increase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must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significant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.</a:t>
            </a:r>
            <a:endParaRPr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2309583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Liquid level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4" name="Google Shape;86;p1"/>
          <p:cNvSpPr txBox="1"/>
          <p:nvPr/>
        </p:nvSpPr>
        <p:spPr>
          <a:xfrm>
            <a:off x="683568" y="2606860"/>
            <a:ext cx="77073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Level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in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the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cells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must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keep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electrode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plates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perfecly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submerged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.</a:t>
            </a:r>
            <a:endParaRPr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83568" y="2904096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Refill water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7" name="Google Shape;86;p1"/>
          <p:cNvSpPr txBox="1"/>
          <p:nvPr/>
        </p:nvSpPr>
        <p:spPr>
          <a:xfrm>
            <a:off x="683568" y="3201373"/>
            <a:ext cx="77073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liquid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level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is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to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raised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distilled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water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will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used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.</a:t>
            </a:r>
            <a:endParaRPr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3498609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Liquid density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9" name="Google Shape;86;p1"/>
          <p:cNvSpPr txBox="1"/>
          <p:nvPr/>
        </p:nvSpPr>
        <p:spPr>
          <a:xfrm>
            <a:off x="683568" y="3795886"/>
            <a:ext cx="77073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Liquid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density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is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about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1.3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charged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and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about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1.1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discharged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..</a:t>
            </a:r>
            <a:endParaRPr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55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23528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endParaRPr sz="3200" b="1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1"/>
          <p:cNvSpPr txBox="1">
            <a:spLocks/>
          </p:cNvSpPr>
          <p:nvPr/>
        </p:nvSpPr>
        <p:spPr>
          <a:xfrm>
            <a:off x="475928" y="4738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smtClean="0">
                <a:ln>
                  <a:noFill/>
                </a:ln>
                <a:solidFill>
                  <a:srgbClr val="76923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MAINTENANCE OF BATTERIES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76923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915566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Voltage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1" name="Google Shape;86;p1"/>
          <p:cNvSpPr txBox="1"/>
          <p:nvPr/>
        </p:nvSpPr>
        <p:spPr>
          <a:xfrm>
            <a:off x="683568" y="1347614"/>
            <a:ext cx="252028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battery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is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charged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voltage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must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s-E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be</a:t>
            </a:r>
            <a:r>
              <a:rPr lang="es-E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nominal + 10%</a:t>
            </a:r>
            <a:endParaRPr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915566"/>
            <a:ext cx="3546524" cy="3260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38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23528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endParaRPr sz="3200" b="1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1"/>
          <p:cNvSpPr txBox="1">
            <a:spLocks/>
          </p:cNvSpPr>
          <p:nvPr/>
        </p:nvSpPr>
        <p:spPr>
          <a:xfrm>
            <a:off x="475928" y="4738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smtClean="0">
                <a:ln>
                  <a:noFill/>
                </a:ln>
                <a:solidFill>
                  <a:srgbClr val="76923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MAINTENANCE OF BATTERIES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76923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987574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Charging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1" name="Google Shape;86;p1"/>
          <p:cNvSpPr txBox="1"/>
          <p:nvPr/>
        </p:nvSpPr>
        <p:spPr>
          <a:xfrm>
            <a:off x="683568" y="1334567"/>
            <a:ext cx="266429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n-U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Test battery voltage when no charging and when charging, a voltage increase must be significant.</a:t>
            </a:r>
            <a:endParaRPr lang="en-US"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987574"/>
            <a:ext cx="3528392" cy="313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38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23528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endParaRPr sz="3200" b="1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79512" y="3723878"/>
            <a:ext cx="3012005" cy="64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51520" y="2931790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1"/>
          <p:cNvSpPr txBox="1">
            <a:spLocks/>
          </p:cNvSpPr>
          <p:nvPr/>
        </p:nvSpPr>
        <p:spPr>
          <a:xfrm>
            <a:off x="475928" y="4738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smtClean="0">
                <a:ln>
                  <a:noFill/>
                </a:ln>
                <a:solidFill>
                  <a:srgbClr val="76923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MAINTENANCE OF BATTERIES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76923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1059582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Liquid level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1" name="Google Shape;86;p1"/>
          <p:cNvSpPr txBox="1"/>
          <p:nvPr/>
        </p:nvSpPr>
        <p:spPr>
          <a:xfrm>
            <a:off x="683568" y="1611566"/>
            <a:ext cx="266429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n-U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Level in the cells must keep electrode plates </a:t>
            </a:r>
            <a:r>
              <a:rPr lang="en-US" b="1" kern="0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perfecly</a:t>
            </a:r>
            <a:r>
              <a:rPr lang="en-U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 submerged.</a:t>
            </a:r>
            <a:endParaRPr lang="en-US"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915566"/>
            <a:ext cx="456408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38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627534"/>
            <a:ext cx="346243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23528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endParaRPr sz="3200" b="1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323528" y="4155926"/>
            <a:ext cx="3012005" cy="64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395536" y="3507854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1"/>
          <p:cNvSpPr txBox="1">
            <a:spLocks/>
          </p:cNvSpPr>
          <p:nvPr/>
        </p:nvSpPr>
        <p:spPr>
          <a:xfrm>
            <a:off x="475928" y="4738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smtClean="0">
                <a:ln>
                  <a:noFill/>
                </a:ln>
                <a:solidFill>
                  <a:srgbClr val="76923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MAINTENANCE OF BATTERIES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76923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1131590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Refill water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1" name="Google Shape;86;p1"/>
          <p:cNvSpPr txBox="1"/>
          <p:nvPr/>
        </p:nvSpPr>
        <p:spPr>
          <a:xfrm>
            <a:off x="683568" y="1611566"/>
            <a:ext cx="266429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n-U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When liquid level is to be raised distilled water will be used.</a:t>
            </a:r>
            <a:endParaRPr lang="en-US"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38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23528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endParaRPr sz="3200" b="1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1"/>
          <p:cNvSpPr txBox="1">
            <a:spLocks/>
          </p:cNvSpPr>
          <p:nvPr/>
        </p:nvSpPr>
        <p:spPr>
          <a:xfrm>
            <a:off x="475928" y="4738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smtClean="0">
                <a:ln>
                  <a:noFill/>
                </a:ln>
                <a:solidFill>
                  <a:srgbClr val="76923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MAINTENANCE OF BATTERIES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76923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915566"/>
            <a:ext cx="3993790" cy="369332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GB" b="1" kern="0" dirty="0" smtClean="0">
                <a:latin typeface="Calibri" panose="020F0502020204030204" pitchFamily="34" charset="0"/>
                <a:cs typeface="Arial"/>
                <a:sym typeface="Arial"/>
              </a:rPr>
              <a:t>Liquid density</a:t>
            </a:r>
            <a:endParaRPr lang="en-GB" b="1" kern="0" dirty="0"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1" name="Google Shape;86;p1"/>
          <p:cNvSpPr txBox="1"/>
          <p:nvPr/>
        </p:nvSpPr>
        <p:spPr>
          <a:xfrm>
            <a:off x="683568" y="1209115"/>
            <a:ext cx="252028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>
              <a:buClr>
                <a:srgbClr val="76923C"/>
              </a:buClr>
              <a:buSzPts val="1600"/>
              <a:buFont typeface="Calibri"/>
              <a:buNone/>
            </a:pPr>
            <a:r>
              <a:rPr lang="en-US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Liquid density is about 1.3 when charged and about 1.1 when discharged..</a:t>
            </a:r>
            <a:endParaRPr lang="en-US" b="1" kern="0" dirty="0">
              <a:solidFill>
                <a:srgbClr val="0070C0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915566"/>
            <a:ext cx="333359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38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5303</TotalTime>
  <Words>197</Words>
  <Application>Microsoft Office PowerPoint</Application>
  <PresentationFormat>Presentación en pantalla (16:9)</PresentationFormat>
  <Paragraphs>40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 MARINE TECHNIQUES</vt:lpstr>
      <vt:lpstr> MAINTENANCE OF BATTERIES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TECHNIQUES</dc:title>
  <dc:creator>OR012151ADM</dc:creator>
  <cp:lastModifiedBy>PC</cp:lastModifiedBy>
  <cp:revision>165</cp:revision>
  <dcterms:created xsi:type="dcterms:W3CDTF">2022-08-30T14:11:06Z</dcterms:created>
  <dcterms:modified xsi:type="dcterms:W3CDTF">2023-09-04T19:10:12Z</dcterms:modified>
</cp:coreProperties>
</file>