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hPyTnuCuC19nP6ZT+cr7a0dP5T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69D9BB-2ACF-4F1A-BE96-A9138982E10C}">
  <a:tblStyle styleId="{C869D9BB-2ACF-4F1A-BE96-A9138982E10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ctrTitle"/>
          </p:nvPr>
        </p:nvSpPr>
        <p:spPr>
          <a:xfrm>
            <a:off x="251520" y="428604"/>
            <a:ext cx="84969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3200"/>
              <a:buFont typeface="Calibri"/>
              <a:buNone/>
            </a:pPr>
            <a:r>
              <a:rPr b="1" lang="es-ES" sz="3200">
                <a:solidFill>
                  <a:srgbClr val="76923C"/>
                </a:solidFill>
              </a:rPr>
              <a:t> MARINE TECHNIQUES</a:t>
            </a:r>
            <a:endParaRPr b="1" sz="32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8144" y="5759067"/>
            <a:ext cx="3012005" cy="86035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428596" y="1357298"/>
            <a:ext cx="84969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t/>
            </a:r>
            <a:endParaRPr b="1" i="0" sz="1600" u="none" cap="none" strike="noStrik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500034" y="2071678"/>
            <a:ext cx="84969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Calibri"/>
              <a:buNone/>
            </a:pPr>
            <a:r>
              <a:t/>
            </a:r>
            <a:endParaRPr b="1" i="0" sz="1600" u="none" cap="none" strike="noStrik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37" y="6000750"/>
            <a:ext cx="3570761" cy="785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9" name="Google Shape;89;p14"/>
          <p:cNvGraphicFramePr/>
          <p:nvPr/>
        </p:nvGraphicFramePr>
        <p:xfrm>
          <a:off x="1588770" y="25484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{C869D9BB-2ACF-4F1A-BE96-A9138982E10C}</a:tableStyleId>
              </a:tblPr>
              <a:tblGrid>
                <a:gridCol w="1642100"/>
                <a:gridCol w="43243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1" lang="es-ES" sz="3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s-E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Marine Techniques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1" lang="es-ES" sz="3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s-E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DC Installations on boats</a:t>
                      </a:r>
                      <a:endParaRPr b="1" i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1" lang="es-ES" sz="3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s-E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Battery Charger Guide</a:t>
                      </a:r>
                      <a:endParaRPr b="1" i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0" name="Google Shape;90;p1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251520" y="428604"/>
            <a:ext cx="8496944" cy="428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1400"/>
              <a:buFont typeface="Calibri"/>
              <a:buNone/>
            </a:pPr>
            <a:r>
              <a:rPr b="1" lang="es-ES" sz="1400">
                <a:solidFill>
                  <a:srgbClr val="76923C"/>
                </a:solidFill>
              </a:rPr>
              <a:t> Digital learning path. The upper box indicates the item. Each of the square boxes represents a file. These files are to be implemented according to the paths shown on the drawing</a:t>
            </a:r>
            <a:endParaRPr b="1" sz="14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8144" y="5759067"/>
            <a:ext cx="3012005" cy="86035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>
            <a:off x="2285984" y="1142984"/>
            <a:ext cx="3357586" cy="642942"/>
          </a:xfrm>
          <a:prstGeom prst="flowChartInputOutpu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Battery charger item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3536149" y="2214554"/>
            <a:ext cx="857256" cy="714380"/>
          </a:xfrm>
          <a:prstGeom prst="flowChartDecision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142976" y="2928934"/>
            <a:ext cx="1071570" cy="642942"/>
          </a:xfrm>
          <a:prstGeom prst="flowChartProcess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charger is…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142976" y="4071942"/>
            <a:ext cx="1071570" cy="714380"/>
          </a:xfrm>
          <a:prstGeom prst="flowChartProcess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Scheme and text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500298" y="2285992"/>
            <a:ext cx="7858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3428992" y="3429000"/>
            <a:ext cx="1071570" cy="571504"/>
          </a:xfrm>
          <a:prstGeom prst="flowChartProcess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to check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3036083" y="4500570"/>
            <a:ext cx="1857388" cy="571504"/>
          </a:xfrm>
          <a:prstGeom prst="flowChartProcess">
            <a:avLst/>
          </a:prstGeom>
          <a:solidFill>
            <a:schemeClr val="accent6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Animation-Check with tester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43636" y="3429000"/>
            <a:ext cx="1071570" cy="571504"/>
          </a:xfrm>
          <a:prstGeom prst="flowChartProcess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cap="flat" cmpd="sng" w="9525">
            <a:solidFill>
              <a:srgbClr val="97B85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686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choice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43636" y="2214554"/>
            <a:ext cx="1071570" cy="714380"/>
          </a:xfrm>
          <a:prstGeom prst="flowChartProcess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1"/>
          <p:cNvCxnSpPr>
            <a:stCxn id="98" idx="1"/>
            <a:endCxn id="99" idx="0"/>
          </p:cNvCxnSpPr>
          <p:nvPr/>
        </p:nvCxnSpPr>
        <p:spPr>
          <a:xfrm flipH="1">
            <a:off x="1678849" y="2571744"/>
            <a:ext cx="1857300" cy="357300"/>
          </a:xfrm>
          <a:prstGeom prst="bentConnector2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7" name="Google Shape;107;p1"/>
          <p:cNvCxnSpPr>
            <a:stCxn id="99" idx="2"/>
            <a:endCxn id="100" idx="0"/>
          </p:cNvCxnSpPr>
          <p:nvPr/>
        </p:nvCxnSpPr>
        <p:spPr>
          <a:xfrm>
            <a:off x="1678761" y="3571876"/>
            <a:ext cx="0" cy="5001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8" name="Google Shape;108;p1"/>
          <p:cNvCxnSpPr>
            <a:stCxn id="98" idx="2"/>
            <a:endCxn id="102" idx="0"/>
          </p:cNvCxnSpPr>
          <p:nvPr/>
        </p:nvCxnSpPr>
        <p:spPr>
          <a:xfrm>
            <a:off x="3964777" y="2928934"/>
            <a:ext cx="0" cy="5001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9" name="Google Shape;109;p1"/>
          <p:cNvCxnSpPr>
            <a:stCxn id="102" idx="2"/>
            <a:endCxn id="103" idx="0"/>
          </p:cNvCxnSpPr>
          <p:nvPr/>
        </p:nvCxnSpPr>
        <p:spPr>
          <a:xfrm>
            <a:off x="3964777" y="4000504"/>
            <a:ext cx="0" cy="5001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0" name="Google Shape;110;p1"/>
          <p:cNvSpPr txBox="1"/>
          <p:nvPr/>
        </p:nvSpPr>
        <p:spPr>
          <a:xfrm>
            <a:off x="3071802" y="3000372"/>
            <a:ext cx="9286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" name="Google Shape;111;p1"/>
          <p:cNvCxnSpPr>
            <a:stCxn id="103" idx="2"/>
            <a:endCxn id="112" idx="4"/>
          </p:cNvCxnSpPr>
          <p:nvPr/>
        </p:nvCxnSpPr>
        <p:spPr>
          <a:xfrm rot="5400000">
            <a:off x="2232277" y="3625474"/>
            <a:ext cx="285900" cy="3179100"/>
          </a:xfrm>
          <a:prstGeom prst="bentConnector3">
            <a:avLst>
              <a:gd fmla="val 179906" name="adj1"/>
            </a:avLst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3" name="Google Shape;113;p1"/>
          <p:cNvSpPr/>
          <p:nvPr/>
        </p:nvSpPr>
        <p:spPr>
          <a:xfrm>
            <a:off x="3893339" y="1928802"/>
            <a:ext cx="142876" cy="142876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1"/>
          <p:cNvCxnSpPr>
            <a:stCxn id="97" idx="4"/>
            <a:endCxn id="113" idx="0"/>
          </p:cNvCxnSpPr>
          <p:nvPr/>
        </p:nvCxnSpPr>
        <p:spPr>
          <a:xfrm>
            <a:off x="3964777" y="1785926"/>
            <a:ext cx="0" cy="1428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5" name="Google Shape;115;p1"/>
          <p:cNvCxnSpPr>
            <a:stCxn id="113" idx="4"/>
            <a:endCxn id="98" idx="0"/>
          </p:cNvCxnSpPr>
          <p:nvPr/>
        </p:nvCxnSpPr>
        <p:spPr>
          <a:xfrm>
            <a:off x="3964777" y="2071678"/>
            <a:ext cx="0" cy="1428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2" name="Google Shape;112;p1"/>
          <p:cNvSpPr/>
          <p:nvPr/>
        </p:nvSpPr>
        <p:spPr>
          <a:xfrm>
            <a:off x="714348" y="5214950"/>
            <a:ext cx="142876" cy="142876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1"/>
          <p:cNvCxnSpPr>
            <a:stCxn id="100" idx="2"/>
            <a:endCxn id="112" idx="6"/>
          </p:cNvCxnSpPr>
          <p:nvPr/>
        </p:nvCxnSpPr>
        <p:spPr>
          <a:xfrm rot="5400000">
            <a:off x="1018011" y="4625672"/>
            <a:ext cx="500100" cy="821400"/>
          </a:xfrm>
          <a:prstGeom prst="bentConnector2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7" name="Google Shape;117;p1"/>
          <p:cNvCxnSpPr>
            <a:stCxn id="112" idx="0"/>
            <a:endCxn id="113" idx="2"/>
          </p:cNvCxnSpPr>
          <p:nvPr/>
        </p:nvCxnSpPr>
        <p:spPr>
          <a:xfrm rot="-5400000">
            <a:off x="732236" y="2053700"/>
            <a:ext cx="3214800" cy="3107700"/>
          </a:xfrm>
          <a:prstGeom prst="bentConnector2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8" name="Google Shape;118;p1"/>
          <p:cNvCxnSpPr>
            <a:stCxn id="105" idx="2"/>
            <a:endCxn id="104" idx="0"/>
          </p:cNvCxnSpPr>
          <p:nvPr/>
        </p:nvCxnSpPr>
        <p:spPr>
          <a:xfrm>
            <a:off x="6679421" y="2928934"/>
            <a:ext cx="0" cy="5001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9" name="Google Shape;119;p1"/>
          <p:cNvSpPr/>
          <p:nvPr/>
        </p:nvSpPr>
        <p:spPr>
          <a:xfrm>
            <a:off x="6250793" y="4286256"/>
            <a:ext cx="857256" cy="714380"/>
          </a:xfrm>
          <a:prstGeom prst="flowChartDecision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p1"/>
          <p:cNvCxnSpPr>
            <a:stCxn id="98" idx="3"/>
            <a:endCxn id="105" idx="1"/>
          </p:cNvCxnSpPr>
          <p:nvPr/>
        </p:nvCxnSpPr>
        <p:spPr>
          <a:xfrm>
            <a:off x="4393405" y="2571744"/>
            <a:ext cx="1750200" cy="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1" name="Google Shape;121;p1"/>
          <p:cNvCxnSpPr>
            <a:stCxn id="104" idx="2"/>
            <a:endCxn id="119" idx="0"/>
          </p:cNvCxnSpPr>
          <p:nvPr/>
        </p:nvCxnSpPr>
        <p:spPr>
          <a:xfrm>
            <a:off x="6679421" y="4000504"/>
            <a:ext cx="0" cy="285900"/>
          </a:xfrm>
          <a:prstGeom prst="straightConnector1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2" name="Google Shape;122;p1"/>
          <p:cNvCxnSpPr>
            <a:stCxn id="119" idx="3"/>
            <a:endCxn id="113" idx="6"/>
          </p:cNvCxnSpPr>
          <p:nvPr/>
        </p:nvCxnSpPr>
        <p:spPr>
          <a:xfrm rot="10800000">
            <a:off x="4036349" y="2000146"/>
            <a:ext cx="3071700" cy="2643300"/>
          </a:xfrm>
          <a:prstGeom prst="bentConnector3">
            <a:avLst>
              <a:gd fmla="val -34684" name="adj1"/>
            </a:avLst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3" name="Google Shape;123;p1"/>
          <p:cNvSpPr txBox="1"/>
          <p:nvPr/>
        </p:nvSpPr>
        <p:spPr>
          <a:xfrm>
            <a:off x="4643438" y="2214554"/>
            <a:ext cx="7858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7215206" y="4357694"/>
            <a:ext cx="9286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good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Program Files (x86)\Microsoft Office\MEDIA\CAGCAT10\j0251301.wmf" id="125" name="Google Shape;12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4942" y="4857760"/>
            <a:ext cx="913486" cy="769925"/>
          </a:xfrm>
          <a:prstGeom prst="rect">
            <a:avLst/>
          </a:prstGeom>
          <a:noFill/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26" name="Google Shape;126;p1"/>
          <p:cNvCxnSpPr>
            <a:stCxn id="119" idx="2"/>
            <a:endCxn id="125" idx="3"/>
          </p:cNvCxnSpPr>
          <p:nvPr/>
        </p:nvCxnSpPr>
        <p:spPr>
          <a:xfrm rot="5400000">
            <a:off x="6282821" y="4846136"/>
            <a:ext cx="242100" cy="551100"/>
          </a:xfrm>
          <a:prstGeom prst="bentConnector2">
            <a:avLst/>
          </a:prstGeom>
          <a:noFill/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7" name="Google Shape;127;p1"/>
          <p:cNvSpPr txBox="1"/>
          <p:nvPr/>
        </p:nvSpPr>
        <p:spPr>
          <a:xfrm>
            <a:off x="6286512" y="5286388"/>
            <a:ext cx="9286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000" y="5870800"/>
            <a:ext cx="3498512" cy="76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2014-07-04T14:12:40Z</dcterms:created>
  <dc:creator>alumno</dc:creator>
</cp:coreProperties>
</file>