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Nuni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9F2394-0065-4C00-ADE1-41572759FD5F}">
  <a:tblStyle styleId="{8A9F2394-0065-4C00-ADE1-41572759FD5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3607132-E013-4DA5-B7DA-FA62FC776AE7}"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Nunito-bold.fntdata"/><Relationship Id="rId16" Type="http://schemas.openxmlformats.org/officeDocument/2006/relationships/font" Target="fonts/Nunito-regular.fntdata"/><Relationship Id="rId5" Type="http://schemas.openxmlformats.org/officeDocument/2006/relationships/slideMaster" Target="slideMasters/slideMaster1.xml"/><Relationship Id="rId19" Type="http://schemas.openxmlformats.org/officeDocument/2006/relationships/font" Target="fonts/Nunito-boldItalic.fntdata"/><Relationship Id="rId6" Type="http://schemas.openxmlformats.org/officeDocument/2006/relationships/notesMaster" Target="notesMasters/notesMaster1.xml"/><Relationship Id="rId18" Type="http://schemas.openxmlformats.org/officeDocument/2006/relationships/font" Target="fonts/Nunito-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2e0e8d97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2e0e8d97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5641195d4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5641195d4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22da913a5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22da913a5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22da913a5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22da913a5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22e0e8d97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22e0e8d97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22e0e8d97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22e0e8d97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22e0e8d978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22e0e8d97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5641195d4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5641195d4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lucid.app/documents/edit/062cb447-d3ed-42ca-8d1f-2c10c6c86c06/0?callback=close&amp;name=slides&amp;callback_type=back&amp;v=514&amp;s=720" TargetMode="External"/><Relationship Id="rId6"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aphicFrame>
        <p:nvGraphicFramePr>
          <p:cNvPr id="54" name="Google Shape;54;p13"/>
          <p:cNvGraphicFramePr/>
          <p:nvPr/>
        </p:nvGraphicFramePr>
        <p:xfrm>
          <a:off x="772288" y="793700"/>
          <a:ext cx="3000000" cy="3000000"/>
        </p:xfrm>
        <a:graphic>
          <a:graphicData uri="http://schemas.openxmlformats.org/drawingml/2006/table">
            <a:tbl>
              <a:tblPr>
                <a:noFill/>
                <a:tableStyleId>{8A9F2394-0065-4C00-ADE1-41572759FD5F}</a:tableStyleId>
              </a:tblPr>
              <a:tblGrid>
                <a:gridCol w="2174575"/>
                <a:gridCol w="5424850"/>
              </a:tblGrid>
              <a:tr h="542925">
                <a:tc>
                  <a:txBody>
                    <a:bodyPr/>
                    <a:lstStyle/>
                    <a:p>
                      <a:pPr indent="0" lvl="0" marL="0" rtl="0" algn="l">
                        <a:lnSpc>
                          <a:spcPct val="115000"/>
                        </a:lnSpc>
                        <a:spcBef>
                          <a:spcPts val="1200"/>
                        </a:spcBef>
                        <a:spcAft>
                          <a:spcPts val="0"/>
                        </a:spcAft>
                        <a:buNone/>
                      </a:pPr>
                      <a:r>
                        <a:rPr b="1" i="1" lang="es" sz="3600"/>
                        <a:t>Field</a:t>
                      </a:r>
                      <a:endParaRPr b="1" i="1" sz="36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solidFill>
                      <a:srgbClr val="FFFF00"/>
                    </a:solidFill>
                  </a:tcPr>
                </a:tc>
                <a:tc>
                  <a:txBody>
                    <a:bodyPr/>
                    <a:lstStyle/>
                    <a:p>
                      <a:pPr indent="0" lvl="0" marL="0" rtl="0" algn="l">
                        <a:lnSpc>
                          <a:spcPct val="115000"/>
                        </a:lnSpc>
                        <a:spcBef>
                          <a:spcPts val="1200"/>
                        </a:spcBef>
                        <a:spcAft>
                          <a:spcPts val="0"/>
                        </a:spcAft>
                        <a:buNone/>
                      </a:pPr>
                      <a:r>
                        <a:rPr b="1" i="1" lang="es" sz="3600"/>
                        <a:t>Marine Technics</a:t>
                      </a:r>
                      <a:endParaRPr b="1" i="1" sz="36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solidFill>
                      <a:srgbClr val="FFFF00"/>
                    </a:solidFill>
                  </a:tcPr>
                </a:tc>
              </a:tr>
              <a:tr h="542925">
                <a:tc>
                  <a:txBody>
                    <a:bodyPr/>
                    <a:lstStyle/>
                    <a:p>
                      <a:pPr indent="0" lvl="0" marL="0" rtl="0" algn="l">
                        <a:lnSpc>
                          <a:spcPct val="115000"/>
                        </a:lnSpc>
                        <a:spcBef>
                          <a:spcPts val="1200"/>
                        </a:spcBef>
                        <a:spcAft>
                          <a:spcPts val="0"/>
                        </a:spcAft>
                        <a:buNone/>
                      </a:pPr>
                      <a:r>
                        <a:rPr b="1" i="1" lang="es" sz="3600"/>
                        <a:t>Chapter</a:t>
                      </a:r>
                      <a:endParaRPr b="1" i="1" sz="36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solidFill>
                      <a:srgbClr val="92D050"/>
                    </a:solidFill>
                  </a:tcPr>
                </a:tc>
                <a:tc>
                  <a:txBody>
                    <a:bodyPr/>
                    <a:lstStyle/>
                    <a:p>
                      <a:pPr indent="0" lvl="0" marL="0" rtl="0" algn="l">
                        <a:lnSpc>
                          <a:spcPct val="115000"/>
                        </a:lnSpc>
                        <a:spcBef>
                          <a:spcPts val="1200"/>
                        </a:spcBef>
                        <a:spcAft>
                          <a:spcPts val="0"/>
                        </a:spcAft>
                        <a:buNone/>
                      </a:pPr>
                      <a:r>
                        <a:rPr b="1" i="1" lang="es" sz="3600"/>
                        <a:t>Communications</a:t>
                      </a:r>
                      <a:endParaRPr b="1" i="1" sz="36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solidFill>
                      <a:srgbClr val="92D050"/>
                    </a:solidFill>
                  </a:tcPr>
                </a:tc>
              </a:tr>
              <a:tr h="542925">
                <a:tc>
                  <a:txBody>
                    <a:bodyPr/>
                    <a:lstStyle/>
                    <a:p>
                      <a:pPr indent="0" lvl="0" marL="0" rtl="0" algn="l">
                        <a:lnSpc>
                          <a:spcPct val="115000"/>
                        </a:lnSpc>
                        <a:spcBef>
                          <a:spcPts val="1200"/>
                        </a:spcBef>
                        <a:spcAft>
                          <a:spcPts val="0"/>
                        </a:spcAft>
                        <a:buNone/>
                      </a:pPr>
                      <a:r>
                        <a:rPr b="1" i="1" lang="es" sz="3600"/>
                        <a:t>Subtitle</a:t>
                      </a:r>
                      <a:endParaRPr b="1" i="1" sz="36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solidFill>
                      <a:srgbClr val="FFC000"/>
                    </a:solidFill>
                  </a:tcPr>
                </a:tc>
                <a:tc>
                  <a:txBody>
                    <a:bodyPr/>
                    <a:lstStyle/>
                    <a:p>
                      <a:pPr indent="0" lvl="0" marL="0" rtl="0" algn="l">
                        <a:lnSpc>
                          <a:spcPct val="115000"/>
                        </a:lnSpc>
                        <a:spcBef>
                          <a:spcPts val="1200"/>
                        </a:spcBef>
                        <a:spcAft>
                          <a:spcPts val="0"/>
                        </a:spcAft>
                        <a:buNone/>
                      </a:pPr>
                      <a:r>
                        <a:rPr b="1" i="1" lang="es" sz="3600"/>
                        <a:t>Navtex</a:t>
                      </a:r>
                      <a:endParaRPr b="1" i="1" sz="36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solidFill>
                      <a:srgbClr val="FFC000"/>
                    </a:solidFill>
                  </a:tcPr>
                </a:tc>
              </a:tr>
            </a:tbl>
          </a:graphicData>
        </a:graphic>
      </p:graphicFrame>
      <p:pic>
        <p:nvPicPr>
          <p:cNvPr id="55" name="Google Shape;55;p13"/>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56" name="Google Shape;56;p13"/>
          <p:cNvPicPr preferRelativeResize="0"/>
          <p:nvPr/>
        </p:nvPicPr>
        <p:blipFill>
          <a:blip r:embed="rId4">
            <a:alphaModFix/>
          </a:blip>
          <a:stretch>
            <a:fillRect/>
          </a:stretch>
        </p:blipFill>
        <p:spPr>
          <a:xfrm>
            <a:off x="5238000" y="3940100"/>
            <a:ext cx="3133725" cy="895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62" name="Google Shape;62;p14"/>
          <p:cNvPicPr preferRelativeResize="0"/>
          <p:nvPr/>
        </p:nvPicPr>
        <p:blipFill>
          <a:blip r:embed="rId4">
            <a:alphaModFix/>
          </a:blip>
          <a:stretch>
            <a:fillRect/>
          </a:stretch>
        </p:blipFill>
        <p:spPr>
          <a:xfrm>
            <a:off x="5238000" y="3940100"/>
            <a:ext cx="3133725" cy="895350"/>
          </a:xfrm>
          <a:prstGeom prst="rect">
            <a:avLst/>
          </a:prstGeom>
          <a:noFill/>
          <a:ln>
            <a:noFill/>
          </a:ln>
        </p:spPr>
      </p:pic>
      <p:sp>
        <p:nvSpPr>
          <p:cNvPr id="63" name="Google Shape;63;p14"/>
          <p:cNvSpPr txBox="1"/>
          <p:nvPr/>
        </p:nvSpPr>
        <p:spPr>
          <a:xfrm flipH="1">
            <a:off x="2579900" y="134450"/>
            <a:ext cx="3849900" cy="1015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s" sz="6000">
                <a:solidFill>
                  <a:schemeClr val="dk1"/>
                </a:solidFill>
                <a:latin typeface="Fredoka One"/>
                <a:ea typeface="Fredoka One"/>
                <a:cs typeface="Fredoka One"/>
                <a:sym typeface="Fredoka One"/>
              </a:rPr>
              <a:t>NAVTEX</a:t>
            </a:r>
            <a:endParaRPr sz="6000">
              <a:solidFill>
                <a:schemeClr val="dk1"/>
              </a:solidFill>
              <a:latin typeface="Fredoka One"/>
              <a:ea typeface="Fredoka One"/>
              <a:cs typeface="Fredoka One"/>
              <a:sym typeface="Fredoka One"/>
            </a:endParaRPr>
          </a:p>
        </p:txBody>
      </p:sp>
      <p:pic>
        <p:nvPicPr>
          <p:cNvPr id="64" name="Google Shape;64;p14"/>
          <p:cNvPicPr preferRelativeResize="0"/>
          <p:nvPr/>
        </p:nvPicPr>
        <p:blipFill>
          <a:blip r:embed="rId5">
            <a:alphaModFix/>
          </a:blip>
          <a:stretch>
            <a:fillRect/>
          </a:stretch>
        </p:blipFill>
        <p:spPr>
          <a:xfrm>
            <a:off x="1975439" y="917063"/>
            <a:ext cx="5058811" cy="31260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70" name="Google Shape;70;p15"/>
          <p:cNvPicPr preferRelativeResize="0"/>
          <p:nvPr/>
        </p:nvPicPr>
        <p:blipFill>
          <a:blip r:embed="rId4">
            <a:alphaModFix/>
          </a:blip>
          <a:stretch>
            <a:fillRect/>
          </a:stretch>
        </p:blipFill>
        <p:spPr>
          <a:xfrm>
            <a:off x="5238000" y="3940100"/>
            <a:ext cx="3133725" cy="895350"/>
          </a:xfrm>
          <a:prstGeom prst="rect">
            <a:avLst/>
          </a:prstGeom>
          <a:noFill/>
          <a:ln>
            <a:noFill/>
          </a:ln>
        </p:spPr>
      </p:pic>
      <p:sp>
        <p:nvSpPr>
          <p:cNvPr id="71" name="Google Shape;71;p15"/>
          <p:cNvSpPr txBox="1"/>
          <p:nvPr/>
        </p:nvSpPr>
        <p:spPr>
          <a:xfrm flipH="1" rot="-2700000">
            <a:off x="401832" y="1463273"/>
            <a:ext cx="3537514" cy="1015688"/>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s" sz="6000">
                <a:solidFill>
                  <a:schemeClr val="dk1"/>
                </a:solidFill>
                <a:latin typeface="Fredoka One"/>
                <a:ea typeface="Fredoka One"/>
                <a:cs typeface="Fredoka One"/>
                <a:sym typeface="Fredoka One"/>
              </a:rPr>
              <a:t>NAVTEX</a:t>
            </a:r>
            <a:endParaRPr sz="6000">
              <a:solidFill>
                <a:schemeClr val="dk1"/>
              </a:solidFill>
              <a:latin typeface="Fredoka One"/>
              <a:ea typeface="Fredoka One"/>
              <a:cs typeface="Fredoka One"/>
              <a:sym typeface="Fredoka One"/>
            </a:endParaRPr>
          </a:p>
        </p:txBody>
      </p:sp>
      <p:pic>
        <p:nvPicPr>
          <p:cNvPr id="72" name="Google Shape;72;p15"/>
          <p:cNvPicPr preferRelativeResize="0"/>
          <p:nvPr/>
        </p:nvPicPr>
        <p:blipFill>
          <a:blip r:embed="rId5">
            <a:alphaModFix/>
          </a:blip>
          <a:stretch>
            <a:fillRect/>
          </a:stretch>
        </p:blipFill>
        <p:spPr>
          <a:xfrm>
            <a:off x="3900150" y="107750"/>
            <a:ext cx="4528725" cy="3726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78" name="Google Shape;78;p16"/>
          <p:cNvPicPr preferRelativeResize="0"/>
          <p:nvPr/>
        </p:nvPicPr>
        <p:blipFill>
          <a:blip r:embed="rId4">
            <a:alphaModFix/>
          </a:blip>
          <a:stretch>
            <a:fillRect/>
          </a:stretch>
        </p:blipFill>
        <p:spPr>
          <a:xfrm>
            <a:off x="5238000" y="3940100"/>
            <a:ext cx="3133725" cy="895350"/>
          </a:xfrm>
          <a:prstGeom prst="rect">
            <a:avLst/>
          </a:prstGeom>
          <a:noFill/>
          <a:ln>
            <a:noFill/>
          </a:ln>
        </p:spPr>
      </p:pic>
      <p:pic>
        <p:nvPicPr>
          <p:cNvPr id="79" name="Google Shape;79;p16">
            <a:hlinkClick r:id="rId5"/>
          </p:cNvPr>
          <p:cNvPicPr preferRelativeResize="0"/>
          <p:nvPr/>
        </p:nvPicPr>
        <p:blipFill>
          <a:blip r:embed="rId6">
            <a:alphaModFix/>
          </a:blip>
          <a:stretch>
            <a:fillRect/>
          </a:stretch>
        </p:blipFill>
        <p:spPr>
          <a:xfrm>
            <a:off x="678388" y="0"/>
            <a:ext cx="7787225" cy="49578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85" name="Google Shape;85;p17"/>
          <p:cNvPicPr preferRelativeResize="0"/>
          <p:nvPr/>
        </p:nvPicPr>
        <p:blipFill>
          <a:blip r:embed="rId4">
            <a:alphaModFix/>
          </a:blip>
          <a:stretch>
            <a:fillRect/>
          </a:stretch>
        </p:blipFill>
        <p:spPr>
          <a:xfrm>
            <a:off x="5238000" y="3940100"/>
            <a:ext cx="3133725" cy="895350"/>
          </a:xfrm>
          <a:prstGeom prst="rect">
            <a:avLst/>
          </a:prstGeom>
          <a:noFill/>
          <a:ln>
            <a:noFill/>
          </a:ln>
        </p:spPr>
      </p:pic>
      <p:sp>
        <p:nvSpPr>
          <p:cNvPr id="86" name="Google Shape;86;p17"/>
          <p:cNvSpPr txBox="1"/>
          <p:nvPr/>
        </p:nvSpPr>
        <p:spPr>
          <a:xfrm>
            <a:off x="1064400" y="478775"/>
            <a:ext cx="7015200" cy="895500"/>
          </a:xfrm>
          <a:prstGeom prst="rect">
            <a:avLst/>
          </a:prstGeom>
          <a:noFill/>
          <a:ln>
            <a:noFill/>
          </a:ln>
          <a:effectLst>
            <a:outerShdw blurRad="85725" rotWithShape="0" algn="bl" dir="5400000" dist="19050">
              <a:srgbClr val="1F006E">
                <a:alpha val="40000"/>
              </a:srgbClr>
            </a:outerShdw>
          </a:effectLst>
        </p:spPr>
        <p:txBody>
          <a:bodyPr anchorCtr="0" anchor="b" bIns="0" lIns="0" spcFirstLastPara="1" rIns="0" wrap="square" tIns="0">
            <a:noAutofit/>
          </a:bodyPr>
          <a:lstStyle/>
          <a:p>
            <a:pPr indent="0" lvl="0" marL="0" rtl="0" algn="l">
              <a:lnSpc>
                <a:spcPct val="90000"/>
              </a:lnSpc>
              <a:spcBef>
                <a:spcPts val="0"/>
              </a:spcBef>
              <a:spcAft>
                <a:spcPts val="0"/>
              </a:spcAft>
              <a:buNone/>
            </a:pPr>
            <a:r>
              <a:rPr lang="es" sz="4800">
                <a:solidFill>
                  <a:srgbClr val="FFFFFF"/>
                </a:solidFill>
                <a:latin typeface="Fredoka One"/>
                <a:ea typeface="Fredoka One"/>
                <a:cs typeface="Fredoka One"/>
                <a:sym typeface="Fredoka One"/>
              </a:rPr>
              <a:t>PRINCIPLE OF SYSTEM</a:t>
            </a:r>
            <a:endParaRPr sz="4800">
              <a:solidFill>
                <a:srgbClr val="FFFFFF"/>
              </a:solidFill>
              <a:latin typeface="Fredoka One"/>
              <a:ea typeface="Fredoka One"/>
              <a:cs typeface="Fredoka One"/>
              <a:sym typeface="Fredoka One"/>
            </a:endParaRPr>
          </a:p>
        </p:txBody>
      </p:sp>
      <p:sp>
        <p:nvSpPr>
          <p:cNvPr id="87" name="Google Shape;87;p17"/>
          <p:cNvSpPr txBox="1"/>
          <p:nvPr/>
        </p:nvSpPr>
        <p:spPr>
          <a:xfrm>
            <a:off x="1064400" y="1624950"/>
            <a:ext cx="5334600" cy="2032500"/>
          </a:xfrm>
          <a:prstGeom prst="rect">
            <a:avLst/>
          </a:prstGeom>
          <a:noFill/>
          <a:ln>
            <a:noFill/>
          </a:ln>
        </p:spPr>
        <p:txBody>
          <a:bodyPr anchorCtr="0" anchor="t" bIns="0" lIns="0" spcFirstLastPara="1" rIns="0" wrap="square" tIns="0">
            <a:noAutofit/>
          </a:bodyPr>
          <a:lstStyle/>
          <a:p>
            <a:pPr indent="-406400" lvl="0" marL="457200" rtl="0" algn="l">
              <a:lnSpc>
                <a:spcPct val="115000"/>
              </a:lnSpc>
              <a:spcBef>
                <a:spcPts val="0"/>
              </a:spcBef>
              <a:spcAft>
                <a:spcPts val="0"/>
              </a:spcAft>
              <a:buClr>
                <a:srgbClr val="FC8172"/>
              </a:buClr>
              <a:buSzPts val="2800"/>
              <a:buFont typeface="Nunito"/>
              <a:buChar char="●"/>
            </a:pPr>
            <a:r>
              <a:rPr lang="es" sz="2800">
                <a:solidFill>
                  <a:srgbClr val="353149"/>
                </a:solidFill>
                <a:latin typeface="Nunito"/>
                <a:ea typeface="Nunito"/>
                <a:cs typeface="Nunito"/>
                <a:sym typeface="Nunito"/>
              </a:rPr>
              <a:t>How NAVTEX Works</a:t>
            </a:r>
            <a:endParaRPr sz="2800">
              <a:solidFill>
                <a:srgbClr val="353149"/>
              </a:solidFill>
              <a:latin typeface="Nunito"/>
              <a:ea typeface="Nunito"/>
              <a:cs typeface="Nunito"/>
              <a:sym typeface="Nunito"/>
            </a:endParaRPr>
          </a:p>
          <a:p>
            <a:pPr indent="-406400" lvl="0" marL="457200" rtl="0" algn="l">
              <a:lnSpc>
                <a:spcPct val="115000"/>
              </a:lnSpc>
              <a:spcBef>
                <a:spcPts val="0"/>
              </a:spcBef>
              <a:spcAft>
                <a:spcPts val="0"/>
              </a:spcAft>
              <a:buClr>
                <a:srgbClr val="FC8172"/>
              </a:buClr>
              <a:buSzPts val="2800"/>
              <a:buFont typeface="Nunito"/>
              <a:buChar char="●"/>
            </a:pPr>
            <a:r>
              <a:rPr lang="es" sz="2800">
                <a:solidFill>
                  <a:srgbClr val="353149"/>
                </a:solidFill>
                <a:latin typeface="Nunito"/>
                <a:ea typeface="Nunito"/>
                <a:cs typeface="Nunito"/>
                <a:sym typeface="Nunito"/>
              </a:rPr>
              <a:t>N</a:t>
            </a:r>
            <a:r>
              <a:rPr lang="es" sz="2800">
                <a:solidFill>
                  <a:srgbClr val="353149"/>
                </a:solidFill>
                <a:latin typeface="Nunito"/>
                <a:ea typeface="Nunito"/>
                <a:cs typeface="Nunito"/>
                <a:sym typeface="Nunito"/>
              </a:rPr>
              <a:t>AVTEX System Operation</a:t>
            </a:r>
            <a:endParaRPr sz="2800">
              <a:solidFill>
                <a:srgbClr val="353149"/>
              </a:solidFill>
              <a:latin typeface="Nunito"/>
              <a:ea typeface="Nunito"/>
              <a:cs typeface="Nunito"/>
              <a:sym typeface="Nunito"/>
            </a:endParaRPr>
          </a:p>
          <a:p>
            <a:pPr indent="-406400" lvl="0" marL="457200" rtl="0" algn="l">
              <a:lnSpc>
                <a:spcPct val="115000"/>
              </a:lnSpc>
              <a:spcBef>
                <a:spcPts val="0"/>
              </a:spcBef>
              <a:spcAft>
                <a:spcPts val="0"/>
              </a:spcAft>
              <a:buClr>
                <a:srgbClr val="FC8172"/>
              </a:buClr>
              <a:buSzPts val="2800"/>
              <a:buFont typeface="Nunito"/>
              <a:buChar char="●"/>
            </a:pPr>
            <a:r>
              <a:rPr lang="es" sz="2800">
                <a:solidFill>
                  <a:srgbClr val="353149"/>
                </a:solidFill>
                <a:latin typeface="Nunito"/>
                <a:ea typeface="Nunito"/>
                <a:cs typeface="Nunito"/>
                <a:sym typeface="Nunito"/>
              </a:rPr>
              <a:t>NAVTEX Message Format</a:t>
            </a:r>
            <a:endParaRPr sz="2800">
              <a:solidFill>
                <a:srgbClr val="353149"/>
              </a:solidFill>
              <a:latin typeface="Nunito"/>
              <a:ea typeface="Nunito"/>
              <a:cs typeface="Nunito"/>
              <a:sym typeface="Nunito"/>
            </a:endParaRPr>
          </a:p>
          <a:p>
            <a:pPr indent="-406400" lvl="0" marL="457200" rtl="0" algn="l">
              <a:lnSpc>
                <a:spcPct val="115000"/>
              </a:lnSpc>
              <a:spcBef>
                <a:spcPts val="0"/>
              </a:spcBef>
              <a:spcAft>
                <a:spcPts val="0"/>
              </a:spcAft>
              <a:buClr>
                <a:srgbClr val="FC8172"/>
              </a:buClr>
              <a:buSzPts val="2800"/>
              <a:buFont typeface="Nunito"/>
              <a:buChar char="●"/>
            </a:pPr>
            <a:r>
              <a:rPr lang="es" sz="2800">
                <a:solidFill>
                  <a:srgbClr val="353149"/>
                </a:solidFill>
                <a:latin typeface="Nunito"/>
                <a:ea typeface="Nunito"/>
                <a:cs typeface="Nunito"/>
                <a:sym typeface="Nunito"/>
              </a:rPr>
              <a:t>NAVTEX Station Map &amp; List</a:t>
            </a:r>
            <a:endParaRPr sz="2800">
              <a:solidFill>
                <a:srgbClr val="353149"/>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8"/>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93" name="Google Shape;93;p18"/>
          <p:cNvPicPr preferRelativeResize="0"/>
          <p:nvPr/>
        </p:nvPicPr>
        <p:blipFill>
          <a:blip r:embed="rId4">
            <a:alphaModFix/>
          </a:blip>
          <a:stretch>
            <a:fillRect/>
          </a:stretch>
        </p:blipFill>
        <p:spPr>
          <a:xfrm>
            <a:off x="5238000" y="3940100"/>
            <a:ext cx="3133725" cy="895350"/>
          </a:xfrm>
          <a:prstGeom prst="rect">
            <a:avLst/>
          </a:prstGeom>
          <a:noFill/>
          <a:ln>
            <a:noFill/>
          </a:ln>
        </p:spPr>
      </p:pic>
      <p:sp>
        <p:nvSpPr>
          <p:cNvPr id="94" name="Google Shape;94;p18"/>
          <p:cNvSpPr txBox="1"/>
          <p:nvPr/>
        </p:nvSpPr>
        <p:spPr>
          <a:xfrm>
            <a:off x="536725" y="785300"/>
            <a:ext cx="2604300" cy="261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600">
                <a:latin typeface="Nunito"/>
                <a:ea typeface="Nunito"/>
                <a:cs typeface="Nunito"/>
                <a:sym typeface="Nunito"/>
              </a:rPr>
              <a:t>NAVTEX is an acronym meaning Navigational Telex, and as its name shows, it is a kind of narrow band radio teletype system for ending (by frequency shift keying) text messages expressed in a 7-unit code.</a:t>
            </a:r>
            <a:r>
              <a:rPr lang="es">
                <a:latin typeface="Nunito"/>
                <a:ea typeface="Nunito"/>
                <a:cs typeface="Nunito"/>
                <a:sym typeface="Nunito"/>
              </a:rPr>
              <a:t> </a:t>
            </a:r>
            <a:endParaRPr>
              <a:latin typeface="Nunito"/>
              <a:ea typeface="Nunito"/>
              <a:cs typeface="Nunito"/>
              <a:sym typeface="Nunito"/>
            </a:endParaRPr>
          </a:p>
          <a:p>
            <a:pPr indent="0" lvl="0" marL="0" rtl="0" algn="l">
              <a:spcBef>
                <a:spcPts val="0"/>
              </a:spcBef>
              <a:spcAft>
                <a:spcPts val="0"/>
              </a:spcAft>
              <a:buNone/>
            </a:pPr>
            <a:r>
              <a:t/>
            </a:r>
            <a:endParaRPr/>
          </a:p>
        </p:txBody>
      </p:sp>
      <p:sp>
        <p:nvSpPr>
          <p:cNvPr id="95" name="Google Shape;95;p18"/>
          <p:cNvSpPr txBox="1"/>
          <p:nvPr/>
        </p:nvSpPr>
        <p:spPr>
          <a:xfrm>
            <a:off x="3533800" y="785300"/>
            <a:ext cx="49911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600">
                <a:latin typeface="Nunito"/>
                <a:ea typeface="Nunito"/>
                <a:cs typeface="Nunito"/>
                <a:sym typeface="Nunito"/>
              </a:rPr>
              <a:t>For navigation purposes, the world is divided into 21 areas (called Navareas).</a:t>
            </a:r>
            <a:endParaRPr sz="1600">
              <a:latin typeface="Nunito"/>
              <a:ea typeface="Nunito"/>
              <a:cs typeface="Nunito"/>
              <a:sym typeface="Nunito"/>
            </a:endParaRPr>
          </a:p>
          <a:p>
            <a:pPr indent="0" lvl="0" marL="0" rtl="0" algn="l">
              <a:spcBef>
                <a:spcPts val="0"/>
              </a:spcBef>
              <a:spcAft>
                <a:spcPts val="0"/>
              </a:spcAft>
              <a:buNone/>
            </a:pPr>
            <a:r>
              <a:rPr lang="es" sz="1600">
                <a:latin typeface="Nunito"/>
                <a:ea typeface="Nunito"/>
                <a:cs typeface="Nunito"/>
                <a:sym typeface="Nunito"/>
              </a:rPr>
              <a:t>Each Navtex station has an identification code, from “A” to “Z”. The frequency assigned to Navtex are 518 kHz and another (490 or 4209.5 kHz), and many stations exist in the same service coverage. </a:t>
            </a:r>
            <a:endParaRPr sz="1600">
              <a:latin typeface="Nunito"/>
              <a:ea typeface="Nunito"/>
              <a:cs typeface="Nunito"/>
              <a:sym typeface="Nunito"/>
            </a:endParaRPr>
          </a:p>
          <a:p>
            <a:pPr indent="0" lvl="0" marL="0" rtl="0" algn="l">
              <a:spcBef>
                <a:spcPts val="0"/>
              </a:spcBef>
              <a:spcAft>
                <a:spcPts val="0"/>
              </a:spcAft>
              <a:buNone/>
            </a:pPr>
            <a:r>
              <a:rPr lang="es" sz="1600">
                <a:latin typeface="Nunito"/>
                <a:ea typeface="Nunito"/>
                <a:cs typeface="Nunito"/>
                <a:sym typeface="Nunito"/>
              </a:rPr>
              <a:t>• The transmission schedule is determined so that two or more stations having a common service area may not overlap in time.</a:t>
            </a:r>
            <a:endParaRPr sz="1600">
              <a:latin typeface="Nunito"/>
              <a:ea typeface="Nunito"/>
              <a:cs typeface="Nunito"/>
              <a:sym typeface="Nunito"/>
            </a:endParaRPr>
          </a:p>
          <a:p>
            <a:pPr indent="0" lvl="0" marL="0" rtl="0" algn="l">
              <a:spcBef>
                <a:spcPts val="0"/>
              </a:spcBef>
              <a:spcAft>
                <a:spcPts val="0"/>
              </a:spcAft>
              <a:buNone/>
            </a:pPr>
            <a:r>
              <a:rPr lang="es" sz="1600">
                <a:latin typeface="Nunito"/>
                <a:ea typeface="Nunito"/>
                <a:cs typeface="Nunito"/>
                <a:sym typeface="Nunito"/>
              </a:rPr>
              <a:t>• Each station transmits with minimum required power to cover its service area (200 to 400 nautical miles nominal).</a:t>
            </a:r>
            <a:endParaRPr/>
          </a:p>
        </p:txBody>
      </p:sp>
      <p:sp>
        <p:nvSpPr>
          <p:cNvPr id="96" name="Google Shape;96;p18"/>
          <p:cNvSpPr txBox="1"/>
          <p:nvPr/>
        </p:nvSpPr>
        <p:spPr>
          <a:xfrm>
            <a:off x="379525" y="376100"/>
            <a:ext cx="2761500" cy="409200"/>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0"/>
              </a:spcBef>
              <a:spcAft>
                <a:spcPts val="0"/>
              </a:spcAft>
              <a:buClr>
                <a:srgbClr val="FC8172"/>
              </a:buClr>
              <a:buSzPts val="1800"/>
              <a:buFont typeface="Fredoka One"/>
              <a:buChar char="●"/>
            </a:pPr>
            <a:r>
              <a:rPr lang="es" sz="1800">
                <a:solidFill>
                  <a:srgbClr val="353149"/>
                </a:solidFill>
                <a:latin typeface="Fredoka One"/>
                <a:ea typeface="Fredoka One"/>
                <a:cs typeface="Fredoka One"/>
                <a:sym typeface="Fredoka One"/>
              </a:rPr>
              <a:t>How NAVTEX Works</a:t>
            </a:r>
            <a:endParaRPr sz="1800">
              <a:solidFill>
                <a:srgbClr val="353149"/>
              </a:solidFill>
              <a:latin typeface="Fredoka One"/>
              <a:ea typeface="Fredoka One"/>
              <a:cs typeface="Fredoka One"/>
              <a:sym typeface="Fredoka One"/>
            </a:endParaRPr>
          </a:p>
        </p:txBody>
      </p:sp>
      <p:sp>
        <p:nvSpPr>
          <p:cNvPr id="97" name="Google Shape;97;p18"/>
          <p:cNvSpPr txBox="1"/>
          <p:nvPr/>
        </p:nvSpPr>
        <p:spPr>
          <a:xfrm>
            <a:off x="3533800" y="376100"/>
            <a:ext cx="4428300" cy="409200"/>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0"/>
              </a:spcBef>
              <a:spcAft>
                <a:spcPts val="0"/>
              </a:spcAft>
              <a:buClr>
                <a:srgbClr val="FC8172"/>
              </a:buClr>
              <a:buSzPts val="1800"/>
              <a:buFont typeface="Fredoka One"/>
              <a:buChar char="●"/>
            </a:pPr>
            <a:r>
              <a:rPr lang="es" sz="1800">
                <a:solidFill>
                  <a:srgbClr val="353149"/>
                </a:solidFill>
                <a:latin typeface="Fredoka One"/>
                <a:ea typeface="Fredoka One"/>
                <a:cs typeface="Fredoka One"/>
                <a:sym typeface="Fredoka One"/>
              </a:rPr>
              <a:t>NAVTEX System Operation</a:t>
            </a:r>
            <a:endParaRPr sz="1800">
              <a:solidFill>
                <a:srgbClr val="353149"/>
              </a:solidFill>
              <a:latin typeface="Fredoka One"/>
              <a:ea typeface="Fredoka One"/>
              <a:cs typeface="Fredoka One"/>
              <a:sym typeface="Fredoka On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4572776" y="216577"/>
            <a:ext cx="4004900" cy="3961749"/>
          </a:xfrm>
          <a:prstGeom prst="rect">
            <a:avLst/>
          </a:prstGeom>
          <a:noFill/>
          <a:ln>
            <a:noFill/>
          </a:ln>
        </p:spPr>
      </p:pic>
      <p:pic>
        <p:nvPicPr>
          <p:cNvPr id="103" name="Google Shape;103;p19"/>
          <p:cNvPicPr preferRelativeResize="0"/>
          <p:nvPr/>
        </p:nvPicPr>
        <p:blipFill>
          <a:blip r:embed="rId4">
            <a:alphaModFix/>
          </a:blip>
          <a:stretch>
            <a:fillRect/>
          </a:stretch>
        </p:blipFill>
        <p:spPr>
          <a:xfrm>
            <a:off x="772300" y="3968675"/>
            <a:ext cx="3800475" cy="838200"/>
          </a:xfrm>
          <a:prstGeom prst="rect">
            <a:avLst/>
          </a:prstGeom>
          <a:noFill/>
          <a:ln>
            <a:noFill/>
          </a:ln>
        </p:spPr>
      </p:pic>
      <p:pic>
        <p:nvPicPr>
          <p:cNvPr id="104" name="Google Shape;104;p19"/>
          <p:cNvPicPr preferRelativeResize="0"/>
          <p:nvPr/>
        </p:nvPicPr>
        <p:blipFill>
          <a:blip r:embed="rId5">
            <a:alphaModFix/>
          </a:blip>
          <a:stretch>
            <a:fillRect/>
          </a:stretch>
        </p:blipFill>
        <p:spPr>
          <a:xfrm>
            <a:off x="5238000" y="3940100"/>
            <a:ext cx="3133725" cy="895350"/>
          </a:xfrm>
          <a:prstGeom prst="rect">
            <a:avLst/>
          </a:prstGeom>
          <a:noFill/>
          <a:ln>
            <a:noFill/>
          </a:ln>
        </p:spPr>
      </p:pic>
      <p:sp>
        <p:nvSpPr>
          <p:cNvPr id="105" name="Google Shape;105;p19"/>
          <p:cNvSpPr txBox="1"/>
          <p:nvPr/>
        </p:nvSpPr>
        <p:spPr>
          <a:xfrm>
            <a:off x="327325" y="785300"/>
            <a:ext cx="44106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600">
                <a:latin typeface="Nunito"/>
                <a:ea typeface="Nunito"/>
                <a:cs typeface="Nunito"/>
                <a:sym typeface="Nunito"/>
              </a:rPr>
              <a:t>The first five characters are always “ZCZC_“ and common to all messages. This part is used for message  synchronization. The latter four characters are designed as B1, B2, B3 and B4 indicate origin, category and serial number of the message.</a:t>
            </a:r>
            <a:endParaRPr sz="1600">
              <a:latin typeface="Nunito"/>
              <a:ea typeface="Nunito"/>
              <a:cs typeface="Nunito"/>
              <a:sym typeface="Nunito"/>
            </a:endParaRPr>
          </a:p>
          <a:p>
            <a:pPr indent="0" lvl="0" marL="0" rtl="0" algn="l">
              <a:spcBef>
                <a:spcPts val="0"/>
              </a:spcBef>
              <a:spcAft>
                <a:spcPts val="0"/>
              </a:spcAft>
              <a:buNone/>
            </a:pPr>
            <a:r>
              <a:rPr lang="es" sz="1600">
                <a:latin typeface="Nunito"/>
                <a:ea typeface="Nunito"/>
                <a:cs typeface="Nunito"/>
                <a:sym typeface="Nunito"/>
              </a:rPr>
              <a:t>Character B1 is the identification letter of the Navtex station “A” thru “Z”.</a:t>
            </a:r>
            <a:endParaRPr sz="1600">
              <a:latin typeface="Nunito"/>
              <a:ea typeface="Nunito"/>
              <a:cs typeface="Nunito"/>
              <a:sym typeface="Nunito"/>
            </a:endParaRPr>
          </a:p>
          <a:p>
            <a:pPr indent="0" lvl="0" marL="0" rtl="0" algn="l">
              <a:spcBef>
                <a:spcPts val="0"/>
              </a:spcBef>
              <a:spcAft>
                <a:spcPts val="0"/>
              </a:spcAft>
              <a:buNone/>
            </a:pPr>
            <a:r>
              <a:rPr lang="es" sz="1600">
                <a:latin typeface="Nunito"/>
                <a:ea typeface="Nunito"/>
                <a:cs typeface="Nunito"/>
                <a:sym typeface="Nunito"/>
              </a:rPr>
              <a:t>Character B2 indicates the type of message. “A” thru “Z”, as listed below.</a:t>
            </a:r>
            <a:endParaRPr sz="1600">
              <a:latin typeface="Nunito"/>
              <a:ea typeface="Nunito"/>
              <a:cs typeface="Nunito"/>
              <a:sym typeface="Nunito"/>
            </a:endParaRPr>
          </a:p>
          <a:p>
            <a:pPr indent="0" lvl="0" marL="0" rtl="0" algn="l">
              <a:spcBef>
                <a:spcPts val="0"/>
              </a:spcBef>
              <a:spcAft>
                <a:spcPts val="0"/>
              </a:spcAft>
              <a:buNone/>
            </a:pPr>
            <a:r>
              <a:rPr lang="es" sz="1600">
                <a:latin typeface="Nunito"/>
                <a:ea typeface="Nunito"/>
                <a:cs typeface="Nunito"/>
                <a:sym typeface="Nunito"/>
              </a:rPr>
              <a:t>Character B3 and B4 indicate the serial number of the message.</a:t>
            </a:r>
            <a:endParaRPr sz="1600">
              <a:latin typeface="Nunito"/>
              <a:ea typeface="Nunito"/>
              <a:cs typeface="Nunito"/>
              <a:sym typeface="Nunito"/>
            </a:endParaRPr>
          </a:p>
        </p:txBody>
      </p:sp>
      <p:sp>
        <p:nvSpPr>
          <p:cNvPr id="106" name="Google Shape;106;p19"/>
          <p:cNvSpPr txBox="1"/>
          <p:nvPr/>
        </p:nvSpPr>
        <p:spPr>
          <a:xfrm>
            <a:off x="0" y="376100"/>
            <a:ext cx="3455100" cy="409200"/>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0"/>
              </a:spcBef>
              <a:spcAft>
                <a:spcPts val="0"/>
              </a:spcAft>
              <a:buClr>
                <a:srgbClr val="FC8172"/>
              </a:buClr>
              <a:buSzPts val="1800"/>
              <a:buFont typeface="Fredoka One"/>
              <a:buChar char="●"/>
            </a:pPr>
            <a:r>
              <a:rPr lang="es" sz="1800">
                <a:solidFill>
                  <a:srgbClr val="353149"/>
                </a:solidFill>
                <a:latin typeface="Fredoka One"/>
                <a:ea typeface="Fredoka One"/>
                <a:cs typeface="Fredoka One"/>
                <a:sym typeface="Fredoka One"/>
              </a:rPr>
              <a:t>NAVTEX Message Format</a:t>
            </a:r>
            <a:endParaRPr sz="1800">
              <a:solidFill>
                <a:srgbClr val="353149"/>
              </a:solidFill>
              <a:latin typeface="Fredoka One"/>
              <a:ea typeface="Fredoka One"/>
              <a:cs typeface="Fredoka One"/>
              <a:sym typeface="Fredoka On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3696225" y="1363946"/>
            <a:ext cx="4902075" cy="3609254"/>
          </a:xfrm>
          <a:prstGeom prst="rect">
            <a:avLst/>
          </a:prstGeom>
          <a:noFill/>
          <a:ln>
            <a:noFill/>
          </a:ln>
        </p:spPr>
      </p:pic>
      <p:pic>
        <p:nvPicPr>
          <p:cNvPr id="112" name="Google Shape;112;p20"/>
          <p:cNvPicPr preferRelativeResize="0"/>
          <p:nvPr/>
        </p:nvPicPr>
        <p:blipFill>
          <a:blip r:embed="rId4">
            <a:alphaModFix/>
          </a:blip>
          <a:stretch>
            <a:fillRect/>
          </a:stretch>
        </p:blipFill>
        <p:spPr>
          <a:xfrm>
            <a:off x="127600" y="4535187"/>
            <a:ext cx="1814542" cy="400200"/>
          </a:xfrm>
          <a:prstGeom prst="rect">
            <a:avLst/>
          </a:prstGeom>
          <a:noFill/>
          <a:ln>
            <a:noFill/>
          </a:ln>
        </p:spPr>
      </p:pic>
      <p:pic>
        <p:nvPicPr>
          <p:cNvPr id="113" name="Google Shape;113;p20"/>
          <p:cNvPicPr preferRelativeResize="0"/>
          <p:nvPr/>
        </p:nvPicPr>
        <p:blipFill>
          <a:blip r:embed="rId5">
            <a:alphaModFix/>
          </a:blip>
          <a:stretch>
            <a:fillRect/>
          </a:stretch>
        </p:blipFill>
        <p:spPr>
          <a:xfrm>
            <a:off x="2030800" y="4497375"/>
            <a:ext cx="1665425" cy="475825"/>
          </a:xfrm>
          <a:prstGeom prst="rect">
            <a:avLst/>
          </a:prstGeom>
          <a:noFill/>
          <a:ln>
            <a:noFill/>
          </a:ln>
        </p:spPr>
      </p:pic>
      <p:sp>
        <p:nvSpPr>
          <p:cNvPr id="114" name="Google Shape;114;p20"/>
          <p:cNvSpPr txBox="1"/>
          <p:nvPr/>
        </p:nvSpPr>
        <p:spPr>
          <a:xfrm>
            <a:off x="536725" y="785300"/>
            <a:ext cx="358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15" name="Google Shape;115;p20"/>
          <p:cNvSpPr txBox="1"/>
          <p:nvPr/>
        </p:nvSpPr>
        <p:spPr>
          <a:xfrm>
            <a:off x="3533800" y="785300"/>
            <a:ext cx="499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16" name="Google Shape;116;p20"/>
          <p:cNvSpPr txBox="1"/>
          <p:nvPr/>
        </p:nvSpPr>
        <p:spPr>
          <a:xfrm>
            <a:off x="271575" y="2208975"/>
            <a:ext cx="3262200" cy="762000"/>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0"/>
              </a:spcBef>
              <a:spcAft>
                <a:spcPts val="0"/>
              </a:spcAft>
              <a:buClr>
                <a:srgbClr val="FC8172"/>
              </a:buClr>
              <a:buSzPts val="1800"/>
              <a:buFont typeface="Fredoka One"/>
              <a:buChar char="●"/>
            </a:pPr>
            <a:r>
              <a:rPr lang="es" sz="1800">
                <a:solidFill>
                  <a:srgbClr val="353149"/>
                </a:solidFill>
                <a:latin typeface="Fredoka One"/>
                <a:ea typeface="Fredoka One"/>
                <a:cs typeface="Fredoka One"/>
                <a:sym typeface="Fredoka One"/>
              </a:rPr>
              <a:t>NAVTEX </a:t>
            </a:r>
            <a:r>
              <a:rPr lang="es" sz="1800">
                <a:solidFill>
                  <a:srgbClr val="353149"/>
                </a:solidFill>
                <a:latin typeface="Fredoka One"/>
                <a:ea typeface="Fredoka One"/>
                <a:cs typeface="Fredoka One"/>
                <a:sym typeface="Fredoka One"/>
              </a:rPr>
              <a:t>Station </a:t>
            </a:r>
            <a:endParaRPr sz="1800">
              <a:solidFill>
                <a:srgbClr val="353149"/>
              </a:solidFill>
              <a:latin typeface="Fredoka One"/>
              <a:ea typeface="Fredoka One"/>
              <a:cs typeface="Fredoka One"/>
              <a:sym typeface="Fredoka One"/>
            </a:endParaRPr>
          </a:p>
          <a:p>
            <a:pPr indent="0" lvl="0" marL="457200" rtl="0" algn="l">
              <a:lnSpc>
                <a:spcPct val="115000"/>
              </a:lnSpc>
              <a:spcBef>
                <a:spcPts val="800"/>
              </a:spcBef>
              <a:spcAft>
                <a:spcPts val="800"/>
              </a:spcAft>
              <a:buNone/>
            </a:pPr>
            <a:r>
              <a:rPr lang="es" sz="1800">
                <a:solidFill>
                  <a:srgbClr val="353149"/>
                </a:solidFill>
                <a:latin typeface="Fredoka One"/>
                <a:ea typeface="Fredoka One"/>
                <a:cs typeface="Fredoka One"/>
                <a:sym typeface="Fredoka One"/>
              </a:rPr>
              <a:t>Map &amp; List</a:t>
            </a:r>
            <a:endParaRPr sz="1800">
              <a:solidFill>
                <a:srgbClr val="353149"/>
              </a:solidFill>
              <a:latin typeface="Fredoka One"/>
              <a:ea typeface="Fredoka One"/>
              <a:cs typeface="Fredoka One"/>
              <a:sym typeface="Fredoka One"/>
            </a:endParaRPr>
          </a:p>
        </p:txBody>
      </p:sp>
      <p:graphicFrame>
        <p:nvGraphicFramePr>
          <p:cNvPr id="117" name="Google Shape;117;p20"/>
          <p:cNvGraphicFramePr/>
          <p:nvPr/>
        </p:nvGraphicFramePr>
        <p:xfrm>
          <a:off x="271575" y="144800"/>
          <a:ext cx="3000000" cy="3000000"/>
        </p:xfrm>
        <a:graphic>
          <a:graphicData uri="http://schemas.openxmlformats.org/drawingml/2006/table">
            <a:tbl>
              <a:tblPr>
                <a:noFill/>
                <a:tableStyleId>{03607132-E013-4DA5-B7DA-FA62FC776AE7}</a:tableStyleId>
              </a:tblPr>
              <a:tblGrid>
                <a:gridCol w="835400"/>
                <a:gridCol w="961025"/>
                <a:gridCol w="877650"/>
                <a:gridCol w="1045500"/>
                <a:gridCol w="518400"/>
                <a:gridCol w="566850"/>
                <a:gridCol w="483500"/>
                <a:gridCol w="3038400"/>
              </a:tblGrid>
              <a:tr h="609575">
                <a:tc>
                  <a:txBody>
                    <a:bodyPr/>
                    <a:lstStyle/>
                    <a:p>
                      <a:pPr indent="0" lvl="0" marL="0" rtl="0" algn="l">
                        <a:spcBef>
                          <a:spcPts val="0"/>
                        </a:spcBef>
                        <a:spcAft>
                          <a:spcPts val="0"/>
                        </a:spcAft>
                        <a:buNone/>
                      </a:pPr>
                      <a:r>
                        <a:rPr lang="es"/>
                        <a:t>Croatia</a:t>
                      </a:r>
                      <a:endParaRPr/>
                    </a:p>
                  </a:txBody>
                  <a:tcPr marT="91425" marB="91425" marR="91425" marL="91425"/>
                </a:tc>
                <a:tc>
                  <a:txBody>
                    <a:bodyPr/>
                    <a:lstStyle/>
                    <a:p>
                      <a:pPr indent="0" lvl="0" marL="0" rtl="0" algn="l">
                        <a:spcBef>
                          <a:spcPts val="0"/>
                        </a:spcBef>
                        <a:spcAft>
                          <a:spcPts val="0"/>
                        </a:spcAft>
                        <a:buNone/>
                      </a:pPr>
                      <a:r>
                        <a:rPr lang="es"/>
                        <a:t>Split</a:t>
                      </a:r>
                      <a:endParaRPr/>
                    </a:p>
                  </a:txBody>
                  <a:tcPr marT="91425" marB="91425" marR="91425" marL="91425"/>
                </a:tc>
                <a:tc>
                  <a:txBody>
                    <a:bodyPr/>
                    <a:lstStyle/>
                    <a:p>
                      <a:pPr indent="0" lvl="0" marL="0" rtl="0" algn="l">
                        <a:spcBef>
                          <a:spcPts val="0"/>
                        </a:spcBef>
                        <a:spcAft>
                          <a:spcPts val="0"/>
                        </a:spcAft>
                        <a:buNone/>
                      </a:pPr>
                      <a:r>
                        <a:rPr lang="es"/>
                        <a:t>43º30’N</a:t>
                      </a:r>
                      <a:endParaRPr/>
                    </a:p>
                  </a:txBody>
                  <a:tcPr marT="91425" marB="91425" marR="91425" marL="91425"/>
                </a:tc>
                <a:tc>
                  <a:txBody>
                    <a:bodyPr/>
                    <a:lstStyle/>
                    <a:p>
                      <a:pPr indent="0" lvl="0" marL="0" rtl="0" algn="l">
                        <a:spcBef>
                          <a:spcPts val="0"/>
                        </a:spcBef>
                        <a:spcAft>
                          <a:spcPts val="0"/>
                        </a:spcAft>
                        <a:buNone/>
                      </a:pPr>
                      <a:r>
                        <a:rPr lang="es"/>
                        <a:t>016º29’E</a:t>
                      </a:r>
                      <a:endParaRPr/>
                    </a:p>
                  </a:txBody>
                  <a:tcPr marT="91425" marB="91425" marR="91425" marL="91425"/>
                </a:tc>
                <a:tc>
                  <a:txBody>
                    <a:bodyPr/>
                    <a:lstStyle/>
                    <a:p>
                      <a:pPr indent="0" lvl="0" marL="0" rtl="0" algn="l">
                        <a:spcBef>
                          <a:spcPts val="0"/>
                        </a:spcBef>
                        <a:spcAft>
                          <a:spcPts val="0"/>
                        </a:spcAft>
                        <a:buNone/>
                      </a:pPr>
                      <a:r>
                        <a:rPr lang="es"/>
                        <a:t>518</a:t>
                      </a:r>
                      <a:endParaRPr/>
                    </a:p>
                  </a:txBody>
                  <a:tcPr marT="91425" marB="91425" marR="91425" marL="91425"/>
                </a:tc>
                <a:tc>
                  <a:txBody>
                    <a:bodyPr/>
                    <a:lstStyle/>
                    <a:p>
                      <a:pPr indent="0" lvl="0" marL="0" rtl="0" algn="l">
                        <a:spcBef>
                          <a:spcPts val="0"/>
                        </a:spcBef>
                        <a:spcAft>
                          <a:spcPts val="0"/>
                        </a:spcAft>
                        <a:buNone/>
                      </a:pPr>
                      <a:r>
                        <a:rPr lang="es"/>
                        <a:t>85</a:t>
                      </a:r>
                      <a:endParaRPr/>
                    </a:p>
                  </a:txBody>
                  <a:tcPr marT="91425" marB="91425" marR="91425" marL="91425"/>
                </a:tc>
                <a:tc>
                  <a:txBody>
                    <a:bodyPr/>
                    <a:lstStyle/>
                    <a:p>
                      <a:pPr indent="0" lvl="0" marL="0" rtl="0" algn="l">
                        <a:spcBef>
                          <a:spcPts val="0"/>
                        </a:spcBef>
                        <a:spcAft>
                          <a:spcPts val="0"/>
                        </a:spcAft>
                        <a:buNone/>
                      </a:pPr>
                      <a:r>
                        <a:rPr lang="es"/>
                        <a:t>Q</a:t>
                      </a:r>
                      <a:endParaRPr/>
                    </a:p>
                  </a:txBody>
                  <a:tcPr marT="91425" marB="91425" marR="91425" marL="91425"/>
                </a:tc>
                <a:tc>
                  <a:txBody>
                    <a:bodyPr/>
                    <a:lstStyle/>
                    <a:p>
                      <a:pPr indent="0" lvl="0" marL="0" rtl="0" algn="l">
                        <a:spcBef>
                          <a:spcPts val="0"/>
                        </a:spcBef>
                        <a:spcAft>
                          <a:spcPts val="0"/>
                        </a:spcAft>
                        <a:buNone/>
                      </a:pPr>
                      <a:r>
                        <a:rPr lang="es"/>
                        <a:t>0240,0640,1040,1440,1840,2240</a:t>
                      </a:r>
                      <a:endParaRPr/>
                    </a:p>
                  </a:txBody>
                  <a:tcPr marT="91425" marB="91425" marR="91425" marL="91425"/>
                </a:tc>
              </a:tr>
              <a:tr h="609575">
                <a:tc>
                  <a:txBody>
                    <a:bodyPr/>
                    <a:lstStyle/>
                    <a:p>
                      <a:pPr indent="0" lvl="0" marL="0" rtl="0" algn="l">
                        <a:spcBef>
                          <a:spcPts val="0"/>
                        </a:spcBef>
                        <a:spcAft>
                          <a:spcPts val="0"/>
                        </a:spcAft>
                        <a:buNone/>
                      </a:pPr>
                      <a:r>
                        <a:rPr lang="es"/>
                        <a:t>Spain</a:t>
                      </a:r>
                      <a:endParaRPr/>
                    </a:p>
                  </a:txBody>
                  <a:tcPr marT="91425" marB="91425" marR="91425" marL="91425"/>
                </a:tc>
                <a:tc>
                  <a:txBody>
                    <a:bodyPr/>
                    <a:lstStyle/>
                    <a:p>
                      <a:pPr indent="0" lvl="0" marL="0" rtl="0" algn="l">
                        <a:spcBef>
                          <a:spcPts val="0"/>
                        </a:spcBef>
                        <a:spcAft>
                          <a:spcPts val="0"/>
                        </a:spcAft>
                        <a:buNone/>
                      </a:pPr>
                      <a:r>
                        <a:rPr lang="es"/>
                        <a:t>Valencia</a:t>
                      </a:r>
                      <a:endParaRPr/>
                    </a:p>
                  </a:txBody>
                  <a:tcPr marT="91425" marB="91425" marR="91425" marL="91425"/>
                </a:tc>
                <a:tc>
                  <a:txBody>
                    <a:bodyPr/>
                    <a:lstStyle/>
                    <a:p>
                      <a:pPr indent="0" lvl="0" marL="0" rtl="0" algn="l">
                        <a:spcBef>
                          <a:spcPts val="0"/>
                        </a:spcBef>
                        <a:spcAft>
                          <a:spcPts val="0"/>
                        </a:spcAft>
                        <a:buNone/>
                      </a:pPr>
                      <a:r>
                        <a:rPr lang="es"/>
                        <a:t>38º43’N</a:t>
                      </a:r>
                      <a:endParaRPr/>
                    </a:p>
                  </a:txBody>
                  <a:tcPr marT="91425" marB="91425" marR="91425" marL="91425"/>
                </a:tc>
                <a:tc>
                  <a:txBody>
                    <a:bodyPr/>
                    <a:lstStyle/>
                    <a:p>
                      <a:pPr indent="0" lvl="0" marL="0" rtl="0" algn="l">
                        <a:spcBef>
                          <a:spcPts val="0"/>
                        </a:spcBef>
                        <a:spcAft>
                          <a:spcPts val="0"/>
                        </a:spcAft>
                        <a:buNone/>
                      </a:pPr>
                      <a:r>
                        <a:rPr lang="es"/>
                        <a:t>000º19’ E</a:t>
                      </a:r>
                      <a:endParaRPr/>
                    </a:p>
                  </a:txBody>
                  <a:tcPr marT="91425" marB="91425" marR="91425" marL="91425"/>
                </a:tc>
                <a:tc>
                  <a:txBody>
                    <a:bodyPr/>
                    <a:lstStyle/>
                    <a:p>
                      <a:pPr indent="0" lvl="0" marL="0" rtl="0" algn="l">
                        <a:spcBef>
                          <a:spcPts val="0"/>
                        </a:spcBef>
                        <a:spcAft>
                          <a:spcPts val="0"/>
                        </a:spcAft>
                        <a:buNone/>
                      </a:pPr>
                      <a:r>
                        <a:rPr lang="es"/>
                        <a:t>518</a:t>
                      </a:r>
                      <a:endParaRPr/>
                    </a:p>
                  </a:txBody>
                  <a:tcPr marT="91425" marB="91425" marR="91425" marL="91425"/>
                </a:tc>
                <a:tc>
                  <a:txBody>
                    <a:bodyPr/>
                    <a:lstStyle/>
                    <a:p>
                      <a:pPr indent="0" lvl="0" marL="0" rtl="0" algn="l">
                        <a:spcBef>
                          <a:spcPts val="0"/>
                        </a:spcBef>
                        <a:spcAft>
                          <a:spcPts val="0"/>
                        </a:spcAft>
                        <a:buNone/>
                      </a:pPr>
                      <a:r>
                        <a:rPr lang="es"/>
                        <a:t>300</a:t>
                      </a:r>
                      <a:endParaRPr/>
                    </a:p>
                  </a:txBody>
                  <a:tcPr marT="91425" marB="91425" marR="91425" marL="91425"/>
                </a:tc>
                <a:tc>
                  <a:txBody>
                    <a:bodyPr/>
                    <a:lstStyle/>
                    <a:p>
                      <a:pPr indent="0" lvl="0" marL="0" rtl="0" algn="l">
                        <a:spcBef>
                          <a:spcPts val="0"/>
                        </a:spcBef>
                        <a:spcAft>
                          <a:spcPts val="0"/>
                        </a:spcAft>
                        <a:buNone/>
                      </a:pPr>
                      <a:r>
                        <a:rPr lang="es"/>
                        <a:t>x</a:t>
                      </a:r>
                      <a:endParaRPr/>
                    </a:p>
                  </a:txBody>
                  <a:tcPr marT="91425" marB="91425" marR="91425" marL="91425"/>
                </a:tc>
                <a:tc>
                  <a:txBody>
                    <a:bodyPr/>
                    <a:lstStyle/>
                    <a:p>
                      <a:pPr indent="0" lvl="0" marL="0" rtl="0" algn="l">
                        <a:spcBef>
                          <a:spcPts val="0"/>
                        </a:spcBef>
                        <a:spcAft>
                          <a:spcPts val="0"/>
                        </a:spcAft>
                        <a:buNone/>
                      </a:pPr>
                      <a:r>
                        <a:rPr lang="es"/>
                        <a:t>0350,0750,1150,1550,1950,2350</a:t>
                      </a:r>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1"/>
          <p:cNvPicPr preferRelativeResize="0"/>
          <p:nvPr/>
        </p:nvPicPr>
        <p:blipFill>
          <a:blip r:embed="rId3">
            <a:alphaModFix/>
          </a:blip>
          <a:stretch>
            <a:fillRect/>
          </a:stretch>
        </p:blipFill>
        <p:spPr>
          <a:xfrm>
            <a:off x="772300" y="3968675"/>
            <a:ext cx="3800475" cy="838200"/>
          </a:xfrm>
          <a:prstGeom prst="rect">
            <a:avLst/>
          </a:prstGeom>
          <a:noFill/>
          <a:ln>
            <a:noFill/>
          </a:ln>
        </p:spPr>
      </p:pic>
      <p:pic>
        <p:nvPicPr>
          <p:cNvPr id="123" name="Google Shape;123;p21"/>
          <p:cNvPicPr preferRelativeResize="0"/>
          <p:nvPr/>
        </p:nvPicPr>
        <p:blipFill>
          <a:blip r:embed="rId4">
            <a:alphaModFix/>
          </a:blip>
          <a:stretch>
            <a:fillRect/>
          </a:stretch>
        </p:blipFill>
        <p:spPr>
          <a:xfrm>
            <a:off x="5238000" y="3940100"/>
            <a:ext cx="3133725" cy="895350"/>
          </a:xfrm>
          <a:prstGeom prst="rect">
            <a:avLst/>
          </a:prstGeom>
          <a:noFill/>
          <a:ln>
            <a:noFill/>
          </a:ln>
        </p:spPr>
      </p:pic>
      <p:sp>
        <p:nvSpPr>
          <p:cNvPr id="124" name="Google Shape;124;p21"/>
          <p:cNvSpPr txBox="1"/>
          <p:nvPr/>
        </p:nvSpPr>
        <p:spPr>
          <a:xfrm>
            <a:off x="2318850" y="203850"/>
            <a:ext cx="4506300" cy="895500"/>
          </a:xfrm>
          <a:prstGeom prst="rect">
            <a:avLst/>
          </a:prstGeom>
          <a:noFill/>
          <a:ln>
            <a:noFill/>
          </a:ln>
          <a:effectLst>
            <a:outerShdw blurRad="85725" rotWithShape="0" algn="bl" dir="5400000" dist="19050">
              <a:srgbClr val="1F006E">
                <a:alpha val="40000"/>
              </a:srgbClr>
            </a:outerShdw>
          </a:effectLst>
        </p:spPr>
        <p:txBody>
          <a:bodyPr anchorCtr="0" anchor="b" bIns="0" lIns="0" spcFirstLastPara="1" rIns="0" wrap="square" tIns="0">
            <a:noAutofit/>
          </a:bodyPr>
          <a:lstStyle/>
          <a:p>
            <a:pPr indent="0" lvl="0" marL="0" rtl="0" algn="l">
              <a:lnSpc>
                <a:spcPct val="90000"/>
              </a:lnSpc>
              <a:spcBef>
                <a:spcPts val="0"/>
              </a:spcBef>
              <a:spcAft>
                <a:spcPts val="0"/>
              </a:spcAft>
              <a:buNone/>
            </a:pPr>
            <a:r>
              <a:rPr lang="es" sz="4800">
                <a:solidFill>
                  <a:srgbClr val="FFFFFF"/>
                </a:solidFill>
                <a:latin typeface="Fredoka One"/>
                <a:ea typeface="Fredoka One"/>
                <a:cs typeface="Fredoka One"/>
                <a:sym typeface="Fredoka One"/>
              </a:rPr>
              <a:t>WEEKLY TEST</a:t>
            </a:r>
            <a:endParaRPr sz="4800">
              <a:solidFill>
                <a:srgbClr val="FFFFFF"/>
              </a:solidFill>
              <a:latin typeface="Fredoka One"/>
              <a:ea typeface="Fredoka One"/>
              <a:cs typeface="Fredoka One"/>
              <a:sym typeface="Fredoka One"/>
            </a:endParaRPr>
          </a:p>
        </p:txBody>
      </p:sp>
      <p:pic>
        <p:nvPicPr>
          <p:cNvPr id="125" name="Google Shape;125;p21"/>
          <p:cNvPicPr preferRelativeResize="0"/>
          <p:nvPr/>
        </p:nvPicPr>
        <p:blipFill>
          <a:blip r:embed="rId5">
            <a:alphaModFix/>
          </a:blip>
          <a:stretch>
            <a:fillRect/>
          </a:stretch>
        </p:blipFill>
        <p:spPr>
          <a:xfrm>
            <a:off x="2560204" y="1099350"/>
            <a:ext cx="3503672" cy="26481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