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j9d3SmE/hQIAPPeu1yQUqpl52O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583083-3D4E-46FA-83A0-48597C7C31FA}">
  <a:tblStyle styleId="{10583083-3D4E-46FA-83A0-48597C7C31F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85d4c47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485d4c479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odjeljka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zK7hbz42h0LEJm94zu6BoiMdzAMS3yC7/view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{10583083-3D4E-46FA-83A0-48597C7C31FA}</a:tableStyleId>
              </a:tblPr>
              <a:tblGrid>
                <a:gridCol w="1641475"/>
                <a:gridCol w="4324350"/>
              </a:tblGrid>
              <a:tr h="1141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CNC turning and milling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Turning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Exercise 3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 3</a:t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491200" y="1889250"/>
            <a:ext cx="8229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Video of CNC lathe simulation in Mastercam.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Operations used in this exercise are: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face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rough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fine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Stock flip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85d4c4795_0_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Watch the video of CNC lathe simulation</a:t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485d4c4795_0_0"/>
          <p:cNvSpPr txBox="1"/>
          <p:nvPr/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04" name="Google Shape;104;g2485d4c4795_0_0" title="DLP-MECH-V27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350" y="1570037"/>
            <a:ext cx="8026476" cy="452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2003-07-16T21:15:20Z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