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0" roundtripDataSignature="AMtx7mg8ePu4eSO7n9AQsVEAJT34SMcM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EA0AC90-E916-4560-93F8-77CD7D0AA830}">
  <a:tblStyle styleId="{6EA0AC90-E916-4560-93F8-77CD7D0AA83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0" Type="http://customschemas.google.com/relationships/presentationmetadata" Target="metadata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4855db2fb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24855db2fbc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ni slajd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sadržaj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komiti naslov i tekst" type="vertTitleAndTx">
  <p:cSld name="VERTICAL_TITLE_AND_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okomiti tekst" type="vertTx">
  <p:cSld name="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ka s opisom" type="picTx">
  <p:cSld name="PICTURE_WITH_CAPTIO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3" name="Google Shape;43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ržaj s opisom" type="objTx">
  <p:cSld name="OBJECT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0" name="Google Shape;50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zno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o naslov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sporedba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5" name="Google Shape;65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6" name="Google Shape;66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7" name="Google Shape;67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8" name="Google Shape;68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sadržaja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4" name="Google Shape;74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5" name="Google Shape;75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glavlje odjeljka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1" name="Google Shape;81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drive.google.com/file/d/1I0NhaAWkKRZmMPoqOpP19T1Iltc1Fauz/view" TargetMode="Externa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9737"/>
            <a:ext cx="2432050" cy="5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6018212"/>
            <a:ext cx="2005012" cy="5730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0" name="Google Shape;90;p1"/>
          <p:cNvGraphicFramePr/>
          <p:nvPr/>
        </p:nvGraphicFramePr>
        <p:xfrm>
          <a:off x="1589087" y="2587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{6EA0AC90-E916-4560-93F8-77CD7D0AA830}</a:tableStyleId>
              </a:tblPr>
              <a:tblGrid>
                <a:gridCol w="1641475"/>
                <a:gridCol w="4324350"/>
              </a:tblGrid>
              <a:tr h="1141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Field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CNC turning and milling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Chapter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Turning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569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500"/>
                        <a:buFont typeface="Calibri"/>
                        <a:buNone/>
                      </a:pPr>
                      <a:r>
                        <a:rPr b="1" i="1" lang="en-US" sz="3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Exercise 2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Exercise 2</a:t>
            </a:r>
            <a:endParaRPr sz="4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443975" y="1785350"/>
            <a:ext cx="81237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Video of CNC lathe simulation in Mastercam.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Operations used in this exercise are: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- Lathe face turning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- Lathe rough turning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- Lathe fine turning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- Stock flip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- Lathe grooving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- Lathe thread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4855db2fbc_0_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Watch the video of CNC lathe simulation</a:t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g24855db2fbc_0_0"/>
          <p:cNvSpPr txBox="1"/>
          <p:nvPr/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pic>
        <p:nvPicPr>
          <p:cNvPr id="104" name="Google Shape;104;g24855db2fbc_0_0" title="DLP-MECH-V26.wm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763" y="1645612"/>
            <a:ext cx="8026476" cy="4522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2003-07-16T21:15:20Z</dcterms:created>
  <dc:creator>Romeo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