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0" roundtripDataSignature="AMtx7mh+zaMbHOiPktp/p878Tc/t6lHk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36F76DF-D8A1-4AB3-AF94-EC4513669449}">
  <a:tblStyle styleId="{836F76DF-D8A1-4AB3-AF94-EC451366944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0" Type="http://customschemas.google.com/relationships/presentationmetadata" Target="metadata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484b47025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2484b470255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ni slajd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sadržaj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komiti naslov i tekst" type="vertTitleAndTx">
  <p:cSld name="VERTICAL_TITLE_AND_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okomiti tekst" type="vertTx">
  <p:cSld name="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ka s opisom" type="picTx">
  <p:cSld name="PICTURE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3" name="Google Shape;43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ržaj s opisom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0" name="Google Shape;50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zno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o naslov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sporedba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5" name="Google Shape;65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6" name="Google Shape;66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7" name="Google Shape;67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8" name="Google Shape;68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sadržaja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4" name="Google Shape;74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5" name="Google Shape;75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glavlje odjeljka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1" name="Google Shape;81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drive.google.com/file/d/1l0aF9m399WwW1TsH7H97ZMcyHW2zE1p9/view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0" name="Google Shape;90;p1"/>
          <p:cNvGraphicFramePr/>
          <p:nvPr/>
        </p:nvGraphicFramePr>
        <p:xfrm>
          <a:off x="1589087" y="258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{836F76DF-D8A1-4AB3-AF94-EC4513669449}</a:tableStyleId>
              </a:tblPr>
              <a:tblGrid>
                <a:gridCol w="1641475"/>
                <a:gridCol w="4324350"/>
              </a:tblGrid>
              <a:tr h="1141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CNC turning and milling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Turning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569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Exercise </a:t>
                      </a:r>
                      <a:r>
                        <a:rPr b="1" i="1" lang="en-US" sz="35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Exercise 1</a:t>
            </a:r>
            <a:endParaRPr sz="4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264500" y="1501950"/>
            <a:ext cx="8422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Video of CNC lathe simulation in Mastercam.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Operations used in this exercise are: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Face turning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Rough turning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Fine turning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Stock flip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						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484b470255_0_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Watch the video of CNC lathe simulation</a:t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03" name="Google Shape;103;g2484b470255_0_0"/>
          <p:cNvSpPr txBox="1"/>
          <p:nvPr/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104" name="Google Shape;104;g2484b470255_0_0" title="DLP-MECH-V25.wm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763" y="1513362"/>
            <a:ext cx="8026476" cy="4522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2003-07-16T21:15:20Z</dcterms:created>
  <dc:creator>Romeo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