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gsCqicHQI9MO4h8ARL5KClX9CA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2BFF83-67BC-458F-B88C-2240442F26A1}">
  <a:tblStyle styleId="{8E2BFF83-67BC-458F-B88C-2240442F26A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0" Type="http://customschemas.google.com/relationships/presentationmetadata" Target="metadata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85cc0a9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485cc0a93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odjeljka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Yt_NvgizGBHXgIS-7KqIDsC34lt5q7Ze/view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"/>
          <p:cNvGraphicFramePr/>
          <p:nvPr/>
        </p:nvGraphicFramePr>
        <p:xfrm>
          <a:off x="1589087" y="258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{8E2BFF83-67BC-458F-B88C-2240442F26A1}</a:tableStyleId>
              </a:tblPr>
              <a:tblGrid>
                <a:gridCol w="1641475"/>
                <a:gridCol w="4324350"/>
              </a:tblGrid>
              <a:tr h="1141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CNC turning and milling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Milling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Exercise 1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Exercise 1</a:t>
            </a:r>
            <a:endParaRPr sz="4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396750" y="1653100"/>
            <a:ext cx="3920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Video of CNC milling simulation in Mastercam.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Operations used in this exercise are: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Face milling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- 2D high speed milling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Contour milling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Chamfer milling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Drill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Counterbore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485cc0a934_0_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Watch the video of CNC milling simulation</a:t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2485cc0a934_0_0"/>
          <p:cNvSpPr txBox="1"/>
          <p:nvPr/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104" name="Google Shape;104;g2485cc0a934_0_0" title="Screen Recording 1 without machine.wm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63" y="1655037"/>
            <a:ext cx="8026476" cy="4522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2003-07-16T21:15:20Z</dcterms:created>
  <dc:creator>Romeo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