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iTWg3tWwt8bEs7F4gH9yYoQ+y3u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A364FF8-5672-468C-BDA7-23D613D3470A}">
  <a:tblStyle styleId="{BA364FF8-5672-468C-BDA7-23D613D3470A}"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customschemas.google.com/relationships/presentationmetadata" Target="meta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257ef200fcf_1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257ef200fcf_1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g257ef200fcf_1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257ef200fcf_1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257ef200fcf_1_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g257ef200fcf_1_3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257ef200fcf_1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257ef200fcf_1_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g257ef200fcf_1_4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Διαφάνεια τίτλου" type="title">
  <p:cSld name="TITLE">
    <p:spTree>
      <p:nvGrpSpPr>
        <p:cNvPr id="1" name="Shape 56"/>
        <p:cNvGrpSpPr/>
        <p:nvPr/>
      </p:nvGrpSpPr>
      <p:grpSpPr>
        <a:xfrm>
          <a:off x="0" y="0"/>
          <a:ext cx="0" cy="0"/>
          <a:chOff x="0" y="0"/>
          <a:chExt cx="0" cy="0"/>
        </a:xfrm>
      </p:grpSpPr>
      <p:pic>
        <p:nvPicPr>
          <p:cNvPr id="57" name="Google Shape;57;p11" descr="\\DROBO-FS\QuickDrops\JB\PPTX NG\Droplets\LightingOverlay.png"/>
          <p:cNvPicPr preferRelativeResize="0"/>
          <p:nvPr/>
        </p:nvPicPr>
        <p:blipFill rotWithShape="1">
          <a:blip r:embed="rId2">
            <a:alphaModFix amt="30000"/>
          </a:blip>
          <a:srcRect/>
          <a:stretch/>
        </p:blipFill>
        <p:spPr>
          <a:xfrm>
            <a:off x="0" y="-1"/>
            <a:ext cx="12192003" cy="6858001"/>
          </a:xfrm>
          <a:prstGeom prst="rect">
            <a:avLst/>
          </a:prstGeom>
          <a:noFill/>
          <a:ln>
            <a:noFill/>
          </a:ln>
        </p:spPr>
      </p:pic>
      <p:grpSp>
        <p:nvGrpSpPr>
          <p:cNvPr id="58" name="Google Shape;58;p11"/>
          <p:cNvGrpSpPr/>
          <p:nvPr/>
        </p:nvGrpSpPr>
        <p:grpSpPr>
          <a:xfrm>
            <a:off x="0" y="0"/>
            <a:ext cx="2305051" cy="6858001"/>
            <a:chOff x="0" y="0"/>
            <a:chExt cx="2305051" cy="6858001"/>
          </a:xfrm>
        </p:grpSpPr>
        <p:sp>
          <p:nvSpPr>
            <p:cNvPr id="59" name="Google Shape;59;p11"/>
            <p:cNvSpPr/>
            <p:nvPr/>
          </p:nvSpPr>
          <p:spPr>
            <a:xfrm>
              <a:off x="1209675" y="4763"/>
              <a:ext cx="23813" cy="2181225"/>
            </a:xfrm>
            <a:prstGeom prst="rect">
              <a:avLst/>
            </a:pr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1"/>
            <p:cNvSpPr/>
            <p:nvPr/>
          </p:nvSpPr>
          <p:spPr>
            <a:xfrm>
              <a:off x="1128713" y="217646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1"/>
            <p:cNvSpPr/>
            <p:nvPr/>
          </p:nvSpPr>
          <p:spPr>
            <a:xfrm>
              <a:off x="1123950" y="4021138"/>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1"/>
            <p:cNvSpPr/>
            <p:nvPr/>
          </p:nvSpPr>
          <p:spPr>
            <a:xfrm>
              <a:off x="414338" y="9525"/>
              <a:ext cx="28575" cy="4481513"/>
            </a:xfrm>
            <a:prstGeom prst="rect">
              <a:avLst/>
            </a:pr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1"/>
            <p:cNvSpPr/>
            <p:nvPr/>
          </p:nvSpPr>
          <p:spPr>
            <a:xfrm>
              <a:off x="333375" y="44815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1"/>
            <p:cNvSpPr/>
            <p:nvPr/>
          </p:nvSpPr>
          <p:spPr>
            <a:xfrm>
              <a:off x="190500" y="9525"/>
              <a:ext cx="152400" cy="908050"/>
            </a:xfrm>
            <a:custGeom>
              <a:avLst/>
              <a:gdLst/>
              <a:ahLst/>
              <a:cxnLst/>
              <a:rect l="l" t="t" r="r" b="b"/>
              <a:pathLst>
                <a:path w="96" h="572" extrusionOk="0">
                  <a:moveTo>
                    <a:pt x="15" y="572"/>
                  </a:moveTo>
                  <a:lnTo>
                    <a:pt x="0" y="566"/>
                  </a:lnTo>
                  <a:lnTo>
                    <a:pt x="81" y="380"/>
                  </a:lnTo>
                  <a:lnTo>
                    <a:pt x="81" y="0"/>
                  </a:lnTo>
                  <a:lnTo>
                    <a:pt x="96" y="0"/>
                  </a:lnTo>
                  <a:lnTo>
                    <a:pt x="96" y="383"/>
                  </a:lnTo>
                  <a:lnTo>
                    <a:pt x="15" y="572"/>
                  </a:lnTo>
                  <a:close/>
                </a:path>
              </a:pathLst>
            </a:custGeom>
            <a:gradFill>
              <a:gsLst>
                <a:gs pos="0">
                  <a:schemeClr val="lt2"/>
                </a:gs>
                <a:gs pos="100000">
                  <a:srgbClr val="3B95DE"/>
                </a:gs>
              </a:gsLst>
              <a:lin ang="5400000" scaled="0"/>
            </a:gradFill>
            <a:ln>
              <a:noFill/>
            </a:ln>
          </p:spPr>
        </p:sp>
        <p:sp>
          <p:nvSpPr>
            <p:cNvPr id="65" name="Google Shape;65;p11"/>
            <p:cNvSpPr/>
            <p:nvPr/>
          </p:nvSpPr>
          <p:spPr>
            <a:xfrm>
              <a:off x="1290638" y="14288"/>
              <a:ext cx="376238" cy="1801813"/>
            </a:xfrm>
            <a:custGeom>
              <a:avLst/>
              <a:gdLst/>
              <a:ahLst/>
              <a:cxnLst/>
              <a:rect l="l" t="t" r="r" b="b"/>
              <a:pathLst>
                <a:path w="237" h="1135" extrusionOk="0">
                  <a:moveTo>
                    <a:pt x="222" y="1135"/>
                  </a:moveTo>
                  <a:lnTo>
                    <a:pt x="0" y="620"/>
                  </a:lnTo>
                  <a:lnTo>
                    <a:pt x="0" y="0"/>
                  </a:lnTo>
                  <a:lnTo>
                    <a:pt x="18" y="0"/>
                  </a:lnTo>
                  <a:lnTo>
                    <a:pt x="18" y="617"/>
                  </a:lnTo>
                  <a:lnTo>
                    <a:pt x="237" y="1129"/>
                  </a:lnTo>
                  <a:lnTo>
                    <a:pt x="222" y="1135"/>
                  </a:lnTo>
                  <a:close/>
                </a:path>
              </a:pathLst>
            </a:custGeom>
            <a:gradFill>
              <a:gsLst>
                <a:gs pos="0">
                  <a:schemeClr val="lt2"/>
                </a:gs>
                <a:gs pos="100000">
                  <a:srgbClr val="3B95DE"/>
                </a:gs>
              </a:gsLst>
              <a:lin ang="5400000" scaled="0"/>
            </a:gradFill>
            <a:ln>
              <a:noFill/>
            </a:ln>
          </p:spPr>
        </p:sp>
        <p:sp>
          <p:nvSpPr>
            <p:cNvPr id="66" name="Google Shape;66;p11"/>
            <p:cNvSpPr/>
            <p:nvPr/>
          </p:nvSpPr>
          <p:spPr>
            <a:xfrm>
              <a:off x="1600200" y="180181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1"/>
            <p:cNvSpPr/>
            <p:nvPr/>
          </p:nvSpPr>
          <p:spPr>
            <a:xfrm>
              <a:off x="1381125" y="9525"/>
              <a:ext cx="371475" cy="1425575"/>
            </a:xfrm>
            <a:custGeom>
              <a:avLst/>
              <a:gdLst/>
              <a:ahLst/>
              <a:cxnLst/>
              <a:rect l="l" t="t" r="r" b="b"/>
              <a:pathLst>
                <a:path w="234" h="898" extrusionOk="0">
                  <a:moveTo>
                    <a:pt x="219" y="898"/>
                  </a:moveTo>
                  <a:lnTo>
                    <a:pt x="0" y="383"/>
                  </a:lnTo>
                  <a:lnTo>
                    <a:pt x="0" y="0"/>
                  </a:lnTo>
                  <a:lnTo>
                    <a:pt x="15" y="0"/>
                  </a:lnTo>
                  <a:lnTo>
                    <a:pt x="15" y="380"/>
                  </a:lnTo>
                  <a:lnTo>
                    <a:pt x="234" y="892"/>
                  </a:lnTo>
                  <a:lnTo>
                    <a:pt x="219" y="898"/>
                  </a:lnTo>
                  <a:close/>
                </a:path>
              </a:pathLst>
            </a:custGeom>
            <a:gradFill>
              <a:gsLst>
                <a:gs pos="0">
                  <a:schemeClr val="lt2"/>
                </a:gs>
                <a:gs pos="100000">
                  <a:srgbClr val="3B95DE"/>
                </a:gs>
              </a:gsLst>
              <a:lin ang="5400000" scaled="0"/>
            </a:gradFill>
            <a:ln>
              <a:noFill/>
            </a:ln>
          </p:spPr>
        </p:sp>
        <p:sp>
          <p:nvSpPr>
            <p:cNvPr id="68" name="Google Shape;68;p11"/>
            <p:cNvSpPr/>
            <p:nvPr/>
          </p:nvSpPr>
          <p:spPr>
            <a:xfrm>
              <a:off x="1643063" y="0"/>
              <a:ext cx="152400" cy="912813"/>
            </a:xfrm>
            <a:custGeom>
              <a:avLst/>
              <a:gdLst/>
              <a:ahLst/>
              <a:cxnLst/>
              <a:rect l="l" t="t" r="r" b="b"/>
              <a:pathLst>
                <a:path w="96" h="575" extrusionOk="0">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69" name="Google Shape;69;p11"/>
            <p:cNvSpPr/>
            <p:nvPr/>
          </p:nvSpPr>
          <p:spPr>
            <a:xfrm>
              <a:off x="1685925" y="14208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1"/>
            <p:cNvSpPr/>
            <p:nvPr/>
          </p:nvSpPr>
          <p:spPr>
            <a:xfrm>
              <a:off x="1685925" y="9032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1"/>
            <p:cNvSpPr/>
            <p:nvPr/>
          </p:nvSpPr>
          <p:spPr>
            <a:xfrm>
              <a:off x="1743075" y="4763"/>
              <a:ext cx="419100" cy="522288"/>
            </a:xfrm>
            <a:custGeom>
              <a:avLst/>
              <a:gdLst/>
              <a:ahLst/>
              <a:cxnLst/>
              <a:rect l="l" t="t" r="r" b="b"/>
              <a:pathLst>
                <a:path w="264" h="329" extrusionOk="0">
                  <a:moveTo>
                    <a:pt x="252" y="329"/>
                  </a:moveTo>
                  <a:lnTo>
                    <a:pt x="45" y="120"/>
                  </a:lnTo>
                  <a:lnTo>
                    <a:pt x="0" y="6"/>
                  </a:lnTo>
                  <a:lnTo>
                    <a:pt x="15" y="0"/>
                  </a:lnTo>
                  <a:lnTo>
                    <a:pt x="60" y="111"/>
                  </a:lnTo>
                  <a:lnTo>
                    <a:pt x="264" y="317"/>
                  </a:lnTo>
                  <a:lnTo>
                    <a:pt x="252" y="329"/>
                  </a:lnTo>
                  <a:close/>
                </a:path>
              </a:pathLst>
            </a:custGeom>
            <a:gradFill>
              <a:gsLst>
                <a:gs pos="0">
                  <a:schemeClr val="lt2"/>
                </a:gs>
                <a:gs pos="100000">
                  <a:srgbClr val="3B95DE"/>
                </a:gs>
              </a:gsLst>
              <a:lin ang="5400000" scaled="0"/>
            </a:gradFill>
            <a:ln>
              <a:noFill/>
            </a:ln>
          </p:spPr>
        </p:sp>
        <p:sp>
          <p:nvSpPr>
            <p:cNvPr id="72" name="Google Shape;72;p11"/>
            <p:cNvSpPr/>
            <p:nvPr/>
          </p:nvSpPr>
          <p:spPr>
            <a:xfrm>
              <a:off x="2119313" y="488950"/>
              <a:ext cx="161925" cy="147638"/>
            </a:xfrm>
            <a:custGeom>
              <a:avLst/>
              <a:gdLst/>
              <a:ahLst/>
              <a:cxnLst/>
              <a:rect l="l" t="t" r="r" b="b"/>
              <a:pathLst>
                <a:path w="34" h="31" extrusionOk="0">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a:off x="952500" y="4763"/>
              <a:ext cx="152400" cy="908050"/>
            </a:xfrm>
            <a:custGeom>
              <a:avLst/>
              <a:gdLst/>
              <a:ahLst/>
              <a:cxnLst/>
              <a:rect l="l" t="t" r="r" b="b"/>
              <a:pathLst>
                <a:path w="96" h="572" extrusionOk="0">
                  <a:moveTo>
                    <a:pt x="15" y="572"/>
                  </a:moveTo>
                  <a:lnTo>
                    <a:pt x="0" y="572"/>
                  </a:lnTo>
                  <a:lnTo>
                    <a:pt x="0" y="189"/>
                  </a:lnTo>
                  <a:lnTo>
                    <a:pt x="81" y="0"/>
                  </a:lnTo>
                  <a:lnTo>
                    <a:pt x="96" y="6"/>
                  </a:lnTo>
                  <a:lnTo>
                    <a:pt x="15" y="192"/>
                  </a:lnTo>
                  <a:lnTo>
                    <a:pt x="15" y="572"/>
                  </a:lnTo>
                  <a:close/>
                </a:path>
              </a:pathLst>
            </a:custGeom>
            <a:gradFill>
              <a:gsLst>
                <a:gs pos="0">
                  <a:schemeClr val="lt2"/>
                </a:gs>
                <a:gs pos="100000">
                  <a:srgbClr val="3B95DE"/>
                </a:gs>
              </a:gsLst>
              <a:lin ang="5400000" scaled="0"/>
            </a:gradFill>
            <a:ln>
              <a:noFill/>
            </a:ln>
          </p:spPr>
        </p:sp>
        <p:sp>
          <p:nvSpPr>
            <p:cNvPr id="74" name="Google Shape;74;p11"/>
            <p:cNvSpPr/>
            <p:nvPr/>
          </p:nvSpPr>
          <p:spPr>
            <a:xfrm>
              <a:off x="866775" y="9032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1"/>
            <p:cNvSpPr/>
            <p:nvPr/>
          </p:nvSpPr>
          <p:spPr>
            <a:xfrm>
              <a:off x="890588" y="155416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p:nvPr/>
          </p:nvSpPr>
          <p:spPr>
            <a:xfrm>
              <a:off x="738188" y="5622925"/>
              <a:ext cx="338138" cy="1216025"/>
            </a:xfrm>
            <a:custGeom>
              <a:avLst/>
              <a:gdLst/>
              <a:ahLst/>
              <a:cxnLst/>
              <a:rect l="l" t="t" r="r" b="b"/>
              <a:pathLst>
                <a:path w="213" h="766" extrusionOk="0">
                  <a:moveTo>
                    <a:pt x="213" y="766"/>
                  </a:moveTo>
                  <a:lnTo>
                    <a:pt x="195" y="766"/>
                  </a:lnTo>
                  <a:lnTo>
                    <a:pt x="195" y="464"/>
                  </a:lnTo>
                  <a:lnTo>
                    <a:pt x="0" y="6"/>
                  </a:lnTo>
                  <a:lnTo>
                    <a:pt x="12" y="0"/>
                  </a:lnTo>
                  <a:lnTo>
                    <a:pt x="213" y="461"/>
                  </a:lnTo>
                  <a:lnTo>
                    <a:pt x="213" y="766"/>
                  </a:lnTo>
                  <a:close/>
                </a:path>
              </a:pathLst>
            </a:custGeom>
            <a:gradFill>
              <a:gsLst>
                <a:gs pos="0">
                  <a:schemeClr val="lt2"/>
                </a:gs>
                <a:gs pos="100000">
                  <a:srgbClr val="3B95DE"/>
                </a:gs>
              </a:gsLst>
              <a:lin ang="5400000" scaled="0"/>
            </a:gradFill>
            <a:ln>
              <a:noFill/>
            </a:ln>
          </p:spPr>
        </p:sp>
        <p:sp>
          <p:nvSpPr>
            <p:cNvPr id="77" name="Google Shape;77;p11"/>
            <p:cNvSpPr/>
            <p:nvPr/>
          </p:nvSpPr>
          <p:spPr>
            <a:xfrm>
              <a:off x="647700" y="5480050"/>
              <a:ext cx="157163" cy="157163"/>
            </a:xfrm>
            <a:custGeom>
              <a:avLst/>
              <a:gdLst/>
              <a:ahLst/>
              <a:cxnLst/>
              <a:rect l="l" t="t" r="r" b="b"/>
              <a:pathLst>
                <a:path w="33" h="33" extrusionOk="0">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1"/>
            <p:cNvSpPr/>
            <p:nvPr/>
          </p:nvSpPr>
          <p:spPr>
            <a:xfrm>
              <a:off x="66675" y="9032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1"/>
            <p:cNvSpPr/>
            <p:nvPr/>
          </p:nvSpPr>
          <p:spPr>
            <a:xfrm>
              <a:off x="0" y="3897313"/>
              <a:ext cx="133350" cy="266700"/>
            </a:xfrm>
            <a:custGeom>
              <a:avLst/>
              <a:gdLst/>
              <a:ahLst/>
              <a:cxnLst/>
              <a:rect l="l" t="t" r="r" b="b"/>
              <a:pathLst>
                <a:path w="84" h="168" extrusionOk="0">
                  <a:moveTo>
                    <a:pt x="69" y="168"/>
                  </a:moveTo>
                  <a:lnTo>
                    <a:pt x="0" y="6"/>
                  </a:lnTo>
                  <a:lnTo>
                    <a:pt x="12" y="0"/>
                  </a:lnTo>
                  <a:lnTo>
                    <a:pt x="84" y="162"/>
                  </a:lnTo>
                  <a:lnTo>
                    <a:pt x="69" y="168"/>
                  </a:lnTo>
                  <a:close/>
                </a:path>
              </a:pathLst>
            </a:custGeom>
            <a:gradFill>
              <a:gsLst>
                <a:gs pos="0">
                  <a:schemeClr val="lt2"/>
                </a:gs>
                <a:gs pos="100000">
                  <a:srgbClr val="3B95DE"/>
                </a:gs>
              </a:gsLst>
              <a:lin ang="5400000" scaled="0"/>
            </a:gradFill>
            <a:ln>
              <a:noFill/>
            </a:ln>
          </p:spPr>
        </p:sp>
        <p:sp>
          <p:nvSpPr>
            <p:cNvPr id="80" name="Google Shape;80;p11"/>
            <p:cNvSpPr/>
            <p:nvPr/>
          </p:nvSpPr>
          <p:spPr>
            <a:xfrm>
              <a:off x="66675" y="4149725"/>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1"/>
            <p:cNvSpPr/>
            <p:nvPr/>
          </p:nvSpPr>
          <p:spPr>
            <a:xfrm>
              <a:off x="0" y="1644650"/>
              <a:ext cx="133350" cy="269875"/>
            </a:xfrm>
            <a:custGeom>
              <a:avLst/>
              <a:gdLst/>
              <a:ahLst/>
              <a:cxnLst/>
              <a:rect l="l" t="t" r="r" b="b"/>
              <a:pathLst>
                <a:path w="84" h="170" extrusionOk="0">
                  <a:moveTo>
                    <a:pt x="12" y="170"/>
                  </a:moveTo>
                  <a:lnTo>
                    <a:pt x="0" y="164"/>
                  </a:lnTo>
                  <a:lnTo>
                    <a:pt x="69" y="0"/>
                  </a:lnTo>
                  <a:lnTo>
                    <a:pt x="84" y="6"/>
                  </a:lnTo>
                  <a:lnTo>
                    <a:pt x="12" y="170"/>
                  </a:lnTo>
                  <a:close/>
                </a:path>
              </a:pathLst>
            </a:custGeom>
            <a:gradFill>
              <a:gsLst>
                <a:gs pos="0">
                  <a:schemeClr val="lt2"/>
                </a:gs>
                <a:gs pos="100000">
                  <a:srgbClr val="3B95DE"/>
                </a:gs>
              </a:gsLst>
              <a:lin ang="5400000" scaled="0"/>
            </a:gradFill>
            <a:ln>
              <a:noFill/>
            </a:ln>
          </p:spPr>
        </p:sp>
        <p:sp>
          <p:nvSpPr>
            <p:cNvPr id="82" name="Google Shape;82;p11"/>
            <p:cNvSpPr/>
            <p:nvPr/>
          </p:nvSpPr>
          <p:spPr>
            <a:xfrm>
              <a:off x="66675" y="146843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1"/>
            <p:cNvSpPr/>
            <p:nvPr/>
          </p:nvSpPr>
          <p:spPr>
            <a:xfrm>
              <a:off x="695325" y="4763"/>
              <a:ext cx="309563" cy="1558925"/>
            </a:xfrm>
            <a:custGeom>
              <a:avLst/>
              <a:gdLst/>
              <a:ahLst/>
              <a:cxnLst/>
              <a:rect l="l" t="t" r="r" b="b"/>
              <a:pathLst>
                <a:path w="195" h="982" extrusionOk="0">
                  <a:moveTo>
                    <a:pt x="195" y="982"/>
                  </a:moveTo>
                  <a:lnTo>
                    <a:pt x="177" y="982"/>
                  </a:lnTo>
                  <a:lnTo>
                    <a:pt x="177" y="805"/>
                  </a:lnTo>
                  <a:lnTo>
                    <a:pt x="0" y="629"/>
                  </a:lnTo>
                  <a:lnTo>
                    <a:pt x="0" y="0"/>
                  </a:lnTo>
                  <a:lnTo>
                    <a:pt x="18" y="0"/>
                  </a:lnTo>
                  <a:lnTo>
                    <a:pt x="18" y="623"/>
                  </a:lnTo>
                  <a:lnTo>
                    <a:pt x="195" y="796"/>
                  </a:lnTo>
                  <a:lnTo>
                    <a:pt x="195" y="982"/>
                  </a:lnTo>
                  <a:close/>
                </a:path>
              </a:pathLst>
            </a:custGeom>
            <a:gradFill>
              <a:gsLst>
                <a:gs pos="0">
                  <a:schemeClr val="lt2"/>
                </a:gs>
                <a:gs pos="100000">
                  <a:srgbClr val="3B95DE"/>
                </a:gs>
              </a:gsLst>
              <a:lin ang="5400000" scaled="0"/>
            </a:gradFill>
            <a:ln>
              <a:noFill/>
            </a:ln>
          </p:spPr>
        </p:sp>
        <p:sp>
          <p:nvSpPr>
            <p:cNvPr id="84" name="Google Shape;84;p11"/>
            <p:cNvSpPr/>
            <p:nvPr/>
          </p:nvSpPr>
          <p:spPr>
            <a:xfrm>
              <a:off x="57150" y="488156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1"/>
            <p:cNvSpPr/>
            <p:nvPr/>
          </p:nvSpPr>
          <p:spPr>
            <a:xfrm>
              <a:off x="138113" y="5060950"/>
              <a:ext cx="304800" cy="1778000"/>
            </a:xfrm>
            <a:custGeom>
              <a:avLst/>
              <a:gdLst/>
              <a:ahLst/>
              <a:cxnLst/>
              <a:rect l="l" t="t" r="r" b="b"/>
              <a:pathLst>
                <a:path w="192" h="1120" extrusionOk="0">
                  <a:moveTo>
                    <a:pt x="192" y="1120"/>
                  </a:moveTo>
                  <a:lnTo>
                    <a:pt x="177" y="1120"/>
                  </a:lnTo>
                  <a:lnTo>
                    <a:pt x="177" y="360"/>
                  </a:lnTo>
                  <a:lnTo>
                    <a:pt x="0" y="183"/>
                  </a:lnTo>
                  <a:lnTo>
                    <a:pt x="0" y="0"/>
                  </a:lnTo>
                  <a:lnTo>
                    <a:pt x="15" y="0"/>
                  </a:lnTo>
                  <a:lnTo>
                    <a:pt x="15" y="177"/>
                  </a:lnTo>
                  <a:lnTo>
                    <a:pt x="192" y="354"/>
                  </a:lnTo>
                  <a:lnTo>
                    <a:pt x="192" y="1120"/>
                  </a:lnTo>
                  <a:close/>
                </a:path>
              </a:pathLst>
            </a:custGeom>
            <a:gradFill>
              <a:gsLst>
                <a:gs pos="0">
                  <a:schemeClr val="lt2"/>
                </a:gs>
                <a:gs pos="100000">
                  <a:srgbClr val="3B95DE"/>
                </a:gs>
              </a:gsLst>
              <a:lin ang="5400000" scaled="0"/>
            </a:gradFill>
            <a:ln>
              <a:noFill/>
            </a:ln>
          </p:spPr>
        </p:sp>
        <p:sp>
          <p:nvSpPr>
            <p:cNvPr id="86" name="Google Shape;86;p11"/>
            <p:cNvSpPr/>
            <p:nvPr/>
          </p:nvSpPr>
          <p:spPr>
            <a:xfrm>
              <a:off x="561975" y="643096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1"/>
            <p:cNvSpPr/>
            <p:nvPr/>
          </p:nvSpPr>
          <p:spPr>
            <a:xfrm>
              <a:off x="642938" y="6610350"/>
              <a:ext cx="23813" cy="242888"/>
            </a:xfrm>
            <a:prstGeom prst="rect">
              <a:avLst/>
            </a:pr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1"/>
            <p:cNvSpPr/>
            <p:nvPr/>
          </p:nvSpPr>
          <p:spPr>
            <a:xfrm>
              <a:off x="76200" y="643096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1"/>
            <p:cNvSpPr/>
            <p:nvPr/>
          </p:nvSpPr>
          <p:spPr>
            <a:xfrm>
              <a:off x="0" y="5978525"/>
              <a:ext cx="190500" cy="461963"/>
            </a:xfrm>
            <a:custGeom>
              <a:avLst/>
              <a:gdLst/>
              <a:ahLst/>
              <a:cxnLst/>
              <a:rect l="l" t="t" r="r" b="b"/>
              <a:pathLst>
                <a:path w="120" h="291" extrusionOk="0">
                  <a:moveTo>
                    <a:pt x="120" y="291"/>
                  </a:moveTo>
                  <a:lnTo>
                    <a:pt x="105" y="291"/>
                  </a:lnTo>
                  <a:lnTo>
                    <a:pt x="105" y="114"/>
                  </a:lnTo>
                  <a:lnTo>
                    <a:pt x="0" y="9"/>
                  </a:lnTo>
                  <a:lnTo>
                    <a:pt x="12" y="0"/>
                  </a:lnTo>
                  <a:lnTo>
                    <a:pt x="120" y="108"/>
                  </a:lnTo>
                  <a:lnTo>
                    <a:pt x="120" y="291"/>
                  </a:lnTo>
                  <a:close/>
                </a:path>
              </a:pathLst>
            </a:custGeom>
            <a:gradFill>
              <a:gsLst>
                <a:gs pos="0">
                  <a:schemeClr val="lt2"/>
                </a:gs>
                <a:gs pos="100000">
                  <a:srgbClr val="3B95DE"/>
                </a:gs>
              </a:gsLst>
              <a:lin ang="5400000" scaled="0"/>
            </a:gradFill>
            <a:ln>
              <a:noFill/>
            </a:ln>
          </p:spPr>
        </p:sp>
        <p:sp>
          <p:nvSpPr>
            <p:cNvPr id="90" name="Google Shape;90;p11"/>
            <p:cNvSpPr/>
            <p:nvPr/>
          </p:nvSpPr>
          <p:spPr>
            <a:xfrm>
              <a:off x="1014413" y="1801813"/>
              <a:ext cx="214313" cy="755650"/>
            </a:xfrm>
            <a:custGeom>
              <a:avLst/>
              <a:gdLst/>
              <a:ahLst/>
              <a:cxnLst/>
              <a:rect l="l" t="t" r="r" b="b"/>
              <a:pathLst>
                <a:path w="135" h="476" extrusionOk="0">
                  <a:moveTo>
                    <a:pt x="12" y="476"/>
                  </a:moveTo>
                  <a:lnTo>
                    <a:pt x="0" y="476"/>
                  </a:lnTo>
                  <a:lnTo>
                    <a:pt x="0" y="128"/>
                  </a:lnTo>
                  <a:lnTo>
                    <a:pt x="126" y="0"/>
                  </a:lnTo>
                  <a:lnTo>
                    <a:pt x="135" y="9"/>
                  </a:lnTo>
                  <a:lnTo>
                    <a:pt x="12" y="131"/>
                  </a:lnTo>
                  <a:lnTo>
                    <a:pt x="12" y="476"/>
                  </a:lnTo>
                  <a:close/>
                </a:path>
              </a:pathLst>
            </a:custGeom>
            <a:gradFill>
              <a:gsLst>
                <a:gs pos="0">
                  <a:schemeClr val="lt2"/>
                </a:gs>
                <a:gs pos="100000">
                  <a:srgbClr val="3B95DE"/>
                </a:gs>
              </a:gsLst>
              <a:lin ang="5400000" scaled="0"/>
            </a:gradFill>
            <a:ln>
              <a:noFill/>
            </a:ln>
          </p:spPr>
        </p:sp>
        <p:sp>
          <p:nvSpPr>
            <p:cNvPr id="91" name="Google Shape;91;p11"/>
            <p:cNvSpPr/>
            <p:nvPr/>
          </p:nvSpPr>
          <p:spPr>
            <a:xfrm>
              <a:off x="938213" y="2547938"/>
              <a:ext cx="166688" cy="160338"/>
            </a:xfrm>
            <a:custGeom>
              <a:avLst/>
              <a:gdLst/>
              <a:ahLst/>
              <a:cxnLst/>
              <a:rect l="l" t="t" r="r" b="b"/>
              <a:pathLst>
                <a:path w="35" h="34" extrusionOk="0">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1"/>
            <p:cNvSpPr/>
            <p:nvPr/>
          </p:nvSpPr>
          <p:spPr>
            <a:xfrm>
              <a:off x="595313" y="4763"/>
              <a:ext cx="638175" cy="4025900"/>
            </a:xfrm>
            <a:custGeom>
              <a:avLst/>
              <a:gdLst/>
              <a:ahLst/>
              <a:cxnLst/>
              <a:rect l="l" t="t" r="r" b="b"/>
              <a:pathLst>
                <a:path w="402" h="2536" extrusionOk="0">
                  <a:moveTo>
                    <a:pt x="402" y="2536"/>
                  </a:moveTo>
                  <a:lnTo>
                    <a:pt x="387" y="2536"/>
                  </a:lnTo>
                  <a:lnTo>
                    <a:pt x="387" y="2311"/>
                  </a:lnTo>
                  <a:lnTo>
                    <a:pt x="0" y="1925"/>
                  </a:lnTo>
                  <a:lnTo>
                    <a:pt x="0" y="0"/>
                  </a:lnTo>
                  <a:lnTo>
                    <a:pt x="15" y="0"/>
                  </a:lnTo>
                  <a:lnTo>
                    <a:pt x="15" y="1916"/>
                  </a:lnTo>
                  <a:lnTo>
                    <a:pt x="402" y="2302"/>
                  </a:lnTo>
                  <a:lnTo>
                    <a:pt x="402" y="2536"/>
                  </a:lnTo>
                  <a:close/>
                </a:path>
              </a:pathLst>
            </a:custGeom>
            <a:gradFill>
              <a:gsLst>
                <a:gs pos="0">
                  <a:schemeClr val="lt2"/>
                </a:gs>
                <a:gs pos="100000">
                  <a:srgbClr val="3B95DE"/>
                </a:gs>
              </a:gsLst>
              <a:lin ang="5400000" scaled="0"/>
            </a:gradFill>
            <a:ln>
              <a:noFill/>
            </a:ln>
          </p:spPr>
        </p:sp>
        <p:sp>
          <p:nvSpPr>
            <p:cNvPr id="93" name="Google Shape;93;p11"/>
            <p:cNvSpPr/>
            <p:nvPr/>
          </p:nvSpPr>
          <p:spPr>
            <a:xfrm>
              <a:off x="1223963" y="1382713"/>
              <a:ext cx="142875" cy="476250"/>
            </a:xfrm>
            <a:custGeom>
              <a:avLst/>
              <a:gdLst/>
              <a:ahLst/>
              <a:cxnLst/>
              <a:rect l="l" t="t" r="r" b="b"/>
              <a:pathLst>
                <a:path w="90" h="300" extrusionOk="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94" name="Google Shape;94;p11"/>
            <p:cNvSpPr/>
            <p:nvPr/>
          </p:nvSpPr>
          <p:spPr>
            <a:xfrm>
              <a:off x="1300163" y="1849438"/>
              <a:ext cx="109538" cy="107950"/>
            </a:xfrm>
            <a:custGeom>
              <a:avLst/>
              <a:gdLst/>
              <a:ahLst/>
              <a:cxnLst/>
              <a:rect l="l" t="t" r="r" b="b"/>
              <a:pathLst>
                <a:path w="23" h="23" extrusionOk="0">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1"/>
            <p:cNvSpPr/>
            <p:nvPr/>
          </p:nvSpPr>
          <p:spPr>
            <a:xfrm>
              <a:off x="280988" y="3417888"/>
              <a:ext cx="142875" cy="474663"/>
            </a:xfrm>
            <a:custGeom>
              <a:avLst/>
              <a:gdLst/>
              <a:ahLst/>
              <a:cxnLst/>
              <a:rect l="l" t="t" r="r" b="b"/>
              <a:pathLst>
                <a:path w="90" h="299" extrusionOk="0">
                  <a:moveTo>
                    <a:pt x="12" y="299"/>
                  </a:moveTo>
                  <a:lnTo>
                    <a:pt x="0" y="299"/>
                  </a:lnTo>
                  <a:lnTo>
                    <a:pt x="0" y="80"/>
                  </a:lnTo>
                  <a:lnTo>
                    <a:pt x="81" y="0"/>
                  </a:lnTo>
                  <a:lnTo>
                    <a:pt x="90" y="8"/>
                  </a:lnTo>
                  <a:lnTo>
                    <a:pt x="12" y="83"/>
                  </a:lnTo>
                  <a:lnTo>
                    <a:pt x="12" y="299"/>
                  </a:lnTo>
                  <a:close/>
                </a:path>
              </a:pathLst>
            </a:custGeom>
            <a:gradFill>
              <a:gsLst>
                <a:gs pos="0">
                  <a:schemeClr val="lt2"/>
                </a:gs>
                <a:gs pos="100000">
                  <a:srgbClr val="3B95DE"/>
                </a:gs>
              </a:gsLst>
              <a:lin ang="5400000" scaled="0"/>
            </a:gradFill>
            <a:ln>
              <a:noFill/>
            </a:ln>
          </p:spPr>
        </p:sp>
        <p:sp>
          <p:nvSpPr>
            <p:cNvPr id="96" name="Google Shape;96;p11"/>
            <p:cNvSpPr/>
            <p:nvPr/>
          </p:nvSpPr>
          <p:spPr>
            <a:xfrm>
              <a:off x="238125" y="3883025"/>
              <a:ext cx="109538" cy="109538"/>
            </a:xfrm>
            <a:custGeom>
              <a:avLst/>
              <a:gdLst/>
              <a:ahLst/>
              <a:cxnLst/>
              <a:rect l="l" t="t" r="r" b="b"/>
              <a:pathLst>
                <a:path w="23" h="23" extrusionOk="0">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1"/>
            <p:cNvSpPr/>
            <p:nvPr/>
          </p:nvSpPr>
          <p:spPr>
            <a:xfrm>
              <a:off x="4763" y="2166938"/>
              <a:ext cx="114300" cy="452438"/>
            </a:xfrm>
            <a:custGeom>
              <a:avLst/>
              <a:gdLst/>
              <a:ahLst/>
              <a:cxnLst/>
              <a:rect l="l" t="t" r="r" b="b"/>
              <a:pathLst>
                <a:path w="72" h="285" extrusionOk="0">
                  <a:moveTo>
                    <a:pt x="6" y="285"/>
                  </a:moveTo>
                  <a:lnTo>
                    <a:pt x="0" y="276"/>
                  </a:lnTo>
                  <a:lnTo>
                    <a:pt x="60" y="216"/>
                  </a:lnTo>
                  <a:lnTo>
                    <a:pt x="60" y="0"/>
                  </a:lnTo>
                  <a:lnTo>
                    <a:pt x="72" y="0"/>
                  </a:lnTo>
                  <a:lnTo>
                    <a:pt x="72" y="222"/>
                  </a:lnTo>
                  <a:lnTo>
                    <a:pt x="6" y="285"/>
                  </a:lnTo>
                  <a:close/>
                </a:path>
              </a:pathLst>
            </a:custGeom>
            <a:gradFill>
              <a:gsLst>
                <a:gs pos="0">
                  <a:schemeClr val="lt2"/>
                </a:gs>
                <a:gs pos="100000">
                  <a:srgbClr val="3B95DE"/>
                </a:gs>
              </a:gsLst>
              <a:lin ang="5400000" scaled="0"/>
            </a:gradFill>
            <a:ln>
              <a:noFill/>
            </a:ln>
          </p:spPr>
        </p:sp>
        <p:sp>
          <p:nvSpPr>
            <p:cNvPr id="98" name="Google Shape;98;p11"/>
            <p:cNvSpPr/>
            <p:nvPr/>
          </p:nvSpPr>
          <p:spPr>
            <a:xfrm>
              <a:off x="52388" y="2066925"/>
              <a:ext cx="109538" cy="109538"/>
            </a:xfrm>
            <a:custGeom>
              <a:avLst/>
              <a:gdLst/>
              <a:ahLst/>
              <a:cxnLst/>
              <a:rect l="l" t="t" r="r" b="b"/>
              <a:pathLst>
                <a:path w="23" h="23" extrusionOk="0">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1"/>
            <p:cNvSpPr/>
            <p:nvPr/>
          </p:nvSpPr>
          <p:spPr>
            <a:xfrm>
              <a:off x="1228725" y="4662488"/>
              <a:ext cx="23813" cy="2181225"/>
            </a:xfrm>
            <a:prstGeom prst="rect">
              <a:avLst/>
            </a:pr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1"/>
            <p:cNvSpPr/>
            <p:nvPr/>
          </p:nvSpPr>
          <p:spPr>
            <a:xfrm>
              <a:off x="1319213" y="5041900"/>
              <a:ext cx="371475" cy="1801813"/>
            </a:xfrm>
            <a:custGeom>
              <a:avLst/>
              <a:gdLst/>
              <a:ahLst/>
              <a:cxnLst/>
              <a:rect l="l" t="t" r="r" b="b"/>
              <a:pathLst>
                <a:path w="234" h="1135" extrusionOk="0">
                  <a:moveTo>
                    <a:pt x="15" y="1135"/>
                  </a:moveTo>
                  <a:lnTo>
                    <a:pt x="0" y="1135"/>
                  </a:lnTo>
                  <a:lnTo>
                    <a:pt x="0" y="515"/>
                  </a:lnTo>
                  <a:lnTo>
                    <a:pt x="0" y="512"/>
                  </a:lnTo>
                  <a:lnTo>
                    <a:pt x="219" y="0"/>
                  </a:lnTo>
                  <a:lnTo>
                    <a:pt x="234" y="6"/>
                  </a:lnTo>
                  <a:lnTo>
                    <a:pt x="15" y="518"/>
                  </a:lnTo>
                  <a:lnTo>
                    <a:pt x="15" y="1135"/>
                  </a:lnTo>
                  <a:close/>
                </a:path>
              </a:pathLst>
            </a:custGeom>
            <a:gradFill>
              <a:gsLst>
                <a:gs pos="0">
                  <a:schemeClr val="lt2"/>
                </a:gs>
                <a:gs pos="100000">
                  <a:srgbClr val="3B95DE"/>
                </a:gs>
              </a:gsLst>
              <a:lin ang="5400000" scaled="0"/>
            </a:gradFill>
            <a:ln>
              <a:noFill/>
            </a:ln>
          </p:spPr>
        </p:sp>
        <p:sp>
          <p:nvSpPr>
            <p:cNvPr id="101" name="Google Shape;101;p11"/>
            <p:cNvSpPr/>
            <p:nvPr/>
          </p:nvSpPr>
          <p:spPr>
            <a:xfrm>
              <a:off x="1147763" y="44815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1"/>
            <p:cNvSpPr/>
            <p:nvPr/>
          </p:nvSpPr>
          <p:spPr>
            <a:xfrm>
              <a:off x="819150" y="3983038"/>
              <a:ext cx="347663" cy="2860675"/>
            </a:xfrm>
            <a:custGeom>
              <a:avLst/>
              <a:gdLst/>
              <a:ahLst/>
              <a:cxnLst/>
              <a:rect l="l" t="t" r="r" b="b"/>
              <a:pathLst>
                <a:path w="219" h="1802" extrusionOk="0">
                  <a:moveTo>
                    <a:pt x="219" y="1802"/>
                  </a:moveTo>
                  <a:lnTo>
                    <a:pt x="201" y="1802"/>
                  </a:lnTo>
                  <a:lnTo>
                    <a:pt x="201" y="1185"/>
                  </a:lnTo>
                  <a:lnTo>
                    <a:pt x="0" y="3"/>
                  </a:lnTo>
                  <a:lnTo>
                    <a:pt x="15" y="0"/>
                  </a:lnTo>
                  <a:lnTo>
                    <a:pt x="219" y="1185"/>
                  </a:lnTo>
                  <a:lnTo>
                    <a:pt x="219" y="1802"/>
                  </a:lnTo>
                  <a:close/>
                </a:path>
              </a:pathLst>
            </a:custGeom>
            <a:gradFill>
              <a:gsLst>
                <a:gs pos="0">
                  <a:schemeClr val="lt2"/>
                </a:gs>
                <a:gs pos="100000">
                  <a:srgbClr val="3B95DE"/>
                </a:gs>
              </a:gsLst>
              <a:lin ang="5400000" scaled="0"/>
            </a:gradFill>
            <a:ln>
              <a:noFill/>
            </a:ln>
          </p:spPr>
        </p:sp>
        <p:sp>
          <p:nvSpPr>
            <p:cNvPr id="103" name="Google Shape;103;p11"/>
            <p:cNvSpPr/>
            <p:nvPr/>
          </p:nvSpPr>
          <p:spPr>
            <a:xfrm>
              <a:off x="728663" y="3806825"/>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1"/>
            <p:cNvSpPr/>
            <p:nvPr/>
          </p:nvSpPr>
          <p:spPr>
            <a:xfrm>
              <a:off x="1624013" y="4867275"/>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1"/>
            <p:cNvSpPr/>
            <p:nvPr/>
          </p:nvSpPr>
          <p:spPr>
            <a:xfrm>
              <a:off x="1404938" y="5422900"/>
              <a:ext cx="371475" cy="1425575"/>
            </a:xfrm>
            <a:custGeom>
              <a:avLst/>
              <a:gdLst/>
              <a:ahLst/>
              <a:cxnLst/>
              <a:rect l="l" t="t" r="r" b="b"/>
              <a:pathLst>
                <a:path w="234" h="898" extrusionOk="0">
                  <a:moveTo>
                    <a:pt x="18" y="898"/>
                  </a:moveTo>
                  <a:lnTo>
                    <a:pt x="0" y="898"/>
                  </a:lnTo>
                  <a:lnTo>
                    <a:pt x="0" y="515"/>
                  </a:lnTo>
                  <a:lnTo>
                    <a:pt x="0" y="512"/>
                  </a:lnTo>
                  <a:lnTo>
                    <a:pt x="222" y="0"/>
                  </a:lnTo>
                  <a:lnTo>
                    <a:pt x="234" y="6"/>
                  </a:lnTo>
                  <a:lnTo>
                    <a:pt x="18" y="518"/>
                  </a:lnTo>
                  <a:lnTo>
                    <a:pt x="18" y="898"/>
                  </a:lnTo>
                  <a:close/>
                </a:path>
              </a:pathLst>
            </a:custGeom>
            <a:gradFill>
              <a:gsLst>
                <a:gs pos="0">
                  <a:schemeClr val="lt2"/>
                </a:gs>
                <a:gs pos="100000">
                  <a:srgbClr val="3B95DE"/>
                </a:gs>
              </a:gsLst>
              <a:lin ang="5400000" scaled="0"/>
            </a:gradFill>
            <a:ln>
              <a:noFill/>
            </a:ln>
          </p:spPr>
        </p:sp>
        <p:sp>
          <p:nvSpPr>
            <p:cNvPr id="106" name="Google Shape;106;p11"/>
            <p:cNvSpPr/>
            <p:nvPr/>
          </p:nvSpPr>
          <p:spPr>
            <a:xfrm>
              <a:off x="1666875" y="5945188"/>
              <a:ext cx="152400" cy="912813"/>
            </a:xfrm>
            <a:custGeom>
              <a:avLst/>
              <a:gdLst/>
              <a:ahLst/>
              <a:cxnLst/>
              <a:rect l="l" t="t" r="r" b="b"/>
              <a:pathLst>
                <a:path w="96" h="575" extrusionOk="0">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107" name="Google Shape;107;p11"/>
            <p:cNvSpPr/>
            <p:nvPr/>
          </p:nvSpPr>
          <p:spPr>
            <a:xfrm>
              <a:off x="1709738" y="52466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1"/>
            <p:cNvSpPr/>
            <p:nvPr/>
          </p:nvSpPr>
          <p:spPr>
            <a:xfrm>
              <a:off x="1709738" y="57642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1"/>
            <p:cNvSpPr/>
            <p:nvPr/>
          </p:nvSpPr>
          <p:spPr>
            <a:xfrm>
              <a:off x="1766888" y="6330950"/>
              <a:ext cx="419100" cy="527050"/>
            </a:xfrm>
            <a:custGeom>
              <a:avLst/>
              <a:gdLst/>
              <a:ahLst/>
              <a:cxnLst/>
              <a:rect l="l" t="t" r="r" b="b"/>
              <a:pathLst>
                <a:path w="264" h="332" extrusionOk="0">
                  <a:moveTo>
                    <a:pt x="12" y="332"/>
                  </a:moveTo>
                  <a:lnTo>
                    <a:pt x="0" y="326"/>
                  </a:lnTo>
                  <a:lnTo>
                    <a:pt x="45" y="206"/>
                  </a:lnTo>
                  <a:lnTo>
                    <a:pt x="255" y="0"/>
                  </a:lnTo>
                  <a:lnTo>
                    <a:pt x="264" y="12"/>
                  </a:lnTo>
                  <a:lnTo>
                    <a:pt x="60" y="215"/>
                  </a:lnTo>
                  <a:lnTo>
                    <a:pt x="12" y="332"/>
                  </a:lnTo>
                  <a:close/>
                </a:path>
              </a:pathLst>
            </a:custGeom>
            <a:gradFill>
              <a:gsLst>
                <a:gs pos="0">
                  <a:schemeClr val="lt2"/>
                </a:gs>
                <a:gs pos="100000">
                  <a:srgbClr val="3B95DE"/>
                </a:gs>
              </a:gsLst>
              <a:lin ang="5400000" scaled="0"/>
            </a:gradFill>
            <a:ln>
              <a:noFill/>
            </a:ln>
          </p:spPr>
        </p:sp>
        <p:sp>
          <p:nvSpPr>
            <p:cNvPr id="110" name="Google Shape;110;p11"/>
            <p:cNvSpPr/>
            <p:nvPr/>
          </p:nvSpPr>
          <p:spPr>
            <a:xfrm>
              <a:off x="2147888" y="6221413"/>
              <a:ext cx="157163" cy="147638"/>
            </a:xfrm>
            <a:custGeom>
              <a:avLst/>
              <a:gdLst/>
              <a:ahLst/>
              <a:cxnLst/>
              <a:rect l="l" t="t" r="r" b="b"/>
              <a:pathLst>
                <a:path w="33" h="31" extrusionOk="0">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1"/>
            <p:cNvSpPr/>
            <p:nvPr/>
          </p:nvSpPr>
          <p:spPr>
            <a:xfrm>
              <a:off x="504825" y="9525"/>
              <a:ext cx="233363" cy="5103813"/>
            </a:xfrm>
            <a:custGeom>
              <a:avLst/>
              <a:gdLst/>
              <a:ahLst/>
              <a:cxnLst/>
              <a:rect l="l" t="t" r="r" b="b"/>
              <a:pathLst>
                <a:path w="147" h="3215" extrusionOk="0">
                  <a:moveTo>
                    <a:pt x="132" y="3215"/>
                  </a:moveTo>
                  <a:lnTo>
                    <a:pt x="129" y="2754"/>
                  </a:lnTo>
                  <a:lnTo>
                    <a:pt x="0" y="1901"/>
                  </a:lnTo>
                  <a:lnTo>
                    <a:pt x="0" y="0"/>
                  </a:lnTo>
                  <a:lnTo>
                    <a:pt x="15" y="0"/>
                  </a:lnTo>
                  <a:lnTo>
                    <a:pt x="15" y="1898"/>
                  </a:lnTo>
                  <a:lnTo>
                    <a:pt x="144" y="2754"/>
                  </a:lnTo>
                  <a:lnTo>
                    <a:pt x="147" y="3215"/>
                  </a:lnTo>
                  <a:lnTo>
                    <a:pt x="132" y="3215"/>
                  </a:lnTo>
                  <a:close/>
                </a:path>
              </a:pathLst>
            </a:custGeom>
            <a:gradFill>
              <a:gsLst>
                <a:gs pos="0">
                  <a:schemeClr val="lt2"/>
                </a:gs>
                <a:gs pos="100000">
                  <a:srgbClr val="3B95DE"/>
                </a:gs>
              </a:gsLst>
              <a:lin ang="5400000" scaled="0"/>
            </a:gradFill>
            <a:ln>
              <a:noFill/>
            </a:ln>
          </p:spPr>
        </p:sp>
        <p:sp>
          <p:nvSpPr>
            <p:cNvPr id="112" name="Google Shape;112;p11"/>
            <p:cNvSpPr/>
            <p:nvPr/>
          </p:nvSpPr>
          <p:spPr>
            <a:xfrm>
              <a:off x="633413" y="5103813"/>
              <a:ext cx="185738" cy="185738"/>
            </a:xfrm>
            <a:custGeom>
              <a:avLst/>
              <a:gdLst/>
              <a:ahLst/>
              <a:cxnLst/>
              <a:rect l="l" t="t" r="r" b="b"/>
              <a:pathLst>
                <a:path w="39" h="39" extrusionOk="0">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 name="Google Shape;113;p11"/>
          <p:cNvSpPr txBox="1">
            <a:spLocks noGrp="1"/>
          </p:cNvSpPr>
          <p:nvPr>
            <p:ph type="ctrTitle"/>
          </p:nvPr>
        </p:nvSpPr>
        <p:spPr>
          <a:xfrm>
            <a:off x="1876424" y="1122363"/>
            <a:ext cx="8791575" cy="2387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Twentieth Centur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11"/>
          <p:cNvSpPr txBox="1">
            <a:spLocks noGrp="1"/>
          </p:cNvSpPr>
          <p:nvPr>
            <p:ph type="subTitle" idx="1"/>
          </p:nvPr>
        </p:nvSpPr>
        <p:spPr>
          <a:xfrm>
            <a:off x="1876424" y="3602038"/>
            <a:ext cx="8791575" cy="1655762"/>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Clr>
                <a:schemeClr val="lt2"/>
              </a:buClr>
              <a:buSzPts val="2500"/>
              <a:buNone/>
              <a:defRPr sz="2000" cap="none">
                <a:solidFill>
                  <a:schemeClr val="lt2"/>
                </a:solidFill>
              </a:defRPr>
            </a:lvl1pPr>
            <a:lvl2pPr lvl="1" algn="ctr">
              <a:lnSpc>
                <a:spcPct val="120000"/>
              </a:lnSpc>
              <a:spcBef>
                <a:spcPts val="500"/>
              </a:spcBef>
              <a:spcAft>
                <a:spcPts val="0"/>
              </a:spcAft>
              <a:buClr>
                <a:schemeClr val="lt1"/>
              </a:buClr>
              <a:buSzPts val="2500"/>
              <a:buNone/>
              <a:defRPr sz="2000"/>
            </a:lvl2pPr>
            <a:lvl3pPr lvl="2" algn="ctr">
              <a:lnSpc>
                <a:spcPct val="120000"/>
              </a:lnSpc>
              <a:spcBef>
                <a:spcPts val="500"/>
              </a:spcBef>
              <a:spcAft>
                <a:spcPts val="0"/>
              </a:spcAft>
              <a:buClr>
                <a:schemeClr val="lt1"/>
              </a:buClr>
              <a:buSzPts val="2250"/>
              <a:buNone/>
              <a:defRPr sz="1800"/>
            </a:lvl3pPr>
            <a:lvl4pPr lvl="3" algn="ctr">
              <a:lnSpc>
                <a:spcPct val="120000"/>
              </a:lnSpc>
              <a:spcBef>
                <a:spcPts val="500"/>
              </a:spcBef>
              <a:spcAft>
                <a:spcPts val="0"/>
              </a:spcAft>
              <a:buClr>
                <a:schemeClr val="lt1"/>
              </a:buClr>
              <a:buSzPts val="2000"/>
              <a:buNone/>
              <a:defRPr sz="1600"/>
            </a:lvl4pPr>
            <a:lvl5pPr lvl="4" algn="ctr">
              <a:lnSpc>
                <a:spcPct val="120000"/>
              </a:lnSpc>
              <a:spcBef>
                <a:spcPts val="500"/>
              </a:spcBef>
              <a:spcAft>
                <a:spcPts val="0"/>
              </a:spcAft>
              <a:buClr>
                <a:schemeClr val="lt1"/>
              </a:buClr>
              <a:buSzPts val="2000"/>
              <a:buNone/>
              <a:defRPr sz="1600"/>
            </a:lvl5pPr>
            <a:lvl6pPr lvl="5" algn="ctr">
              <a:lnSpc>
                <a:spcPct val="120000"/>
              </a:lnSpc>
              <a:spcBef>
                <a:spcPts val="500"/>
              </a:spcBef>
              <a:spcAft>
                <a:spcPts val="0"/>
              </a:spcAft>
              <a:buClr>
                <a:schemeClr val="lt1"/>
              </a:buClr>
              <a:buSzPts val="2000"/>
              <a:buNone/>
              <a:defRPr sz="1600"/>
            </a:lvl6pPr>
            <a:lvl7pPr lvl="6" algn="ctr">
              <a:lnSpc>
                <a:spcPct val="120000"/>
              </a:lnSpc>
              <a:spcBef>
                <a:spcPts val="500"/>
              </a:spcBef>
              <a:spcAft>
                <a:spcPts val="0"/>
              </a:spcAft>
              <a:buClr>
                <a:schemeClr val="lt1"/>
              </a:buClr>
              <a:buSzPts val="2000"/>
              <a:buNone/>
              <a:defRPr sz="1600"/>
            </a:lvl7pPr>
            <a:lvl8pPr lvl="7" algn="ctr">
              <a:lnSpc>
                <a:spcPct val="120000"/>
              </a:lnSpc>
              <a:spcBef>
                <a:spcPts val="500"/>
              </a:spcBef>
              <a:spcAft>
                <a:spcPts val="0"/>
              </a:spcAft>
              <a:buClr>
                <a:schemeClr val="lt1"/>
              </a:buClr>
              <a:buSzPts val="2000"/>
              <a:buNone/>
              <a:defRPr sz="1600"/>
            </a:lvl8pPr>
            <a:lvl9pPr lvl="8" algn="ctr">
              <a:lnSpc>
                <a:spcPct val="120000"/>
              </a:lnSpc>
              <a:spcBef>
                <a:spcPts val="500"/>
              </a:spcBef>
              <a:spcAft>
                <a:spcPts val="0"/>
              </a:spcAft>
              <a:buClr>
                <a:schemeClr val="lt1"/>
              </a:buClr>
              <a:buSzPts val="2000"/>
              <a:buNone/>
              <a:defRPr sz="1600"/>
            </a:lvl9pPr>
          </a:lstStyle>
          <a:p>
            <a:endParaRPr/>
          </a:p>
        </p:txBody>
      </p:sp>
      <p:sp>
        <p:nvSpPr>
          <p:cNvPr id="115" name="Google Shape;115;p11"/>
          <p:cNvSpPr txBox="1">
            <a:spLocks noGrp="1"/>
          </p:cNvSpPr>
          <p:nvPr>
            <p:ph type="dt" idx="10"/>
          </p:nvPr>
        </p:nvSpPr>
        <p:spPr>
          <a:xfrm>
            <a:off x="7077511" y="5410201"/>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11"/>
          <p:cNvSpPr txBox="1">
            <a:spLocks noGrp="1"/>
          </p:cNvSpPr>
          <p:nvPr>
            <p:ph type="ftr" idx="11"/>
          </p:nvPr>
        </p:nvSpPr>
        <p:spPr>
          <a:xfrm>
            <a:off x="1876424" y="5410201"/>
            <a:ext cx="51248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1"/>
          <p:cNvSpPr txBox="1">
            <a:spLocks noGrp="1"/>
          </p:cNvSpPr>
          <p:nvPr>
            <p:ph type="sldNum" idx="12"/>
          </p:nvPr>
        </p:nvSpPr>
        <p:spPr>
          <a:xfrm>
            <a:off x="9896911" y="5410199"/>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Τίτλος και περιεχόμενο" type="obj">
  <p:cSld name="OBJECT">
    <p:spTree>
      <p:nvGrpSpPr>
        <p:cNvPr id="1" name="Shape 118"/>
        <p:cNvGrpSpPr/>
        <p:nvPr/>
      </p:nvGrpSpPr>
      <p:grpSpPr>
        <a:xfrm>
          <a:off x="0" y="0"/>
          <a:ext cx="0" cy="0"/>
          <a:chOff x="0" y="0"/>
          <a:chExt cx="0" cy="0"/>
        </a:xfrm>
      </p:grpSpPr>
      <p:sp>
        <p:nvSpPr>
          <p:cNvPr id="119" name="Google Shape;119;p12"/>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0" name="Google Shape;120;p12"/>
          <p:cNvSpPr txBox="1">
            <a:spLocks noGrp="1"/>
          </p:cNvSpPr>
          <p:nvPr>
            <p:ph type="body" idx="1"/>
          </p:nvPr>
        </p:nvSpPr>
        <p:spPr>
          <a:xfrm>
            <a:off x="1141412" y="2249487"/>
            <a:ext cx="9905999" cy="3541714"/>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21" name="Google Shape;121;p12"/>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2"/>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12"/>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Κεφαλίδα ενότητας" type="secHead">
  <p:cSld name="SECTION_HEADER">
    <p:spTree>
      <p:nvGrpSpPr>
        <p:cNvPr id="1" name="Shape 124"/>
        <p:cNvGrpSpPr/>
        <p:nvPr/>
      </p:nvGrpSpPr>
      <p:grpSpPr>
        <a:xfrm>
          <a:off x="0" y="0"/>
          <a:ext cx="0" cy="0"/>
          <a:chOff x="0" y="0"/>
          <a:chExt cx="0" cy="0"/>
        </a:xfrm>
      </p:grpSpPr>
      <p:sp>
        <p:nvSpPr>
          <p:cNvPr id="125" name="Google Shape;125;p13"/>
          <p:cNvSpPr txBox="1">
            <a:spLocks noGrp="1"/>
          </p:cNvSpPr>
          <p:nvPr>
            <p:ph type="title"/>
          </p:nvPr>
        </p:nvSpPr>
        <p:spPr>
          <a:xfrm>
            <a:off x="1141411" y="1419226"/>
            <a:ext cx="99060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13"/>
          <p:cNvSpPr txBox="1">
            <a:spLocks noGrp="1"/>
          </p:cNvSpPr>
          <p:nvPr>
            <p:ph type="body" idx="1"/>
          </p:nvPr>
        </p:nvSpPr>
        <p:spPr>
          <a:xfrm>
            <a:off x="1141411" y="4424362"/>
            <a:ext cx="9906000" cy="1374776"/>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250"/>
              <a:buNone/>
              <a:defRPr sz="1800" cap="none">
                <a:solidFill>
                  <a:schemeClr val="lt1"/>
                </a:solidFill>
              </a:defRPr>
            </a:lvl1pPr>
            <a:lvl2pPr marL="914400" lvl="1" indent="-228600" algn="l">
              <a:lnSpc>
                <a:spcPct val="120000"/>
              </a:lnSpc>
              <a:spcBef>
                <a:spcPts val="500"/>
              </a:spcBef>
              <a:spcAft>
                <a:spcPts val="0"/>
              </a:spcAft>
              <a:buClr>
                <a:schemeClr val="lt1"/>
              </a:buClr>
              <a:buSzPts val="2250"/>
              <a:buNone/>
              <a:defRPr sz="1800">
                <a:solidFill>
                  <a:schemeClr val="lt1"/>
                </a:solidFill>
              </a:defRPr>
            </a:lvl2pPr>
            <a:lvl3pPr marL="1371600" lvl="2" indent="-228600" algn="l">
              <a:lnSpc>
                <a:spcPct val="120000"/>
              </a:lnSpc>
              <a:spcBef>
                <a:spcPts val="500"/>
              </a:spcBef>
              <a:spcAft>
                <a:spcPts val="0"/>
              </a:spcAft>
              <a:buClr>
                <a:schemeClr val="lt1"/>
              </a:buClr>
              <a:buSzPts val="2250"/>
              <a:buNone/>
              <a:defRPr sz="1800">
                <a:solidFill>
                  <a:schemeClr val="lt1"/>
                </a:solidFill>
              </a:defRPr>
            </a:lvl3pPr>
            <a:lvl4pPr marL="1828800" lvl="3" indent="-228600" algn="l">
              <a:lnSpc>
                <a:spcPct val="120000"/>
              </a:lnSpc>
              <a:spcBef>
                <a:spcPts val="500"/>
              </a:spcBef>
              <a:spcAft>
                <a:spcPts val="0"/>
              </a:spcAft>
              <a:buClr>
                <a:schemeClr val="lt1"/>
              </a:buClr>
              <a:buSzPts val="2000"/>
              <a:buNone/>
              <a:defRPr sz="1600">
                <a:solidFill>
                  <a:schemeClr val="lt1"/>
                </a:solidFill>
              </a:defRPr>
            </a:lvl4pPr>
            <a:lvl5pPr marL="2286000" lvl="4" indent="-228600" algn="l">
              <a:lnSpc>
                <a:spcPct val="120000"/>
              </a:lnSpc>
              <a:spcBef>
                <a:spcPts val="500"/>
              </a:spcBef>
              <a:spcAft>
                <a:spcPts val="0"/>
              </a:spcAft>
              <a:buClr>
                <a:schemeClr val="lt1"/>
              </a:buClr>
              <a:buSzPts val="2000"/>
              <a:buNone/>
              <a:defRPr sz="1600">
                <a:solidFill>
                  <a:schemeClr val="lt1"/>
                </a:solidFill>
              </a:defRPr>
            </a:lvl5pPr>
            <a:lvl6pPr marL="2743200" lvl="5" indent="-228600" algn="l">
              <a:lnSpc>
                <a:spcPct val="120000"/>
              </a:lnSpc>
              <a:spcBef>
                <a:spcPts val="500"/>
              </a:spcBef>
              <a:spcAft>
                <a:spcPts val="0"/>
              </a:spcAft>
              <a:buClr>
                <a:schemeClr val="lt1"/>
              </a:buClr>
              <a:buSzPts val="2000"/>
              <a:buNone/>
              <a:defRPr sz="1600">
                <a:solidFill>
                  <a:schemeClr val="lt1"/>
                </a:solidFill>
              </a:defRPr>
            </a:lvl6pPr>
            <a:lvl7pPr marL="3200400" lvl="6" indent="-228600" algn="l">
              <a:lnSpc>
                <a:spcPct val="120000"/>
              </a:lnSpc>
              <a:spcBef>
                <a:spcPts val="500"/>
              </a:spcBef>
              <a:spcAft>
                <a:spcPts val="0"/>
              </a:spcAft>
              <a:buClr>
                <a:schemeClr val="lt1"/>
              </a:buClr>
              <a:buSzPts val="2000"/>
              <a:buNone/>
              <a:defRPr sz="1600">
                <a:solidFill>
                  <a:schemeClr val="lt1"/>
                </a:solidFill>
              </a:defRPr>
            </a:lvl7pPr>
            <a:lvl8pPr marL="3657600" lvl="7" indent="-228600" algn="l">
              <a:lnSpc>
                <a:spcPct val="120000"/>
              </a:lnSpc>
              <a:spcBef>
                <a:spcPts val="500"/>
              </a:spcBef>
              <a:spcAft>
                <a:spcPts val="0"/>
              </a:spcAft>
              <a:buClr>
                <a:schemeClr val="lt1"/>
              </a:buClr>
              <a:buSzPts val="2000"/>
              <a:buNone/>
              <a:defRPr sz="1600">
                <a:solidFill>
                  <a:schemeClr val="lt1"/>
                </a:solidFill>
              </a:defRPr>
            </a:lvl8pPr>
            <a:lvl9pPr marL="4114800" lvl="8" indent="-228600" algn="l">
              <a:lnSpc>
                <a:spcPct val="120000"/>
              </a:lnSpc>
              <a:spcBef>
                <a:spcPts val="500"/>
              </a:spcBef>
              <a:spcAft>
                <a:spcPts val="0"/>
              </a:spcAft>
              <a:buClr>
                <a:schemeClr val="lt1"/>
              </a:buClr>
              <a:buSzPts val="2000"/>
              <a:buNone/>
              <a:defRPr sz="1600">
                <a:solidFill>
                  <a:schemeClr val="lt1"/>
                </a:solidFill>
              </a:defRPr>
            </a:lvl9pPr>
          </a:lstStyle>
          <a:p>
            <a:endParaRPr/>
          </a:p>
        </p:txBody>
      </p:sp>
      <p:sp>
        <p:nvSpPr>
          <p:cNvPr id="127" name="Google Shape;127;p13"/>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13"/>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13"/>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Δύο περιεχόμενα" type="twoObj">
  <p:cSld name="TWO_OBJECTS">
    <p:spTree>
      <p:nvGrpSpPr>
        <p:cNvPr id="1" name="Shape 130"/>
        <p:cNvGrpSpPr/>
        <p:nvPr/>
      </p:nvGrpSpPr>
      <p:grpSpPr>
        <a:xfrm>
          <a:off x="0" y="0"/>
          <a:ext cx="0" cy="0"/>
          <a:chOff x="0" y="0"/>
          <a:chExt cx="0" cy="0"/>
        </a:xfrm>
      </p:grpSpPr>
      <p:sp>
        <p:nvSpPr>
          <p:cNvPr id="131" name="Google Shape;131;p14"/>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 name="Google Shape;132;p14"/>
          <p:cNvSpPr txBox="1">
            <a:spLocks noGrp="1"/>
          </p:cNvSpPr>
          <p:nvPr>
            <p:ph type="body" idx="1"/>
          </p:nvPr>
        </p:nvSpPr>
        <p:spPr>
          <a:xfrm>
            <a:off x="1141410" y="2249486"/>
            <a:ext cx="4878389" cy="3541714"/>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33" name="Google Shape;133;p14"/>
          <p:cNvSpPr txBox="1">
            <a:spLocks noGrp="1"/>
          </p:cNvSpPr>
          <p:nvPr>
            <p:ph type="body" idx="2"/>
          </p:nvPr>
        </p:nvSpPr>
        <p:spPr>
          <a:xfrm>
            <a:off x="6172200" y="2249486"/>
            <a:ext cx="4875211" cy="3541714"/>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34" name="Google Shape;134;p14"/>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14"/>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14"/>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Σύγκριση" type="twoTxTwoObj">
  <p:cSld name="TWO_OBJECTS_WITH_TEXT">
    <p:spTree>
      <p:nvGrpSpPr>
        <p:cNvPr id="1" name="Shape 137"/>
        <p:cNvGrpSpPr/>
        <p:nvPr/>
      </p:nvGrpSpPr>
      <p:grpSpPr>
        <a:xfrm>
          <a:off x="0" y="0"/>
          <a:ext cx="0" cy="0"/>
          <a:chOff x="0" y="0"/>
          <a:chExt cx="0" cy="0"/>
        </a:xfrm>
      </p:grpSpPr>
      <p:sp>
        <p:nvSpPr>
          <p:cNvPr id="138" name="Google Shape;138;p15"/>
          <p:cNvSpPr txBox="1">
            <a:spLocks noGrp="1"/>
          </p:cNvSpPr>
          <p:nvPr>
            <p:ph type="title"/>
          </p:nvPr>
        </p:nvSpPr>
        <p:spPr>
          <a:xfrm>
            <a:off x="1141411" y="619126"/>
            <a:ext cx="9906000" cy="147796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9" name="Google Shape;139;p15"/>
          <p:cNvSpPr txBox="1">
            <a:spLocks noGrp="1"/>
          </p:cNvSpPr>
          <p:nvPr>
            <p:ph type="body" idx="1"/>
          </p:nvPr>
        </p:nvSpPr>
        <p:spPr>
          <a:xfrm>
            <a:off x="1370019" y="2249486"/>
            <a:ext cx="4649783"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140" name="Google Shape;140;p15"/>
          <p:cNvSpPr txBox="1">
            <a:spLocks noGrp="1"/>
          </p:cNvSpPr>
          <p:nvPr>
            <p:ph type="body" idx="2"/>
          </p:nvPr>
        </p:nvSpPr>
        <p:spPr>
          <a:xfrm>
            <a:off x="1141410" y="3073397"/>
            <a:ext cx="4878391" cy="2717801"/>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41" name="Google Shape;141;p15"/>
          <p:cNvSpPr txBox="1">
            <a:spLocks noGrp="1"/>
          </p:cNvSpPr>
          <p:nvPr>
            <p:ph type="body" idx="3"/>
          </p:nvPr>
        </p:nvSpPr>
        <p:spPr>
          <a:xfrm>
            <a:off x="6400808" y="2249485"/>
            <a:ext cx="46466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142" name="Google Shape;142;p15"/>
          <p:cNvSpPr txBox="1">
            <a:spLocks noGrp="1"/>
          </p:cNvSpPr>
          <p:nvPr>
            <p:ph type="body" idx="4"/>
          </p:nvPr>
        </p:nvSpPr>
        <p:spPr>
          <a:xfrm>
            <a:off x="6172200" y="3073397"/>
            <a:ext cx="4875210" cy="2717801"/>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43" name="Google Shape;143;p15"/>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15"/>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15"/>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Μόνο τίτλος" type="titleOnly">
  <p:cSld name="TITLE_ONLY">
    <p:spTree>
      <p:nvGrpSpPr>
        <p:cNvPr id="1" name="Shape 146"/>
        <p:cNvGrpSpPr/>
        <p:nvPr/>
      </p:nvGrpSpPr>
      <p:grpSpPr>
        <a:xfrm>
          <a:off x="0" y="0"/>
          <a:ext cx="0" cy="0"/>
          <a:chOff x="0" y="0"/>
          <a:chExt cx="0" cy="0"/>
        </a:xfrm>
      </p:grpSpPr>
      <p:sp>
        <p:nvSpPr>
          <p:cNvPr id="147" name="Google Shape;147;p16"/>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8" name="Google Shape;148;p16"/>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16"/>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16"/>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Κενό" type="blank">
  <p:cSld name="BLANK">
    <p:spTree>
      <p:nvGrpSpPr>
        <p:cNvPr id="1" name="Shape 151"/>
        <p:cNvGrpSpPr/>
        <p:nvPr/>
      </p:nvGrpSpPr>
      <p:grpSpPr>
        <a:xfrm>
          <a:off x="0" y="0"/>
          <a:ext cx="0" cy="0"/>
          <a:chOff x="0" y="0"/>
          <a:chExt cx="0" cy="0"/>
        </a:xfrm>
      </p:grpSpPr>
      <p:sp>
        <p:nvSpPr>
          <p:cNvPr id="152" name="Google Shape;152;p17"/>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17"/>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17"/>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Περιεχόμενο με λεζάντα" type="objTx">
  <p:cSld name="OBJECT_WITH_CAPTION_TEXT">
    <p:spTree>
      <p:nvGrpSpPr>
        <p:cNvPr id="1" name="Shape 155"/>
        <p:cNvGrpSpPr/>
        <p:nvPr/>
      </p:nvGrpSpPr>
      <p:grpSpPr>
        <a:xfrm>
          <a:off x="0" y="0"/>
          <a:ext cx="0" cy="0"/>
          <a:chOff x="0" y="0"/>
          <a:chExt cx="0" cy="0"/>
        </a:xfrm>
      </p:grpSpPr>
      <p:sp>
        <p:nvSpPr>
          <p:cNvPr id="156" name="Google Shape;156;p18"/>
          <p:cNvSpPr txBox="1">
            <a:spLocks noGrp="1"/>
          </p:cNvSpPr>
          <p:nvPr>
            <p:ph type="title"/>
          </p:nvPr>
        </p:nvSpPr>
        <p:spPr>
          <a:xfrm>
            <a:off x="1146705" y="609601"/>
            <a:ext cx="3856037" cy="16398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7" name="Google Shape;157;p18"/>
          <p:cNvSpPr txBox="1">
            <a:spLocks noGrp="1"/>
          </p:cNvSpPr>
          <p:nvPr>
            <p:ph type="body" idx="1"/>
          </p:nvPr>
        </p:nvSpPr>
        <p:spPr>
          <a:xfrm>
            <a:off x="5156200" y="592666"/>
            <a:ext cx="5891209" cy="5198534"/>
          </a:xfrm>
          <a:prstGeom prst="rect">
            <a:avLst/>
          </a:prstGeom>
          <a:noFill/>
          <a:ln>
            <a:noFill/>
          </a:ln>
        </p:spPr>
        <p:txBody>
          <a:bodyPr spcFirstLastPara="1" wrap="square" lIns="91425" tIns="45700" rIns="91425" bIns="45700" anchor="ctr"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58" name="Google Shape;158;p18"/>
          <p:cNvSpPr txBox="1">
            <a:spLocks noGrp="1"/>
          </p:cNvSpPr>
          <p:nvPr>
            <p:ph type="body" idx="2"/>
          </p:nvPr>
        </p:nvSpPr>
        <p:spPr>
          <a:xfrm>
            <a:off x="1146705" y="2249486"/>
            <a:ext cx="3856037" cy="354171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000"/>
              <a:buNone/>
              <a:defRPr sz="16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59" name="Google Shape;159;p18"/>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18"/>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18"/>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Εικόνα με λεζάντα" type="picTx">
  <p:cSld name="PICTURE_WITH_CAPTION_TEXT">
    <p:spTree>
      <p:nvGrpSpPr>
        <p:cNvPr id="1" name="Shape 162"/>
        <p:cNvGrpSpPr/>
        <p:nvPr/>
      </p:nvGrpSpPr>
      <p:grpSpPr>
        <a:xfrm>
          <a:off x="0" y="0"/>
          <a:ext cx="0" cy="0"/>
          <a:chOff x="0" y="0"/>
          <a:chExt cx="0" cy="0"/>
        </a:xfrm>
      </p:grpSpPr>
      <p:sp>
        <p:nvSpPr>
          <p:cNvPr id="163" name="Google Shape;163;p19"/>
          <p:cNvSpPr txBox="1">
            <a:spLocks noGrp="1"/>
          </p:cNvSpPr>
          <p:nvPr>
            <p:ph type="title"/>
          </p:nvPr>
        </p:nvSpPr>
        <p:spPr>
          <a:xfrm>
            <a:off x="1141413" y="609600"/>
            <a:ext cx="5934508" cy="163988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9"/>
          <p:cNvSpPr>
            <a:spLocks noGrp="1"/>
          </p:cNvSpPr>
          <p:nvPr>
            <p:ph type="pic" idx="2"/>
          </p:nvPr>
        </p:nvSpPr>
        <p:spPr>
          <a:xfrm>
            <a:off x="7380721" y="609601"/>
            <a:ext cx="3666690" cy="5181599"/>
          </a:xfrm>
          <a:prstGeom prst="round2DiagRect">
            <a:avLst>
              <a:gd name="adj1" fmla="val 5608"/>
              <a:gd name="adj2" fmla="val 0"/>
            </a:avLst>
          </a:prstGeom>
          <a:noFill/>
          <a:ln w="19050" cap="sq" cmpd="sng">
            <a:solidFill>
              <a:srgbClr val="B3FFFF">
                <a:alpha val="60000"/>
              </a:srgbClr>
            </a:solidFill>
            <a:prstDash val="solid"/>
            <a:miter lim="800000"/>
            <a:headEnd type="none" w="sm" len="sm"/>
            <a:tailEnd type="none" w="sm" len="sm"/>
          </a:ln>
          <a:effectLst>
            <a:outerShdw blurRad="88900" dist="38100" dir="5400000" algn="t" rotWithShape="0">
              <a:srgbClr val="000000">
                <a:alpha val="40000"/>
              </a:srgbClr>
            </a:outerShdw>
          </a:effectLst>
        </p:spPr>
      </p:sp>
      <p:sp>
        <p:nvSpPr>
          <p:cNvPr id="165" name="Google Shape;165;p19"/>
          <p:cNvSpPr txBox="1">
            <a:spLocks noGrp="1"/>
          </p:cNvSpPr>
          <p:nvPr>
            <p:ph type="body" idx="1"/>
          </p:nvPr>
        </p:nvSpPr>
        <p:spPr>
          <a:xfrm>
            <a:off x="1141410" y="2249486"/>
            <a:ext cx="5934511" cy="354171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000"/>
              <a:buNone/>
              <a:defRPr sz="16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66" name="Google Shape;166;p19"/>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19"/>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19"/>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Πανοραμική εικόνα με λεζάντα">
  <p:cSld name="Πανοραμική εικόνα με λεζάντα">
    <p:spTree>
      <p:nvGrpSpPr>
        <p:cNvPr id="1" name="Shape 169"/>
        <p:cNvGrpSpPr/>
        <p:nvPr/>
      </p:nvGrpSpPr>
      <p:grpSpPr>
        <a:xfrm>
          <a:off x="0" y="0"/>
          <a:ext cx="0" cy="0"/>
          <a:chOff x="0" y="0"/>
          <a:chExt cx="0" cy="0"/>
        </a:xfrm>
      </p:grpSpPr>
      <p:sp>
        <p:nvSpPr>
          <p:cNvPr id="170" name="Google Shape;170;p20"/>
          <p:cNvSpPr txBox="1">
            <a:spLocks noGrp="1"/>
          </p:cNvSpPr>
          <p:nvPr>
            <p:ph type="title"/>
          </p:nvPr>
        </p:nvSpPr>
        <p:spPr>
          <a:xfrm>
            <a:off x="1141410" y="4304664"/>
            <a:ext cx="9912355" cy="81935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1" name="Google Shape;171;p20"/>
          <p:cNvSpPr>
            <a:spLocks noGrp="1"/>
          </p:cNvSpPr>
          <p:nvPr>
            <p:ph type="pic" idx="2"/>
          </p:nvPr>
        </p:nvSpPr>
        <p:spPr>
          <a:xfrm>
            <a:off x="1141411" y="606426"/>
            <a:ext cx="9912354" cy="3299778"/>
          </a:xfrm>
          <a:prstGeom prst="round2DiagRect">
            <a:avLst>
              <a:gd name="adj1" fmla="val 4860"/>
              <a:gd name="adj2" fmla="val 0"/>
            </a:avLst>
          </a:prstGeom>
          <a:noFill/>
          <a:ln w="19050" cap="sq" cmpd="sng">
            <a:solidFill>
              <a:srgbClr val="B3FFFF">
                <a:alpha val="60000"/>
              </a:srgbClr>
            </a:solidFill>
            <a:prstDash val="solid"/>
            <a:miter lim="800000"/>
            <a:headEnd type="none" w="sm" len="sm"/>
            <a:tailEnd type="none" w="sm" len="sm"/>
          </a:ln>
          <a:effectLst>
            <a:outerShdw blurRad="88900" dist="38100" dir="5400000" algn="t" rotWithShape="0">
              <a:srgbClr val="000000">
                <a:alpha val="40000"/>
              </a:srgbClr>
            </a:outerShdw>
          </a:effectLst>
        </p:spPr>
      </p:sp>
      <p:sp>
        <p:nvSpPr>
          <p:cNvPr id="172" name="Google Shape;172;p20"/>
          <p:cNvSpPr txBox="1">
            <a:spLocks noGrp="1"/>
          </p:cNvSpPr>
          <p:nvPr>
            <p:ph type="body" idx="1"/>
          </p:nvPr>
        </p:nvSpPr>
        <p:spPr>
          <a:xfrm>
            <a:off x="1141364" y="5124020"/>
            <a:ext cx="9910859" cy="682472"/>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000"/>
              <a:buNone/>
              <a:defRPr sz="16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73" name="Google Shape;173;p20"/>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4" name="Google Shape;174;p20"/>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5" name="Google Shape;175;p20"/>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Τίτλος και λεζάντα">
  <p:cSld name="Τίτλος και λεζάντα">
    <p:spTree>
      <p:nvGrpSpPr>
        <p:cNvPr id="1" name="Shape 176"/>
        <p:cNvGrpSpPr/>
        <p:nvPr/>
      </p:nvGrpSpPr>
      <p:grpSpPr>
        <a:xfrm>
          <a:off x="0" y="0"/>
          <a:ext cx="0" cy="0"/>
          <a:chOff x="0" y="0"/>
          <a:chExt cx="0" cy="0"/>
        </a:xfrm>
      </p:grpSpPr>
      <p:sp>
        <p:nvSpPr>
          <p:cNvPr id="177" name="Google Shape;177;p21"/>
          <p:cNvSpPr txBox="1">
            <a:spLocks noGrp="1"/>
          </p:cNvSpPr>
          <p:nvPr>
            <p:ph type="title"/>
          </p:nvPr>
        </p:nvSpPr>
        <p:spPr>
          <a:xfrm>
            <a:off x="1141456" y="609600"/>
            <a:ext cx="9905955" cy="3429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8" name="Google Shape;178;p21"/>
          <p:cNvSpPr txBox="1">
            <a:spLocks noGrp="1"/>
          </p:cNvSpPr>
          <p:nvPr>
            <p:ph type="body" idx="1"/>
          </p:nvPr>
        </p:nvSpPr>
        <p:spPr>
          <a:xfrm>
            <a:off x="1141410" y="4419599"/>
            <a:ext cx="9904459" cy="1371599"/>
          </a:xfrm>
          <a:prstGeom prst="rect">
            <a:avLst/>
          </a:prstGeom>
          <a:noFill/>
          <a:ln>
            <a:noFill/>
          </a:ln>
        </p:spPr>
        <p:txBody>
          <a:bodyPr spcFirstLastPara="1" wrap="square" lIns="91425" tIns="45700" rIns="91425" bIns="45700" anchor="ctr" anchorCtr="0">
            <a:normAutofit/>
          </a:bodyPr>
          <a:lstStyle>
            <a:lvl1pPr marL="457200" lvl="0" indent="-228600" algn="l">
              <a:lnSpc>
                <a:spcPct val="120000"/>
              </a:lnSpc>
              <a:spcBef>
                <a:spcPts val="1000"/>
              </a:spcBef>
              <a:spcAft>
                <a:spcPts val="0"/>
              </a:spcAft>
              <a:buClr>
                <a:schemeClr val="lt1"/>
              </a:buClr>
              <a:buSzPts val="2250"/>
              <a:buNone/>
              <a:defRPr sz="18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79" name="Google Shape;179;p21"/>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0" name="Google Shape;180;p21"/>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1" name="Google Shape;181;p21"/>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Εισαγωγικά με λεζάντα">
  <p:cSld name="Εισαγωγικά με λεζάντα">
    <p:spTree>
      <p:nvGrpSpPr>
        <p:cNvPr id="1" name="Shape 182"/>
        <p:cNvGrpSpPr/>
        <p:nvPr/>
      </p:nvGrpSpPr>
      <p:grpSpPr>
        <a:xfrm>
          <a:off x="0" y="0"/>
          <a:ext cx="0" cy="0"/>
          <a:chOff x="0" y="0"/>
          <a:chExt cx="0" cy="0"/>
        </a:xfrm>
      </p:grpSpPr>
      <p:sp>
        <p:nvSpPr>
          <p:cNvPr id="183" name="Google Shape;183;p22"/>
          <p:cNvSpPr txBox="1">
            <a:spLocks noGrp="1"/>
          </p:cNvSpPr>
          <p:nvPr>
            <p:ph type="title"/>
          </p:nvPr>
        </p:nvSpPr>
        <p:spPr>
          <a:xfrm>
            <a:off x="1446212" y="609599"/>
            <a:ext cx="9302752" cy="274842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4" name="Google Shape;184;p22"/>
          <p:cNvSpPr txBox="1">
            <a:spLocks noGrp="1"/>
          </p:cNvSpPr>
          <p:nvPr>
            <p:ph type="body" idx="1"/>
          </p:nvPr>
        </p:nvSpPr>
        <p:spPr>
          <a:xfrm>
            <a:off x="1720644" y="3365557"/>
            <a:ext cx="8752299" cy="548968"/>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85" name="Google Shape;185;p22"/>
          <p:cNvSpPr txBox="1">
            <a:spLocks noGrp="1"/>
          </p:cNvSpPr>
          <p:nvPr>
            <p:ph type="body" idx="2"/>
          </p:nvPr>
        </p:nvSpPr>
        <p:spPr>
          <a:xfrm>
            <a:off x="1141411" y="4309919"/>
            <a:ext cx="9906002" cy="1489496"/>
          </a:xfrm>
          <a:prstGeom prst="rect">
            <a:avLst/>
          </a:prstGeom>
          <a:noFill/>
          <a:ln>
            <a:noFill/>
          </a:ln>
        </p:spPr>
        <p:txBody>
          <a:bodyPr spcFirstLastPara="1" wrap="square" lIns="91425" tIns="45700" rIns="91425" bIns="45700" anchor="ctr" anchorCtr="0">
            <a:normAutofit/>
          </a:bodyPr>
          <a:lstStyle>
            <a:lvl1pPr marL="457200" lvl="0" indent="-228600" algn="l">
              <a:lnSpc>
                <a:spcPct val="120000"/>
              </a:lnSpc>
              <a:spcBef>
                <a:spcPts val="1000"/>
              </a:spcBef>
              <a:spcAft>
                <a:spcPts val="0"/>
              </a:spcAft>
              <a:buClr>
                <a:schemeClr val="lt1"/>
              </a:buClr>
              <a:buSzPts val="2250"/>
              <a:buNone/>
              <a:defRPr sz="18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86" name="Google Shape;186;p22"/>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22"/>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22"/>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89" name="Google Shape;189;p22"/>
          <p:cNvSpPr txBox="1"/>
          <p:nvPr/>
        </p:nvSpPr>
        <p:spPr>
          <a:xfrm>
            <a:off x="903512" y="732394"/>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lt1"/>
              </a:buClr>
              <a:buSzPts val="8000"/>
              <a:buFont typeface="Twentieth Century"/>
              <a:buNone/>
            </a:pPr>
            <a:r>
              <a:rPr lang="en-US" sz="8000" b="0" cap="none">
                <a:solidFill>
                  <a:schemeClr val="lt1"/>
                </a:solidFill>
                <a:latin typeface="Twentieth Century"/>
                <a:ea typeface="Twentieth Century"/>
                <a:cs typeface="Twentieth Century"/>
                <a:sym typeface="Twentieth Century"/>
              </a:rPr>
              <a:t>“</a:t>
            </a:r>
            <a:endParaRPr/>
          </a:p>
        </p:txBody>
      </p:sp>
      <p:sp>
        <p:nvSpPr>
          <p:cNvPr id="190" name="Google Shape;190;p22"/>
          <p:cNvSpPr txBox="1"/>
          <p:nvPr/>
        </p:nvSpPr>
        <p:spPr>
          <a:xfrm>
            <a:off x="10537370" y="2764972"/>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lt1"/>
              </a:buClr>
              <a:buSzPts val="8000"/>
              <a:buFont typeface="Twentieth Century"/>
              <a:buNone/>
            </a:pPr>
            <a:r>
              <a:rPr lang="en-US" sz="8000" b="0" cap="none">
                <a:solidFill>
                  <a:schemeClr val="lt1"/>
                </a:solidFill>
                <a:latin typeface="Twentieth Century"/>
                <a:ea typeface="Twentieth Century"/>
                <a:cs typeface="Twentieth Century"/>
                <a:sym typeface="Twentieth Century"/>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Κάρτα ονόματος">
  <p:cSld name="Κάρτα ονόματος">
    <p:spTree>
      <p:nvGrpSpPr>
        <p:cNvPr id="1" name="Shape 191"/>
        <p:cNvGrpSpPr/>
        <p:nvPr/>
      </p:nvGrpSpPr>
      <p:grpSpPr>
        <a:xfrm>
          <a:off x="0" y="0"/>
          <a:ext cx="0" cy="0"/>
          <a:chOff x="0" y="0"/>
          <a:chExt cx="0" cy="0"/>
        </a:xfrm>
      </p:grpSpPr>
      <p:sp>
        <p:nvSpPr>
          <p:cNvPr id="192" name="Google Shape;192;p23"/>
          <p:cNvSpPr txBox="1">
            <a:spLocks noGrp="1"/>
          </p:cNvSpPr>
          <p:nvPr>
            <p:ph type="title"/>
          </p:nvPr>
        </p:nvSpPr>
        <p:spPr>
          <a:xfrm>
            <a:off x="1141410" y="2134041"/>
            <a:ext cx="9906001" cy="251183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23"/>
          <p:cNvSpPr txBox="1">
            <a:spLocks noGrp="1"/>
          </p:cNvSpPr>
          <p:nvPr>
            <p:ph type="body" idx="1"/>
          </p:nvPr>
        </p:nvSpPr>
        <p:spPr>
          <a:xfrm>
            <a:off x="1141364" y="4657655"/>
            <a:ext cx="9904505" cy="114064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250"/>
              <a:buNone/>
              <a:defRPr sz="18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94" name="Google Shape;194;p23"/>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23"/>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6" name="Google Shape;196;p23"/>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στήλες">
  <p:cSld name="3 στήλες">
    <p:spTree>
      <p:nvGrpSpPr>
        <p:cNvPr id="1" name="Shape 197"/>
        <p:cNvGrpSpPr/>
        <p:nvPr/>
      </p:nvGrpSpPr>
      <p:grpSpPr>
        <a:xfrm>
          <a:off x="0" y="0"/>
          <a:ext cx="0" cy="0"/>
          <a:chOff x="0" y="0"/>
          <a:chExt cx="0" cy="0"/>
        </a:xfrm>
      </p:grpSpPr>
      <p:sp>
        <p:nvSpPr>
          <p:cNvPr id="198" name="Google Shape;198;p24"/>
          <p:cNvSpPr txBox="1">
            <a:spLocks noGrp="1"/>
          </p:cNvSpPr>
          <p:nvPr>
            <p:ph type="title"/>
          </p:nvPr>
        </p:nvSpPr>
        <p:spPr>
          <a:xfrm>
            <a:off x="1141413" y="609600"/>
            <a:ext cx="9905998" cy="1905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9" name="Google Shape;199;p24"/>
          <p:cNvSpPr txBox="1">
            <a:spLocks noGrp="1"/>
          </p:cNvSpPr>
          <p:nvPr>
            <p:ph type="body" idx="1"/>
          </p:nvPr>
        </p:nvSpPr>
        <p:spPr>
          <a:xfrm>
            <a:off x="1141410" y="2674463"/>
            <a:ext cx="3196899" cy="685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200" name="Google Shape;200;p24"/>
          <p:cNvSpPr txBox="1">
            <a:spLocks noGrp="1"/>
          </p:cNvSpPr>
          <p:nvPr>
            <p:ph type="body" idx="2"/>
          </p:nvPr>
        </p:nvSpPr>
        <p:spPr>
          <a:xfrm>
            <a:off x="1127918" y="3360263"/>
            <a:ext cx="3208735" cy="2430936"/>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201" name="Google Shape;201;p24"/>
          <p:cNvSpPr txBox="1">
            <a:spLocks noGrp="1"/>
          </p:cNvSpPr>
          <p:nvPr>
            <p:ph type="body" idx="3"/>
          </p:nvPr>
        </p:nvSpPr>
        <p:spPr>
          <a:xfrm>
            <a:off x="4514766" y="2677635"/>
            <a:ext cx="3184385" cy="685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202" name="Google Shape;202;p24"/>
          <p:cNvSpPr txBox="1">
            <a:spLocks noGrp="1"/>
          </p:cNvSpPr>
          <p:nvPr>
            <p:ph type="body" idx="4"/>
          </p:nvPr>
        </p:nvSpPr>
        <p:spPr>
          <a:xfrm>
            <a:off x="4504213" y="3363435"/>
            <a:ext cx="3195830" cy="2430936"/>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203" name="Google Shape;203;p24"/>
          <p:cNvSpPr txBox="1">
            <a:spLocks noGrp="1"/>
          </p:cNvSpPr>
          <p:nvPr>
            <p:ph type="body" idx="5"/>
          </p:nvPr>
        </p:nvSpPr>
        <p:spPr>
          <a:xfrm>
            <a:off x="7852442" y="2674463"/>
            <a:ext cx="3194968" cy="685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204" name="Google Shape;204;p24"/>
          <p:cNvSpPr txBox="1">
            <a:spLocks noGrp="1"/>
          </p:cNvSpPr>
          <p:nvPr>
            <p:ph type="body" idx="6"/>
          </p:nvPr>
        </p:nvSpPr>
        <p:spPr>
          <a:xfrm>
            <a:off x="7852442" y="3360263"/>
            <a:ext cx="3194968" cy="2430936"/>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205" name="Google Shape;205;p24"/>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24"/>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24"/>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Στήλη 3 εικόνων">
  <p:cSld name="Στήλη 3 εικόνων">
    <p:spTree>
      <p:nvGrpSpPr>
        <p:cNvPr id="1" name="Shape 208"/>
        <p:cNvGrpSpPr/>
        <p:nvPr/>
      </p:nvGrpSpPr>
      <p:grpSpPr>
        <a:xfrm>
          <a:off x="0" y="0"/>
          <a:ext cx="0" cy="0"/>
          <a:chOff x="0" y="0"/>
          <a:chExt cx="0" cy="0"/>
        </a:xfrm>
      </p:grpSpPr>
      <p:sp>
        <p:nvSpPr>
          <p:cNvPr id="209" name="Google Shape;209;p25"/>
          <p:cNvSpPr txBox="1">
            <a:spLocks noGrp="1"/>
          </p:cNvSpPr>
          <p:nvPr>
            <p:ph type="title"/>
          </p:nvPr>
        </p:nvSpPr>
        <p:spPr>
          <a:xfrm>
            <a:off x="1141411" y="609600"/>
            <a:ext cx="9905999" cy="1905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0" name="Google Shape;210;p25"/>
          <p:cNvSpPr txBox="1">
            <a:spLocks noGrp="1"/>
          </p:cNvSpPr>
          <p:nvPr>
            <p:ph type="body" idx="1"/>
          </p:nvPr>
        </p:nvSpPr>
        <p:spPr>
          <a:xfrm>
            <a:off x="1141413" y="4404596"/>
            <a:ext cx="3195240" cy="57626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500"/>
              <a:buNone/>
              <a:defRPr sz="20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211" name="Google Shape;211;p25"/>
          <p:cNvSpPr>
            <a:spLocks noGrp="1"/>
          </p:cNvSpPr>
          <p:nvPr>
            <p:ph type="pic" idx="2"/>
          </p:nvPr>
        </p:nvSpPr>
        <p:spPr>
          <a:xfrm>
            <a:off x="1141413" y="2666998"/>
            <a:ext cx="3195240" cy="1524000"/>
          </a:xfrm>
          <a:prstGeom prst="round2DiagRect">
            <a:avLst>
              <a:gd name="adj1" fmla="val 16667"/>
              <a:gd name="adj2" fmla="val 0"/>
            </a:avLst>
          </a:prstGeom>
          <a:noFill/>
          <a:ln w="19050" cap="sq" cmpd="sng">
            <a:solidFill>
              <a:srgbClr val="B3FFFF">
                <a:alpha val="60000"/>
              </a:srgbClr>
            </a:solidFill>
            <a:prstDash val="solid"/>
            <a:miter lim="800000"/>
            <a:headEnd type="none" w="sm" len="sm"/>
            <a:tailEnd type="none" w="sm" len="sm"/>
          </a:ln>
          <a:effectLst>
            <a:outerShdw blurRad="88900" dist="38100" dir="5400000" algn="t" rotWithShape="0">
              <a:srgbClr val="000000">
                <a:alpha val="40000"/>
              </a:srgbClr>
            </a:outerShdw>
          </a:effectLst>
        </p:spPr>
      </p:sp>
      <p:sp>
        <p:nvSpPr>
          <p:cNvPr id="212" name="Google Shape;212;p25"/>
          <p:cNvSpPr txBox="1">
            <a:spLocks noGrp="1"/>
          </p:cNvSpPr>
          <p:nvPr>
            <p:ph type="body" idx="3"/>
          </p:nvPr>
        </p:nvSpPr>
        <p:spPr>
          <a:xfrm>
            <a:off x="1141413" y="4980858"/>
            <a:ext cx="3195240" cy="817843"/>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213" name="Google Shape;213;p25"/>
          <p:cNvSpPr txBox="1">
            <a:spLocks noGrp="1"/>
          </p:cNvSpPr>
          <p:nvPr>
            <p:ph type="body" idx="4"/>
          </p:nvPr>
        </p:nvSpPr>
        <p:spPr>
          <a:xfrm>
            <a:off x="4489053" y="4404596"/>
            <a:ext cx="3200400" cy="57626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500"/>
              <a:buNone/>
              <a:defRPr sz="20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214" name="Google Shape;214;p25"/>
          <p:cNvSpPr>
            <a:spLocks noGrp="1"/>
          </p:cNvSpPr>
          <p:nvPr>
            <p:ph type="pic" idx="5"/>
          </p:nvPr>
        </p:nvSpPr>
        <p:spPr>
          <a:xfrm>
            <a:off x="4489053" y="2666998"/>
            <a:ext cx="3198940" cy="1524000"/>
          </a:xfrm>
          <a:prstGeom prst="round2DiagRect">
            <a:avLst>
              <a:gd name="adj1" fmla="val 16667"/>
              <a:gd name="adj2" fmla="val 0"/>
            </a:avLst>
          </a:prstGeom>
          <a:noFill/>
          <a:ln w="19050" cap="sq" cmpd="sng">
            <a:solidFill>
              <a:srgbClr val="B3FFFF">
                <a:alpha val="60000"/>
              </a:srgbClr>
            </a:solidFill>
            <a:prstDash val="solid"/>
            <a:miter lim="800000"/>
            <a:headEnd type="none" w="sm" len="sm"/>
            <a:tailEnd type="none" w="sm" len="sm"/>
          </a:ln>
          <a:effectLst>
            <a:outerShdw blurRad="88900" dist="38100" dir="5400000" algn="t" rotWithShape="0">
              <a:srgbClr val="000000">
                <a:alpha val="40000"/>
              </a:srgbClr>
            </a:outerShdw>
          </a:effectLst>
        </p:spPr>
      </p:sp>
      <p:sp>
        <p:nvSpPr>
          <p:cNvPr id="215" name="Google Shape;215;p25"/>
          <p:cNvSpPr txBox="1">
            <a:spLocks noGrp="1"/>
          </p:cNvSpPr>
          <p:nvPr>
            <p:ph type="body" idx="6"/>
          </p:nvPr>
        </p:nvSpPr>
        <p:spPr>
          <a:xfrm>
            <a:off x="4487593" y="4980857"/>
            <a:ext cx="3200400" cy="810342"/>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216" name="Google Shape;216;p25"/>
          <p:cNvSpPr txBox="1">
            <a:spLocks noGrp="1"/>
          </p:cNvSpPr>
          <p:nvPr>
            <p:ph type="body" idx="7"/>
          </p:nvPr>
        </p:nvSpPr>
        <p:spPr>
          <a:xfrm>
            <a:off x="7852567" y="4404595"/>
            <a:ext cx="3190741" cy="57626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500"/>
              <a:buNone/>
              <a:defRPr sz="20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217" name="Google Shape;217;p25"/>
          <p:cNvSpPr>
            <a:spLocks noGrp="1"/>
          </p:cNvSpPr>
          <p:nvPr>
            <p:ph type="pic" idx="8"/>
          </p:nvPr>
        </p:nvSpPr>
        <p:spPr>
          <a:xfrm>
            <a:off x="7852442" y="2666998"/>
            <a:ext cx="3194969" cy="1524000"/>
          </a:xfrm>
          <a:prstGeom prst="round2DiagRect">
            <a:avLst>
              <a:gd name="adj1" fmla="val 16667"/>
              <a:gd name="adj2" fmla="val 0"/>
            </a:avLst>
          </a:prstGeom>
          <a:noFill/>
          <a:ln w="19050" cap="sq" cmpd="sng">
            <a:solidFill>
              <a:srgbClr val="B3FFFF">
                <a:alpha val="60000"/>
              </a:srgbClr>
            </a:solidFill>
            <a:prstDash val="solid"/>
            <a:miter lim="800000"/>
            <a:headEnd type="none" w="sm" len="sm"/>
            <a:tailEnd type="none" w="sm" len="sm"/>
          </a:ln>
          <a:effectLst>
            <a:outerShdw blurRad="88900" dist="38100" dir="5400000" algn="t" rotWithShape="0">
              <a:srgbClr val="000000">
                <a:alpha val="40000"/>
              </a:srgbClr>
            </a:outerShdw>
          </a:effectLst>
        </p:spPr>
      </p:sp>
      <p:sp>
        <p:nvSpPr>
          <p:cNvPr id="218" name="Google Shape;218;p25"/>
          <p:cNvSpPr txBox="1">
            <a:spLocks noGrp="1"/>
          </p:cNvSpPr>
          <p:nvPr>
            <p:ph type="body" idx="9"/>
          </p:nvPr>
        </p:nvSpPr>
        <p:spPr>
          <a:xfrm>
            <a:off x="7852442" y="4980854"/>
            <a:ext cx="3194968" cy="810345"/>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219" name="Google Shape;219;p25"/>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25"/>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1" name="Google Shape;221;p25"/>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Τίτλος και Κατακόρυφο κείμενο" type="vertTx">
  <p:cSld name="VERTICAL_TEXT">
    <p:spTree>
      <p:nvGrpSpPr>
        <p:cNvPr id="1" name="Shape 222"/>
        <p:cNvGrpSpPr/>
        <p:nvPr/>
      </p:nvGrpSpPr>
      <p:grpSpPr>
        <a:xfrm>
          <a:off x="0" y="0"/>
          <a:ext cx="0" cy="0"/>
          <a:chOff x="0" y="0"/>
          <a:chExt cx="0" cy="0"/>
        </a:xfrm>
      </p:grpSpPr>
      <p:sp>
        <p:nvSpPr>
          <p:cNvPr id="223" name="Google Shape;223;p26"/>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4" name="Google Shape;224;p26"/>
          <p:cNvSpPr txBox="1">
            <a:spLocks noGrp="1"/>
          </p:cNvSpPr>
          <p:nvPr>
            <p:ph type="body" idx="1"/>
          </p:nvPr>
        </p:nvSpPr>
        <p:spPr>
          <a:xfrm rot="5400000">
            <a:off x="4323555" y="-932655"/>
            <a:ext cx="3541714" cy="9905999"/>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225" name="Google Shape;225;p26"/>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26"/>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26"/>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Κατακόρυφος τίτλος και Κείμενο" type="vertTitleAndTx">
  <p:cSld name="VERTICAL_TITLE_AND_VERTICAL_TEXT">
    <p:spTree>
      <p:nvGrpSpPr>
        <p:cNvPr id="1" name="Shape 228"/>
        <p:cNvGrpSpPr/>
        <p:nvPr/>
      </p:nvGrpSpPr>
      <p:grpSpPr>
        <a:xfrm>
          <a:off x="0" y="0"/>
          <a:ext cx="0" cy="0"/>
          <a:chOff x="0" y="0"/>
          <a:chExt cx="0" cy="0"/>
        </a:xfrm>
      </p:grpSpPr>
      <p:sp>
        <p:nvSpPr>
          <p:cNvPr id="229" name="Google Shape;229;p27"/>
          <p:cNvSpPr txBox="1">
            <a:spLocks noGrp="1"/>
          </p:cNvSpPr>
          <p:nvPr>
            <p:ph type="title"/>
          </p:nvPr>
        </p:nvSpPr>
        <p:spPr>
          <a:xfrm rot="5400000">
            <a:off x="7454105" y="2197894"/>
            <a:ext cx="5181601" cy="200501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p27"/>
          <p:cNvSpPr txBox="1">
            <a:spLocks noGrp="1"/>
          </p:cNvSpPr>
          <p:nvPr>
            <p:ph type="body" idx="1"/>
          </p:nvPr>
        </p:nvSpPr>
        <p:spPr>
          <a:xfrm rot="5400000">
            <a:off x="2424905" y="-673895"/>
            <a:ext cx="5181601" cy="7748590"/>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231" name="Google Shape;231;p27"/>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2" name="Google Shape;232;p27"/>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p27"/>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9"/>
        <p:cNvGrpSpPr/>
        <p:nvPr/>
      </p:nvGrpSpPr>
      <p:grpSpPr>
        <a:xfrm>
          <a:off x="0" y="0"/>
          <a:ext cx="0" cy="0"/>
          <a:chOff x="0" y="0"/>
          <a:chExt cx="0" cy="0"/>
        </a:xfrm>
      </p:grpSpPr>
      <p:pic>
        <p:nvPicPr>
          <p:cNvPr id="10" name="Google Shape;10;p10" descr="\\DROBO-FS\QuickDrops\JB\PPTX NG\Droplets\LightingOverlay.png"/>
          <p:cNvPicPr preferRelativeResize="0"/>
          <p:nvPr/>
        </p:nvPicPr>
        <p:blipFill rotWithShape="1">
          <a:blip r:embed="rId20">
            <a:alphaModFix amt="30000"/>
          </a:blip>
          <a:srcRect/>
          <a:stretch/>
        </p:blipFill>
        <p:spPr>
          <a:xfrm>
            <a:off x="0" y="-1"/>
            <a:ext cx="12192003" cy="6858001"/>
          </a:xfrm>
          <a:prstGeom prst="rect">
            <a:avLst/>
          </a:prstGeom>
          <a:noFill/>
          <a:ln>
            <a:noFill/>
          </a:ln>
        </p:spPr>
      </p:pic>
      <p:grpSp>
        <p:nvGrpSpPr>
          <p:cNvPr id="11" name="Google Shape;11;p10"/>
          <p:cNvGrpSpPr/>
          <p:nvPr/>
        </p:nvGrpSpPr>
        <p:grpSpPr>
          <a:xfrm>
            <a:off x="-14288" y="0"/>
            <a:ext cx="12053888" cy="6858001"/>
            <a:chOff x="-14288" y="0"/>
            <a:chExt cx="12053888" cy="6858001"/>
          </a:xfrm>
        </p:grpSpPr>
        <p:grpSp>
          <p:nvGrpSpPr>
            <p:cNvPr id="12" name="Google Shape;12;p10"/>
            <p:cNvGrpSpPr/>
            <p:nvPr/>
          </p:nvGrpSpPr>
          <p:grpSpPr>
            <a:xfrm>
              <a:off x="-14288" y="0"/>
              <a:ext cx="1220788" cy="6858001"/>
              <a:chOff x="-14288" y="0"/>
              <a:chExt cx="1220788" cy="6858001"/>
            </a:xfrm>
          </p:grpSpPr>
          <p:sp>
            <p:nvSpPr>
              <p:cNvPr id="13" name="Google Shape;13;p10"/>
              <p:cNvSpPr/>
              <p:nvPr/>
            </p:nvSpPr>
            <p:spPr>
              <a:xfrm>
                <a:off x="114300" y="4763"/>
                <a:ext cx="23813" cy="2181225"/>
              </a:xfrm>
              <a:prstGeom prst="rect">
                <a:avLst/>
              </a:pr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0"/>
              <p:cNvSpPr/>
              <p:nvPr/>
            </p:nvSpPr>
            <p:spPr>
              <a:xfrm>
                <a:off x="33337" y="217646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0"/>
              <p:cNvSpPr/>
              <p:nvPr/>
            </p:nvSpPr>
            <p:spPr>
              <a:xfrm>
                <a:off x="28575" y="4021138"/>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0"/>
              <p:cNvSpPr/>
              <p:nvPr/>
            </p:nvSpPr>
            <p:spPr>
              <a:xfrm>
                <a:off x="200025" y="4763"/>
                <a:ext cx="369888" cy="1811338"/>
              </a:xfrm>
              <a:custGeom>
                <a:avLst/>
                <a:gdLst/>
                <a:ahLst/>
                <a:cxnLst/>
                <a:rect l="l" t="t" r="r" b="b"/>
                <a:pathLst>
                  <a:path w="233" h="1141" extrusionOk="0">
                    <a:moveTo>
                      <a:pt x="218" y="1141"/>
                    </a:moveTo>
                    <a:lnTo>
                      <a:pt x="0" y="626"/>
                    </a:lnTo>
                    <a:lnTo>
                      <a:pt x="0" y="0"/>
                    </a:lnTo>
                    <a:lnTo>
                      <a:pt x="15" y="0"/>
                    </a:lnTo>
                    <a:lnTo>
                      <a:pt x="15" y="623"/>
                    </a:lnTo>
                    <a:lnTo>
                      <a:pt x="233" y="1135"/>
                    </a:lnTo>
                    <a:lnTo>
                      <a:pt x="218" y="1141"/>
                    </a:lnTo>
                    <a:close/>
                  </a:path>
                </a:pathLst>
              </a:custGeom>
              <a:gradFill>
                <a:gsLst>
                  <a:gs pos="0">
                    <a:schemeClr val="lt2"/>
                  </a:gs>
                  <a:gs pos="100000">
                    <a:srgbClr val="3B95DE"/>
                  </a:gs>
                </a:gsLst>
                <a:lin ang="5400000" scaled="0"/>
              </a:gradFill>
              <a:ln>
                <a:noFill/>
              </a:ln>
            </p:spPr>
          </p:sp>
          <p:sp>
            <p:nvSpPr>
              <p:cNvPr id="17" name="Google Shape;17;p10"/>
              <p:cNvSpPr/>
              <p:nvPr/>
            </p:nvSpPr>
            <p:spPr>
              <a:xfrm>
                <a:off x="503237" y="180181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0"/>
              <p:cNvSpPr/>
              <p:nvPr/>
            </p:nvSpPr>
            <p:spPr>
              <a:xfrm>
                <a:off x="285750" y="4763"/>
                <a:ext cx="369888" cy="1430338"/>
              </a:xfrm>
              <a:custGeom>
                <a:avLst/>
                <a:gdLst/>
                <a:ahLst/>
                <a:cxnLst/>
                <a:rect l="l" t="t" r="r" b="b"/>
                <a:pathLst>
                  <a:path w="233" h="901" extrusionOk="0">
                    <a:moveTo>
                      <a:pt x="221" y="901"/>
                    </a:moveTo>
                    <a:lnTo>
                      <a:pt x="0" y="383"/>
                    </a:lnTo>
                    <a:lnTo>
                      <a:pt x="0" y="0"/>
                    </a:lnTo>
                    <a:lnTo>
                      <a:pt x="18" y="0"/>
                    </a:lnTo>
                    <a:lnTo>
                      <a:pt x="18" y="380"/>
                    </a:lnTo>
                    <a:lnTo>
                      <a:pt x="233" y="895"/>
                    </a:lnTo>
                    <a:lnTo>
                      <a:pt x="221" y="901"/>
                    </a:lnTo>
                    <a:close/>
                  </a:path>
                </a:pathLst>
              </a:custGeom>
              <a:gradFill>
                <a:gsLst>
                  <a:gs pos="0">
                    <a:schemeClr val="lt2"/>
                  </a:gs>
                  <a:gs pos="100000">
                    <a:srgbClr val="3B95DE"/>
                  </a:gs>
                </a:gsLst>
                <a:lin ang="5400000" scaled="0"/>
              </a:gradFill>
              <a:ln>
                <a:noFill/>
              </a:ln>
            </p:spPr>
          </p:sp>
          <p:sp>
            <p:nvSpPr>
              <p:cNvPr id="19" name="Google Shape;19;p10"/>
              <p:cNvSpPr/>
              <p:nvPr/>
            </p:nvSpPr>
            <p:spPr>
              <a:xfrm>
                <a:off x="546100" y="0"/>
                <a:ext cx="152400" cy="912813"/>
              </a:xfrm>
              <a:custGeom>
                <a:avLst/>
                <a:gdLst/>
                <a:ahLst/>
                <a:cxnLst/>
                <a:rect l="l" t="t" r="r" b="b"/>
                <a:pathLst>
                  <a:path w="96" h="575" extrusionOk="0">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20" name="Google Shape;20;p10"/>
              <p:cNvSpPr/>
              <p:nvPr/>
            </p:nvSpPr>
            <p:spPr>
              <a:xfrm>
                <a:off x="588962" y="14208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0"/>
              <p:cNvSpPr/>
              <p:nvPr/>
            </p:nvSpPr>
            <p:spPr>
              <a:xfrm>
                <a:off x="588962" y="9032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0"/>
              <p:cNvSpPr/>
              <p:nvPr/>
            </p:nvSpPr>
            <p:spPr>
              <a:xfrm>
                <a:off x="641350" y="0"/>
                <a:ext cx="422275" cy="527050"/>
              </a:xfrm>
              <a:custGeom>
                <a:avLst/>
                <a:gdLst/>
                <a:ahLst/>
                <a:cxnLst/>
                <a:rect l="l" t="t" r="r" b="b"/>
                <a:pathLst>
                  <a:path w="266" h="332" extrusionOk="0">
                    <a:moveTo>
                      <a:pt x="257" y="332"/>
                    </a:moveTo>
                    <a:lnTo>
                      <a:pt x="48" y="123"/>
                    </a:lnTo>
                    <a:lnTo>
                      <a:pt x="0" y="6"/>
                    </a:lnTo>
                    <a:lnTo>
                      <a:pt x="15" y="0"/>
                    </a:lnTo>
                    <a:lnTo>
                      <a:pt x="63" y="114"/>
                    </a:lnTo>
                    <a:lnTo>
                      <a:pt x="266" y="320"/>
                    </a:lnTo>
                    <a:lnTo>
                      <a:pt x="257" y="332"/>
                    </a:lnTo>
                    <a:close/>
                  </a:path>
                </a:pathLst>
              </a:custGeom>
              <a:gradFill>
                <a:gsLst>
                  <a:gs pos="0">
                    <a:schemeClr val="lt2"/>
                  </a:gs>
                  <a:gs pos="100000">
                    <a:srgbClr val="3B95DE"/>
                  </a:gs>
                </a:gsLst>
                <a:lin ang="5400000" scaled="0"/>
              </a:gradFill>
              <a:ln>
                <a:noFill/>
              </a:ln>
            </p:spPr>
          </p:sp>
          <p:sp>
            <p:nvSpPr>
              <p:cNvPr id="23" name="Google Shape;23;p10"/>
              <p:cNvSpPr/>
              <p:nvPr/>
            </p:nvSpPr>
            <p:spPr>
              <a:xfrm>
                <a:off x="1020762" y="488950"/>
                <a:ext cx="161925" cy="147638"/>
              </a:xfrm>
              <a:custGeom>
                <a:avLst/>
                <a:gdLst/>
                <a:ahLst/>
                <a:cxnLst/>
                <a:rect l="l" t="t" r="r" b="b"/>
                <a:pathLst>
                  <a:path w="34" h="31" extrusionOk="0">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 name="Google Shape;24;p10"/>
              <p:cNvCxnSpPr/>
              <p:nvPr/>
            </p:nvCxnSpPr>
            <p:spPr>
              <a:xfrm>
                <a:off x="-4763" y="9525"/>
                <a:ext cx="0" cy="0"/>
              </a:xfrm>
              <a:prstGeom prst="straightConnector1">
                <a:avLst/>
              </a:prstGeom>
              <a:gradFill>
                <a:gsLst>
                  <a:gs pos="0">
                    <a:schemeClr val="lt2"/>
                  </a:gs>
                  <a:gs pos="100000">
                    <a:srgbClr val="3B95DE"/>
                  </a:gs>
                </a:gsLst>
                <a:lin ang="5400000" scaled="0"/>
              </a:gradFill>
              <a:ln w="9525" cap="flat" cmpd="sng">
                <a:solidFill>
                  <a:srgbClr val="FFFFFF"/>
                </a:solidFill>
                <a:prstDash val="solid"/>
                <a:miter lim="800000"/>
                <a:headEnd type="none" w="med" len="med"/>
                <a:tailEnd type="none" w="med" len="med"/>
              </a:ln>
            </p:spPr>
          </p:cxnSp>
          <p:sp>
            <p:nvSpPr>
              <p:cNvPr id="25" name="Google Shape;25;p10"/>
              <p:cNvSpPr/>
              <p:nvPr/>
            </p:nvSpPr>
            <p:spPr>
              <a:xfrm>
                <a:off x="9525" y="1801813"/>
                <a:ext cx="123825" cy="127000"/>
              </a:xfrm>
              <a:custGeom>
                <a:avLst/>
                <a:gdLst/>
                <a:ahLst/>
                <a:cxnLst/>
                <a:rect l="l" t="t" r="r" b="b"/>
                <a:pathLst>
                  <a:path w="78" h="80" extrusionOk="0">
                    <a:moveTo>
                      <a:pt x="6" y="80"/>
                    </a:moveTo>
                    <a:lnTo>
                      <a:pt x="0" y="71"/>
                    </a:lnTo>
                    <a:lnTo>
                      <a:pt x="69" y="0"/>
                    </a:lnTo>
                    <a:lnTo>
                      <a:pt x="78" y="9"/>
                    </a:lnTo>
                    <a:lnTo>
                      <a:pt x="6" y="80"/>
                    </a:lnTo>
                    <a:close/>
                  </a:path>
                </a:pathLst>
              </a:custGeom>
              <a:gradFill>
                <a:gsLst>
                  <a:gs pos="0">
                    <a:schemeClr val="lt2"/>
                  </a:gs>
                  <a:gs pos="100000">
                    <a:srgbClr val="3B95DE"/>
                  </a:gs>
                </a:gsLst>
                <a:lin ang="5400000" scaled="0"/>
              </a:gradFill>
              <a:ln>
                <a:noFill/>
              </a:ln>
            </p:spPr>
          </p:sp>
          <p:sp>
            <p:nvSpPr>
              <p:cNvPr id="26" name="Google Shape;26;p10"/>
              <p:cNvSpPr/>
              <p:nvPr/>
            </p:nvSpPr>
            <p:spPr>
              <a:xfrm>
                <a:off x="-9525" y="3549650"/>
                <a:ext cx="147638" cy="481013"/>
              </a:xfrm>
              <a:custGeom>
                <a:avLst/>
                <a:gdLst/>
                <a:ahLst/>
                <a:cxnLst/>
                <a:rect l="l" t="t" r="r" b="b"/>
                <a:pathLst>
                  <a:path w="93" h="303" extrusionOk="0">
                    <a:moveTo>
                      <a:pt x="93" y="303"/>
                    </a:moveTo>
                    <a:lnTo>
                      <a:pt x="78" y="303"/>
                    </a:lnTo>
                    <a:lnTo>
                      <a:pt x="78" y="78"/>
                    </a:lnTo>
                    <a:lnTo>
                      <a:pt x="0" y="12"/>
                    </a:lnTo>
                    <a:lnTo>
                      <a:pt x="12" y="0"/>
                    </a:lnTo>
                    <a:lnTo>
                      <a:pt x="93" y="69"/>
                    </a:lnTo>
                    <a:lnTo>
                      <a:pt x="93" y="303"/>
                    </a:lnTo>
                    <a:close/>
                  </a:path>
                </a:pathLst>
              </a:custGeom>
              <a:gradFill>
                <a:gsLst>
                  <a:gs pos="0">
                    <a:schemeClr val="lt2"/>
                  </a:gs>
                  <a:gs pos="100000">
                    <a:srgbClr val="3B95DE"/>
                  </a:gs>
                </a:gsLst>
                <a:lin ang="5400000" scaled="0"/>
              </a:gradFill>
              <a:ln>
                <a:noFill/>
              </a:ln>
            </p:spPr>
          </p:sp>
          <p:sp>
            <p:nvSpPr>
              <p:cNvPr id="27" name="Google Shape;27;p10"/>
              <p:cNvSpPr/>
              <p:nvPr/>
            </p:nvSpPr>
            <p:spPr>
              <a:xfrm>
                <a:off x="128587" y="1382713"/>
                <a:ext cx="142875" cy="476250"/>
              </a:xfrm>
              <a:custGeom>
                <a:avLst/>
                <a:gdLst/>
                <a:ahLst/>
                <a:cxnLst/>
                <a:rect l="l" t="t" r="r" b="b"/>
                <a:pathLst>
                  <a:path w="90" h="300" extrusionOk="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28" name="Google Shape;28;p10"/>
              <p:cNvSpPr/>
              <p:nvPr/>
            </p:nvSpPr>
            <p:spPr>
              <a:xfrm>
                <a:off x="204787" y="1849438"/>
                <a:ext cx="114300" cy="107950"/>
              </a:xfrm>
              <a:custGeom>
                <a:avLst/>
                <a:gdLst/>
                <a:ahLst/>
                <a:cxnLst/>
                <a:rect l="l" t="t" r="r" b="b"/>
                <a:pathLst>
                  <a:path w="24" h="23" extrusionOk="0">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0"/>
              <p:cNvSpPr/>
              <p:nvPr/>
            </p:nvSpPr>
            <p:spPr>
              <a:xfrm>
                <a:off x="133350" y="4662488"/>
                <a:ext cx="23813" cy="2181225"/>
              </a:xfrm>
              <a:prstGeom prst="rect">
                <a:avLst/>
              </a:pr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0"/>
              <p:cNvSpPr/>
              <p:nvPr/>
            </p:nvSpPr>
            <p:spPr>
              <a:xfrm>
                <a:off x="223837" y="5041900"/>
                <a:ext cx="369888" cy="1801813"/>
              </a:xfrm>
              <a:custGeom>
                <a:avLst/>
                <a:gdLst/>
                <a:ahLst/>
                <a:cxnLst/>
                <a:rect l="l" t="t" r="r" b="b"/>
                <a:pathLst>
                  <a:path w="233" h="1135" extrusionOk="0">
                    <a:moveTo>
                      <a:pt x="15" y="1135"/>
                    </a:moveTo>
                    <a:lnTo>
                      <a:pt x="0" y="1135"/>
                    </a:lnTo>
                    <a:lnTo>
                      <a:pt x="0" y="515"/>
                    </a:lnTo>
                    <a:lnTo>
                      <a:pt x="0" y="512"/>
                    </a:lnTo>
                    <a:lnTo>
                      <a:pt x="218" y="0"/>
                    </a:lnTo>
                    <a:lnTo>
                      <a:pt x="233" y="6"/>
                    </a:lnTo>
                    <a:lnTo>
                      <a:pt x="15" y="518"/>
                    </a:lnTo>
                    <a:lnTo>
                      <a:pt x="15" y="1135"/>
                    </a:lnTo>
                    <a:close/>
                  </a:path>
                </a:pathLst>
              </a:custGeom>
              <a:gradFill>
                <a:gsLst>
                  <a:gs pos="0">
                    <a:schemeClr val="lt2"/>
                  </a:gs>
                  <a:gs pos="100000">
                    <a:srgbClr val="3B95DE"/>
                  </a:gs>
                </a:gsLst>
                <a:lin ang="5400000" scaled="0"/>
              </a:gradFill>
              <a:ln>
                <a:noFill/>
              </a:ln>
            </p:spPr>
          </p:sp>
          <p:sp>
            <p:nvSpPr>
              <p:cNvPr id="31" name="Google Shape;31;p10"/>
              <p:cNvSpPr/>
              <p:nvPr/>
            </p:nvSpPr>
            <p:spPr>
              <a:xfrm>
                <a:off x="52387" y="44815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0"/>
              <p:cNvSpPr/>
              <p:nvPr/>
            </p:nvSpPr>
            <p:spPr>
              <a:xfrm>
                <a:off x="-14288" y="5627688"/>
                <a:ext cx="85725" cy="1216025"/>
              </a:xfrm>
              <a:custGeom>
                <a:avLst/>
                <a:gdLst/>
                <a:ahLst/>
                <a:cxnLst/>
                <a:rect l="l" t="t" r="r" b="b"/>
                <a:pathLst>
                  <a:path w="54" h="766" extrusionOk="0">
                    <a:moveTo>
                      <a:pt x="54" y="766"/>
                    </a:moveTo>
                    <a:lnTo>
                      <a:pt x="36" y="766"/>
                    </a:lnTo>
                    <a:lnTo>
                      <a:pt x="36" y="149"/>
                    </a:lnTo>
                    <a:lnTo>
                      <a:pt x="0" y="3"/>
                    </a:lnTo>
                    <a:lnTo>
                      <a:pt x="18" y="0"/>
                    </a:lnTo>
                    <a:lnTo>
                      <a:pt x="54" y="146"/>
                    </a:lnTo>
                    <a:lnTo>
                      <a:pt x="54" y="766"/>
                    </a:lnTo>
                    <a:close/>
                  </a:path>
                </a:pathLst>
              </a:custGeom>
              <a:gradFill>
                <a:gsLst>
                  <a:gs pos="0">
                    <a:schemeClr val="lt2"/>
                  </a:gs>
                  <a:gs pos="100000">
                    <a:srgbClr val="3B95DE"/>
                  </a:gs>
                </a:gsLst>
                <a:lin ang="5400000" scaled="0"/>
              </a:gradFill>
              <a:ln>
                <a:noFill/>
              </a:ln>
            </p:spPr>
          </p:sp>
          <p:sp>
            <p:nvSpPr>
              <p:cNvPr id="33" name="Google Shape;33;p10"/>
              <p:cNvSpPr/>
              <p:nvPr/>
            </p:nvSpPr>
            <p:spPr>
              <a:xfrm>
                <a:off x="527050" y="4867275"/>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0"/>
              <p:cNvSpPr/>
              <p:nvPr/>
            </p:nvSpPr>
            <p:spPr>
              <a:xfrm>
                <a:off x="309562" y="5422900"/>
                <a:ext cx="374650" cy="1425575"/>
              </a:xfrm>
              <a:custGeom>
                <a:avLst/>
                <a:gdLst/>
                <a:ahLst/>
                <a:cxnLst/>
                <a:rect l="l" t="t" r="r" b="b"/>
                <a:pathLst>
                  <a:path w="236" h="898" extrusionOk="0">
                    <a:moveTo>
                      <a:pt x="18" y="898"/>
                    </a:moveTo>
                    <a:lnTo>
                      <a:pt x="0" y="898"/>
                    </a:lnTo>
                    <a:lnTo>
                      <a:pt x="0" y="515"/>
                    </a:lnTo>
                    <a:lnTo>
                      <a:pt x="3" y="512"/>
                    </a:lnTo>
                    <a:lnTo>
                      <a:pt x="221" y="0"/>
                    </a:lnTo>
                    <a:lnTo>
                      <a:pt x="236" y="6"/>
                    </a:lnTo>
                    <a:lnTo>
                      <a:pt x="18" y="518"/>
                    </a:lnTo>
                    <a:lnTo>
                      <a:pt x="18" y="898"/>
                    </a:lnTo>
                    <a:close/>
                  </a:path>
                </a:pathLst>
              </a:custGeom>
              <a:gradFill>
                <a:gsLst>
                  <a:gs pos="0">
                    <a:schemeClr val="lt2"/>
                  </a:gs>
                  <a:gs pos="100000">
                    <a:srgbClr val="3B95DE"/>
                  </a:gs>
                </a:gsLst>
                <a:lin ang="5400000" scaled="0"/>
              </a:gradFill>
              <a:ln>
                <a:noFill/>
              </a:ln>
            </p:spPr>
          </p:sp>
          <p:sp>
            <p:nvSpPr>
              <p:cNvPr id="35" name="Google Shape;35;p10"/>
              <p:cNvSpPr/>
              <p:nvPr/>
            </p:nvSpPr>
            <p:spPr>
              <a:xfrm>
                <a:off x="569912" y="5945188"/>
                <a:ext cx="152400" cy="912813"/>
              </a:xfrm>
              <a:custGeom>
                <a:avLst/>
                <a:gdLst/>
                <a:ahLst/>
                <a:cxnLst/>
                <a:rect l="l" t="t" r="r" b="b"/>
                <a:pathLst>
                  <a:path w="96" h="575" extrusionOk="0">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36" name="Google Shape;36;p10"/>
              <p:cNvSpPr/>
              <p:nvPr/>
            </p:nvSpPr>
            <p:spPr>
              <a:xfrm>
                <a:off x="612775" y="52466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0"/>
              <p:cNvSpPr/>
              <p:nvPr/>
            </p:nvSpPr>
            <p:spPr>
              <a:xfrm>
                <a:off x="612775" y="57642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0"/>
              <p:cNvSpPr/>
              <p:nvPr/>
            </p:nvSpPr>
            <p:spPr>
              <a:xfrm>
                <a:off x="669925" y="6330950"/>
                <a:ext cx="417513" cy="517525"/>
              </a:xfrm>
              <a:custGeom>
                <a:avLst/>
                <a:gdLst/>
                <a:ahLst/>
                <a:cxnLst/>
                <a:rect l="l" t="t" r="r" b="b"/>
                <a:pathLst>
                  <a:path w="263" h="326" extrusionOk="0">
                    <a:moveTo>
                      <a:pt x="15" y="326"/>
                    </a:moveTo>
                    <a:lnTo>
                      <a:pt x="0" y="320"/>
                    </a:lnTo>
                    <a:lnTo>
                      <a:pt x="45" y="206"/>
                    </a:lnTo>
                    <a:lnTo>
                      <a:pt x="48" y="206"/>
                    </a:lnTo>
                    <a:lnTo>
                      <a:pt x="254" y="0"/>
                    </a:lnTo>
                    <a:lnTo>
                      <a:pt x="263" y="12"/>
                    </a:lnTo>
                    <a:lnTo>
                      <a:pt x="60" y="215"/>
                    </a:lnTo>
                    <a:lnTo>
                      <a:pt x="15" y="326"/>
                    </a:lnTo>
                    <a:close/>
                  </a:path>
                </a:pathLst>
              </a:custGeom>
              <a:gradFill>
                <a:gsLst>
                  <a:gs pos="0">
                    <a:schemeClr val="lt2"/>
                  </a:gs>
                  <a:gs pos="100000">
                    <a:srgbClr val="3B95DE"/>
                  </a:gs>
                </a:gsLst>
                <a:lin ang="5400000" scaled="0"/>
              </a:gradFill>
              <a:ln>
                <a:noFill/>
              </a:ln>
            </p:spPr>
          </p:sp>
          <p:sp>
            <p:nvSpPr>
              <p:cNvPr id="39" name="Google Shape;39;p10"/>
              <p:cNvSpPr/>
              <p:nvPr/>
            </p:nvSpPr>
            <p:spPr>
              <a:xfrm>
                <a:off x="1049337" y="6221413"/>
                <a:ext cx="157163" cy="147638"/>
              </a:xfrm>
              <a:custGeom>
                <a:avLst/>
                <a:gdLst/>
                <a:ahLst/>
                <a:cxnLst/>
                <a:rect l="l" t="t" r="r" b="b"/>
                <a:pathLst>
                  <a:path w="33" h="31" extrusionOk="0">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40;p10"/>
            <p:cNvGrpSpPr/>
            <p:nvPr/>
          </p:nvGrpSpPr>
          <p:grpSpPr>
            <a:xfrm>
              <a:off x="11364912" y="0"/>
              <a:ext cx="674688" cy="6848476"/>
              <a:chOff x="11364912" y="0"/>
              <a:chExt cx="674688" cy="6848476"/>
            </a:xfrm>
          </p:grpSpPr>
          <p:sp>
            <p:nvSpPr>
              <p:cNvPr id="41" name="Google Shape;41;p10"/>
              <p:cNvSpPr/>
              <p:nvPr/>
            </p:nvSpPr>
            <p:spPr>
              <a:xfrm>
                <a:off x="11483975" y="0"/>
                <a:ext cx="417513" cy="512763"/>
              </a:xfrm>
              <a:custGeom>
                <a:avLst/>
                <a:gdLst/>
                <a:ahLst/>
                <a:cxnLst/>
                <a:rect l="l" t="t" r="r" b="b"/>
                <a:pathLst>
                  <a:path w="263" h="323" extrusionOk="0">
                    <a:moveTo>
                      <a:pt x="12" y="323"/>
                    </a:moveTo>
                    <a:lnTo>
                      <a:pt x="0" y="314"/>
                    </a:lnTo>
                    <a:lnTo>
                      <a:pt x="203" y="108"/>
                    </a:lnTo>
                    <a:lnTo>
                      <a:pt x="248" y="0"/>
                    </a:lnTo>
                    <a:lnTo>
                      <a:pt x="263" y="6"/>
                    </a:lnTo>
                    <a:lnTo>
                      <a:pt x="218" y="117"/>
                    </a:lnTo>
                    <a:lnTo>
                      <a:pt x="218" y="117"/>
                    </a:lnTo>
                    <a:lnTo>
                      <a:pt x="12" y="323"/>
                    </a:lnTo>
                    <a:close/>
                  </a:path>
                </a:pathLst>
              </a:custGeom>
              <a:gradFill>
                <a:gsLst>
                  <a:gs pos="0">
                    <a:srgbClr val="82FFFF">
                      <a:alpha val="80000"/>
                    </a:srgbClr>
                  </a:gs>
                  <a:gs pos="100000">
                    <a:srgbClr val="3B95DE">
                      <a:alpha val="60000"/>
                    </a:srgbClr>
                  </a:gs>
                </a:gsLst>
                <a:lin ang="5400000" scaled="0"/>
              </a:gradFill>
              <a:ln>
                <a:noFill/>
              </a:ln>
            </p:spPr>
          </p:sp>
          <p:sp>
            <p:nvSpPr>
              <p:cNvPr id="42" name="Google Shape;42;p10"/>
              <p:cNvSpPr/>
              <p:nvPr/>
            </p:nvSpPr>
            <p:spPr>
              <a:xfrm>
                <a:off x="11364912" y="474663"/>
                <a:ext cx="157163" cy="152400"/>
              </a:xfrm>
              <a:custGeom>
                <a:avLst/>
                <a:gdLst/>
                <a:ahLst/>
                <a:cxnLst/>
                <a:rect l="l" t="t" r="r" b="b"/>
                <a:pathLst>
                  <a:path w="33" h="32" extrusionOk="0">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adFill>
                <a:gsLst>
                  <a:gs pos="0">
                    <a:srgbClr val="82FFFF">
                      <a:alpha val="80000"/>
                    </a:srgbClr>
                  </a:gs>
                  <a:gs pos="100000">
                    <a:srgbClr val="3B95DE">
                      <a:alpha val="60000"/>
                    </a:srgbClr>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0"/>
              <p:cNvSpPr/>
              <p:nvPr/>
            </p:nvSpPr>
            <p:spPr>
              <a:xfrm>
                <a:off x="11631612" y="1539875"/>
                <a:ext cx="188913"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0"/>
              <p:cNvSpPr/>
              <p:nvPr/>
            </p:nvSpPr>
            <p:spPr>
              <a:xfrm>
                <a:off x="11531600" y="5694363"/>
                <a:ext cx="298450" cy="1154113"/>
              </a:xfrm>
              <a:custGeom>
                <a:avLst/>
                <a:gdLst/>
                <a:ahLst/>
                <a:cxnLst/>
                <a:rect l="l" t="t" r="r" b="b"/>
                <a:pathLst>
                  <a:path w="188" h="727" extrusionOk="0">
                    <a:moveTo>
                      <a:pt x="15" y="727"/>
                    </a:moveTo>
                    <a:lnTo>
                      <a:pt x="0" y="727"/>
                    </a:lnTo>
                    <a:lnTo>
                      <a:pt x="0" y="407"/>
                    </a:lnTo>
                    <a:lnTo>
                      <a:pt x="0" y="407"/>
                    </a:lnTo>
                    <a:lnTo>
                      <a:pt x="176" y="0"/>
                    </a:lnTo>
                    <a:lnTo>
                      <a:pt x="188" y="6"/>
                    </a:lnTo>
                    <a:lnTo>
                      <a:pt x="15" y="410"/>
                    </a:lnTo>
                    <a:lnTo>
                      <a:pt x="15" y="727"/>
                    </a:lnTo>
                    <a:close/>
                  </a:path>
                </a:pathLst>
              </a:custGeom>
              <a:gradFill>
                <a:gsLst>
                  <a:gs pos="0">
                    <a:srgbClr val="82FFFF">
                      <a:alpha val="80000"/>
                    </a:srgbClr>
                  </a:gs>
                  <a:gs pos="100000">
                    <a:srgbClr val="3B95DE">
                      <a:alpha val="60000"/>
                    </a:srgbClr>
                  </a:gs>
                </a:gsLst>
                <a:lin ang="5400000" scaled="0"/>
              </a:gradFill>
              <a:ln>
                <a:noFill/>
              </a:ln>
            </p:spPr>
          </p:sp>
          <p:sp>
            <p:nvSpPr>
              <p:cNvPr id="45" name="Google Shape;45;p10"/>
              <p:cNvSpPr/>
              <p:nvPr/>
            </p:nvSpPr>
            <p:spPr>
              <a:xfrm>
                <a:off x="11772900" y="5551488"/>
                <a:ext cx="157163" cy="155575"/>
              </a:xfrm>
              <a:custGeom>
                <a:avLst/>
                <a:gdLst/>
                <a:ahLst/>
                <a:cxnLst/>
                <a:rect l="l" t="t" r="r" b="b"/>
                <a:pathLst>
                  <a:path w="33" h="33" extrusionOk="0">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adFill>
                <a:gsLst>
                  <a:gs pos="0">
                    <a:srgbClr val="82FFFF">
                      <a:alpha val="80000"/>
                    </a:srgbClr>
                  </a:gs>
                  <a:gs pos="100000">
                    <a:srgbClr val="3B95DE">
                      <a:alpha val="60000"/>
                    </a:srgbClr>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0"/>
              <p:cNvSpPr/>
              <p:nvPr/>
            </p:nvSpPr>
            <p:spPr>
              <a:xfrm>
                <a:off x="11710987" y="4763"/>
                <a:ext cx="304800" cy="1544638"/>
              </a:xfrm>
              <a:custGeom>
                <a:avLst/>
                <a:gdLst/>
                <a:ahLst/>
                <a:cxnLst/>
                <a:rect l="l" t="t" r="r" b="b"/>
                <a:pathLst>
                  <a:path w="192" h="973" extrusionOk="0">
                    <a:moveTo>
                      <a:pt x="15" y="973"/>
                    </a:moveTo>
                    <a:lnTo>
                      <a:pt x="0" y="973"/>
                    </a:lnTo>
                    <a:lnTo>
                      <a:pt x="0" y="790"/>
                    </a:lnTo>
                    <a:lnTo>
                      <a:pt x="174" y="614"/>
                    </a:lnTo>
                    <a:lnTo>
                      <a:pt x="174" y="0"/>
                    </a:lnTo>
                    <a:lnTo>
                      <a:pt x="192" y="0"/>
                    </a:lnTo>
                    <a:lnTo>
                      <a:pt x="192" y="620"/>
                    </a:lnTo>
                    <a:lnTo>
                      <a:pt x="15" y="796"/>
                    </a:lnTo>
                    <a:lnTo>
                      <a:pt x="15" y="973"/>
                    </a:lnTo>
                    <a:close/>
                  </a:path>
                </a:pathLst>
              </a:custGeom>
              <a:gradFill>
                <a:gsLst>
                  <a:gs pos="0">
                    <a:srgbClr val="82FFFF">
                      <a:alpha val="80000"/>
                    </a:srgbClr>
                  </a:gs>
                  <a:gs pos="100000">
                    <a:srgbClr val="3B95DE">
                      <a:alpha val="60000"/>
                    </a:srgbClr>
                  </a:gs>
                </a:gsLst>
                <a:lin ang="5400000" scaled="0"/>
              </a:gradFill>
              <a:ln>
                <a:noFill/>
              </a:ln>
            </p:spPr>
          </p:sp>
          <p:sp>
            <p:nvSpPr>
              <p:cNvPr id="47" name="Google Shape;47;p10"/>
              <p:cNvSpPr/>
              <p:nvPr/>
            </p:nvSpPr>
            <p:spPr>
              <a:xfrm>
                <a:off x="11636375" y="4867275"/>
                <a:ext cx="188913"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0"/>
              <p:cNvSpPr/>
              <p:nvPr/>
            </p:nvSpPr>
            <p:spPr>
              <a:xfrm>
                <a:off x="11441112" y="5046663"/>
                <a:ext cx="307975" cy="1801813"/>
              </a:xfrm>
              <a:custGeom>
                <a:avLst/>
                <a:gdLst/>
                <a:ahLst/>
                <a:cxnLst/>
                <a:rect l="l" t="t" r="r" b="b"/>
                <a:pathLst>
                  <a:path w="194" h="1135" extrusionOk="0">
                    <a:moveTo>
                      <a:pt x="18" y="1135"/>
                    </a:moveTo>
                    <a:lnTo>
                      <a:pt x="0" y="1135"/>
                    </a:lnTo>
                    <a:lnTo>
                      <a:pt x="0" y="354"/>
                    </a:lnTo>
                    <a:lnTo>
                      <a:pt x="176" y="177"/>
                    </a:lnTo>
                    <a:lnTo>
                      <a:pt x="176" y="0"/>
                    </a:lnTo>
                    <a:lnTo>
                      <a:pt x="194" y="0"/>
                    </a:lnTo>
                    <a:lnTo>
                      <a:pt x="194" y="183"/>
                    </a:lnTo>
                    <a:lnTo>
                      <a:pt x="18" y="360"/>
                    </a:lnTo>
                    <a:lnTo>
                      <a:pt x="18" y="1135"/>
                    </a:lnTo>
                    <a:close/>
                  </a:path>
                </a:pathLst>
              </a:custGeom>
              <a:gradFill>
                <a:gsLst>
                  <a:gs pos="0">
                    <a:srgbClr val="82FFFF">
                      <a:alpha val="80000"/>
                    </a:srgbClr>
                  </a:gs>
                  <a:gs pos="100000">
                    <a:srgbClr val="3B95DE">
                      <a:alpha val="60000"/>
                    </a:srgbClr>
                  </a:gs>
                </a:gsLst>
                <a:lin ang="5400000" scaled="0"/>
              </a:gradFill>
              <a:ln>
                <a:noFill/>
              </a:ln>
            </p:spPr>
          </p:sp>
          <p:sp>
            <p:nvSpPr>
              <p:cNvPr id="49" name="Google Shape;49;p10"/>
              <p:cNvSpPr/>
              <p:nvPr/>
            </p:nvSpPr>
            <p:spPr>
              <a:xfrm>
                <a:off x="11849100" y="6416675"/>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0"/>
              <p:cNvSpPr/>
              <p:nvPr/>
            </p:nvSpPr>
            <p:spPr>
              <a:xfrm>
                <a:off x="11939587" y="6596063"/>
                <a:ext cx="23813" cy="252413"/>
              </a:xfrm>
              <a:prstGeom prst="rect">
                <a:avLst/>
              </a:prstGeom>
              <a:gradFill>
                <a:gsLst>
                  <a:gs pos="0">
                    <a:srgbClr val="82FFFF">
                      <a:alpha val="80000"/>
                    </a:srgbClr>
                  </a:gs>
                  <a:gs pos="100000">
                    <a:srgbClr val="3B95DE">
                      <a:alpha val="60000"/>
                    </a:srgbClr>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1" name="Google Shape;51;p10"/>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3600"/>
              <a:buFont typeface="Twentieth Century"/>
              <a:buNone/>
              <a:defRPr sz="3600" b="0" i="0" u="none" strike="noStrike" cap="none">
                <a:solidFill>
                  <a:schemeClr val="lt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0"/>
          <p:cNvSpPr txBox="1">
            <a:spLocks noGrp="1"/>
          </p:cNvSpPr>
          <p:nvPr>
            <p:ph type="body" idx="1"/>
          </p:nvPr>
        </p:nvSpPr>
        <p:spPr>
          <a:xfrm>
            <a:off x="1141412" y="2249487"/>
            <a:ext cx="9905999" cy="3541714"/>
          </a:xfrm>
          <a:prstGeom prst="rect">
            <a:avLst/>
          </a:prstGeom>
          <a:noFill/>
          <a:ln>
            <a:noFill/>
          </a:ln>
        </p:spPr>
        <p:txBody>
          <a:bodyPr spcFirstLastPara="1" wrap="square" lIns="91425" tIns="45700" rIns="91425" bIns="45700" anchor="t" anchorCtr="0">
            <a:normAutofit/>
          </a:bodyPr>
          <a:lstStyle>
            <a:lvl1pPr marL="457200" marR="0" lvl="0" indent="-419100" algn="l" rtl="0">
              <a:lnSpc>
                <a:spcPct val="120000"/>
              </a:lnSpc>
              <a:spcBef>
                <a:spcPts val="1000"/>
              </a:spcBef>
              <a:spcAft>
                <a:spcPts val="0"/>
              </a:spcAft>
              <a:buClr>
                <a:schemeClr val="lt1"/>
              </a:buClr>
              <a:buSzPts val="3000"/>
              <a:buFont typeface="Arial"/>
              <a:buChar char="•"/>
              <a:defRPr sz="2400" b="0" i="0" u="none" strike="noStrike" cap="none">
                <a:solidFill>
                  <a:schemeClr val="lt1"/>
                </a:solidFill>
                <a:latin typeface="Twentieth Century"/>
                <a:ea typeface="Twentieth Century"/>
                <a:cs typeface="Twentieth Century"/>
                <a:sym typeface="Twentieth Century"/>
              </a:defRPr>
            </a:lvl1pPr>
            <a:lvl2pPr marL="914400" marR="0" lvl="1" indent="-387350" algn="l" rtl="0">
              <a:lnSpc>
                <a:spcPct val="120000"/>
              </a:lnSpc>
              <a:spcBef>
                <a:spcPts val="500"/>
              </a:spcBef>
              <a:spcAft>
                <a:spcPts val="0"/>
              </a:spcAft>
              <a:buClr>
                <a:schemeClr val="lt1"/>
              </a:buClr>
              <a:buSzPts val="2500"/>
              <a:buFont typeface="Arial"/>
              <a:buChar char="•"/>
              <a:defRPr sz="2000" b="0" i="0" u="none" strike="noStrike" cap="none">
                <a:solidFill>
                  <a:schemeClr val="lt1"/>
                </a:solidFill>
                <a:latin typeface="Twentieth Century"/>
                <a:ea typeface="Twentieth Century"/>
                <a:cs typeface="Twentieth Century"/>
                <a:sym typeface="Twentieth Century"/>
              </a:defRPr>
            </a:lvl2pPr>
            <a:lvl3pPr marL="1371600" marR="0" lvl="2" indent="-371475" algn="l" rtl="0">
              <a:lnSpc>
                <a:spcPct val="120000"/>
              </a:lnSpc>
              <a:spcBef>
                <a:spcPts val="500"/>
              </a:spcBef>
              <a:spcAft>
                <a:spcPts val="0"/>
              </a:spcAft>
              <a:buClr>
                <a:schemeClr val="lt1"/>
              </a:buClr>
              <a:buSzPts val="2250"/>
              <a:buFont typeface="Arial"/>
              <a:buChar char="•"/>
              <a:defRPr sz="1800" b="0" i="0" u="none" strike="noStrike" cap="none">
                <a:solidFill>
                  <a:schemeClr val="lt1"/>
                </a:solidFill>
                <a:latin typeface="Twentieth Century"/>
                <a:ea typeface="Twentieth Century"/>
                <a:cs typeface="Twentieth Century"/>
                <a:sym typeface="Twentieth Century"/>
              </a:defRPr>
            </a:lvl3pPr>
            <a:lvl4pPr marL="1828800" marR="0" lvl="3" indent="-355600" algn="l" rtl="0">
              <a:lnSpc>
                <a:spcPct val="120000"/>
              </a:lnSpc>
              <a:spcBef>
                <a:spcPts val="500"/>
              </a:spcBef>
              <a:spcAft>
                <a:spcPts val="0"/>
              </a:spcAft>
              <a:buClr>
                <a:schemeClr val="lt1"/>
              </a:buClr>
              <a:buSzPts val="2000"/>
              <a:buFont typeface="Arial"/>
              <a:buChar char="•"/>
              <a:defRPr sz="1600" b="0" i="0" u="none" strike="noStrike" cap="none">
                <a:solidFill>
                  <a:schemeClr val="lt1"/>
                </a:solidFill>
                <a:latin typeface="Twentieth Century"/>
                <a:ea typeface="Twentieth Century"/>
                <a:cs typeface="Twentieth Century"/>
                <a:sym typeface="Twentieth Century"/>
              </a:defRPr>
            </a:lvl4pPr>
            <a:lvl5pPr marL="2286000" marR="0" lvl="4" indent="-355600" algn="l" rtl="0">
              <a:lnSpc>
                <a:spcPct val="120000"/>
              </a:lnSpc>
              <a:spcBef>
                <a:spcPts val="500"/>
              </a:spcBef>
              <a:spcAft>
                <a:spcPts val="0"/>
              </a:spcAft>
              <a:buClr>
                <a:schemeClr val="lt1"/>
              </a:buClr>
              <a:buSzPts val="2000"/>
              <a:buFont typeface="Arial"/>
              <a:buChar char="•"/>
              <a:defRPr sz="1600" b="0" i="0" u="none" strike="noStrike" cap="none">
                <a:solidFill>
                  <a:schemeClr val="lt1"/>
                </a:solidFill>
                <a:latin typeface="Twentieth Century"/>
                <a:ea typeface="Twentieth Century"/>
                <a:cs typeface="Twentieth Century"/>
                <a:sym typeface="Twentieth Century"/>
              </a:defRPr>
            </a:lvl5pPr>
            <a:lvl6pPr marL="2743200" marR="0" lvl="5" indent="-339725" algn="l" rtl="0">
              <a:lnSpc>
                <a:spcPct val="120000"/>
              </a:lnSpc>
              <a:spcBef>
                <a:spcPts val="500"/>
              </a:spcBef>
              <a:spcAft>
                <a:spcPts val="0"/>
              </a:spcAft>
              <a:buClr>
                <a:schemeClr val="lt1"/>
              </a:buClr>
              <a:buSzPts val="1750"/>
              <a:buFont typeface="Arial"/>
              <a:buChar char="•"/>
              <a:defRPr sz="1400" b="0" i="0" u="none" strike="noStrike" cap="none">
                <a:solidFill>
                  <a:schemeClr val="lt1"/>
                </a:solidFill>
                <a:latin typeface="Twentieth Century"/>
                <a:ea typeface="Twentieth Century"/>
                <a:cs typeface="Twentieth Century"/>
                <a:sym typeface="Twentieth Century"/>
              </a:defRPr>
            </a:lvl6pPr>
            <a:lvl7pPr marL="3200400" marR="0" lvl="6" indent="-339725" algn="l" rtl="0">
              <a:lnSpc>
                <a:spcPct val="120000"/>
              </a:lnSpc>
              <a:spcBef>
                <a:spcPts val="500"/>
              </a:spcBef>
              <a:spcAft>
                <a:spcPts val="0"/>
              </a:spcAft>
              <a:buClr>
                <a:schemeClr val="lt1"/>
              </a:buClr>
              <a:buSzPts val="1750"/>
              <a:buFont typeface="Arial"/>
              <a:buChar char="•"/>
              <a:defRPr sz="1400" b="0" i="0" u="none" strike="noStrike" cap="none">
                <a:solidFill>
                  <a:schemeClr val="lt1"/>
                </a:solidFill>
                <a:latin typeface="Twentieth Century"/>
                <a:ea typeface="Twentieth Century"/>
                <a:cs typeface="Twentieth Century"/>
                <a:sym typeface="Twentieth Century"/>
              </a:defRPr>
            </a:lvl7pPr>
            <a:lvl8pPr marL="3657600" marR="0" lvl="7" indent="-339725" algn="l" rtl="0">
              <a:lnSpc>
                <a:spcPct val="120000"/>
              </a:lnSpc>
              <a:spcBef>
                <a:spcPts val="500"/>
              </a:spcBef>
              <a:spcAft>
                <a:spcPts val="0"/>
              </a:spcAft>
              <a:buClr>
                <a:schemeClr val="lt1"/>
              </a:buClr>
              <a:buSzPts val="1750"/>
              <a:buFont typeface="Arial"/>
              <a:buChar char="•"/>
              <a:defRPr sz="1400" b="0" i="0" u="none" strike="noStrike" cap="none">
                <a:solidFill>
                  <a:schemeClr val="lt1"/>
                </a:solidFill>
                <a:latin typeface="Twentieth Century"/>
                <a:ea typeface="Twentieth Century"/>
                <a:cs typeface="Twentieth Century"/>
                <a:sym typeface="Twentieth Century"/>
              </a:defRPr>
            </a:lvl8pPr>
            <a:lvl9pPr marL="4114800" marR="0" lvl="8" indent="-339725" algn="l" rtl="0">
              <a:lnSpc>
                <a:spcPct val="120000"/>
              </a:lnSpc>
              <a:spcBef>
                <a:spcPts val="500"/>
              </a:spcBef>
              <a:spcAft>
                <a:spcPts val="0"/>
              </a:spcAft>
              <a:buClr>
                <a:schemeClr val="lt1"/>
              </a:buClr>
              <a:buSzPts val="1750"/>
              <a:buFont typeface="Arial"/>
              <a:buChar char="•"/>
              <a:defRPr sz="14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53" name="Google Shape;53;p10"/>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50" b="0" i="0" u="none" strike="noStrike" cap="none">
                <a:solidFill>
                  <a:schemeClr val="lt1"/>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54" name="Google Shape;54;p10"/>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50" b="0" i="0" u="none" strike="noStrike" cap="none">
                <a:solidFill>
                  <a:schemeClr val="lt1"/>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55" name="Google Shape;55;p10"/>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s://en.wikipedia.org/wiki/Inclined_plane" TargetMode="Externa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3.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p1"/>
          <p:cNvPicPr preferRelativeResize="0"/>
          <p:nvPr/>
        </p:nvPicPr>
        <p:blipFill rotWithShape="1">
          <a:blip r:embed="rId3">
            <a:alphaModFix/>
          </a:blip>
          <a:srcRect/>
          <a:stretch/>
        </p:blipFill>
        <p:spPr>
          <a:xfrm>
            <a:off x="462451" y="223908"/>
            <a:ext cx="2438400" cy="539545"/>
          </a:xfrm>
          <a:prstGeom prst="rect">
            <a:avLst/>
          </a:prstGeom>
          <a:noFill/>
          <a:ln>
            <a:noFill/>
          </a:ln>
        </p:spPr>
      </p:pic>
      <p:pic>
        <p:nvPicPr>
          <p:cNvPr id="240" name="Google Shape;240;p1"/>
          <p:cNvPicPr preferRelativeResize="0"/>
          <p:nvPr/>
        </p:nvPicPr>
        <p:blipFill rotWithShape="1">
          <a:blip r:embed="rId4">
            <a:alphaModFix/>
          </a:blip>
          <a:srcRect/>
          <a:stretch/>
        </p:blipFill>
        <p:spPr>
          <a:xfrm>
            <a:off x="406196" y="6166823"/>
            <a:ext cx="2019300" cy="581025"/>
          </a:xfrm>
          <a:prstGeom prst="rect">
            <a:avLst/>
          </a:prstGeom>
          <a:noFill/>
          <a:ln>
            <a:noFill/>
          </a:ln>
        </p:spPr>
      </p:pic>
      <p:graphicFrame>
        <p:nvGraphicFramePr>
          <p:cNvPr id="241" name="Google Shape;241;p1"/>
          <p:cNvGraphicFramePr/>
          <p:nvPr/>
        </p:nvGraphicFramePr>
        <p:xfrm>
          <a:off x="2261185" y="1506219"/>
          <a:ext cx="6747725" cy="3264920"/>
        </p:xfrm>
        <a:graphic>
          <a:graphicData uri="http://schemas.openxmlformats.org/drawingml/2006/table">
            <a:tbl>
              <a:tblPr>
                <a:noFill/>
                <a:tableStyleId>{BA364FF8-5672-468C-BDA7-23D613D3470A}</a:tableStyleId>
              </a:tblPr>
              <a:tblGrid>
                <a:gridCol w="1854000">
                  <a:extLst>
                    <a:ext uri="{9D8B030D-6E8A-4147-A177-3AD203B41FA5}">
                      <a16:colId xmlns:a16="http://schemas.microsoft.com/office/drawing/2014/main" val="20000"/>
                    </a:ext>
                  </a:extLst>
                </a:gridCol>
                <a:gridCol w="4893725">
                  <a:extLst>
                    <a:ext uri="{9D8B030D-6E8A-4147-A177-3AD203B41FA5}">
                      <a16:colId xmlns:a16="http://schemas.microsoft.com/office/drawing/2014/main" val="20001"/>
                    </a:ext>
                  </a:extLst>
                </a:gridCol>
              </a:tblGrid>
              <a:tr h="529100">
                <a:tc>
                  <a:txBody>
                    <a:bodyPr/>
                    <a:lstStyle/>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Field</a:t>
                      </a:r>
                      <a:endParaRPr/>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Mechanics</a:t>
                      </a:r>
                      <a:endParaRPr sz="3600" b="1" i="1" u="none" strike="noStrike" cap="none">
                        <a:solidFill>
                          <a:srgbClr val="000000"/>
                        </a:solidFill>
                        <a:latin typeface="Calibri"/>
                        <a:ea typeface="Calibri"/>
                        <a:cs typeface="Calibri"/>
                        <a:sym typeface="Calibri"/>
                      </a:endParaRPr>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0"/>
                  </a:ext>
                </a:extLst>
              </a:tr>
              <a:tr h="529100">
                <a:tc>
                  <a:txBody>
                    <a:bodyPr/>
                    <a:lstStyle/>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Chapter</a:t>
                      </a:r>
                      <a:endParaRPr sz="18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lvl="0" indent="0" algn="l" rtl="0">
                        <a:spcBef>
                          <a:spcPts val="0"/>
                        </a:spcBef>
                        <a:spcAft>
                          <a:spcPts val="0"/>
                        </a:spcAft>
                        <a:buClr>
                          <a:schemeClr val="dk1"/>
                        </a:buClr>
                        <a:buSzPts val="1100"/>
                        <a:buFont typeface="Arial"/>
                        <a:buNone/>
                      </a:pPr>
                      <a:r>
                        <a:rPr lang="en-US" sz="3600" b="1" i="1">
                          <a:latin typeface="Calibri"/>
                          <a:ea typeface="Calibri"/>
                          <a:cs typeface="Calibri"/>
                          <a:sym typeface="Calibri"/>
                        </a:rPr>
                        <a:t>Calculations on Machine Parts</a:t>
                      </a:r>
                      <a:endParaRPr sz="3600" b="1" i="1" u="none" strike="noStrike" cap="none">
                        <a:solidFill>
                          <a:srgbClr val="000000"/>
                        </a:solidFill>
                        <a:latin typeface="Calibri"/>
                        <a:ea typeface="Calibri"/>
                        <a:cs typeface="Calibri"/>
                        <a:sym typeface="Calibri"/>
                      </a:endParaRPr>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extLst>
                  <a:ext uri="{0D108BD9-81ED-4DB2-BD59-A6C34878D82A}">
                    <a16:rowId xmlns:a16="http://schemas.microsoft.com/office/drawing/2014/main" val="10001"/>
                  </a:ext>
                </a:extLst>
              </a:tr>
              <a:tr h="1436100">
                <a:tc>
                  <a:txBody>
                    <a:bodyPr/>
                    <a:lstStyle/>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Subtitle</a:t>
                      </a:r>
                      <a:endParaRPr sz="18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Loose Connections</a:t>
                      </a:r>
                      <a:br>
                        <a:rPr lang="en-US" sz="3600" b="1" i="1" u="none" strike="noStrike" cap="none">
                          <a:solidFill>
                            <a:srgbClr val="000000"/>
                          </a:solidFill>
                          <a:latin typeface="Calibri"/>
                          <a:ea typeface="Calibri"/>
                          <a:cs typeface="Calibri"/>
                          <a:sym typeface="Calibri"/>
                        </a:rPr>
                      </a:br>
                      <a:endParaRPr sz="3600" b="1" i="1" u="none" strike="noStrike" cap="none">
                        <a:solidFill>
                          <a:srgbClr val="000000"/>
                        </a:solidFill>
                        <a:latin typeface="Calibri"/>
                        <a:ea typeface="Calibri"/>
                        <a:cs typeface="Calibri"/>
                        <a:sym typeface="Calibri"/>
                      </a:endParaRPr>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
          <p:cNvSpPr txBox="1">
            <a:spLocks noGrp="1"/>
          </p:cNvSpPr>
          <p:nvPr>
            <p:ph type="title"/>
          </p:nvPr>
        </p:nvSpPr>
        <p:spPr>
          <a:xfrm>
            <a:off x="563481" y="580408"/>
            <a:ext cx="4698278" cy="107026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74151"/>
              </a:buClr>
              <a:buSzPts val="3600"/>
              <a:buFont typeface="Arial"/>
              <a:buNone/>
            </a:pPr>
            <a:r>
              <a:rPr lang="en-US" b="0" i="0">
                <a:solidFill>
                  <a:srgbClr val="374151"/>
                </a:solidFill>
                <a:latin typeface="Arial"/>
                <a:ea typeface="Arial"/>
                <a:cs typeface="Arial"/>
                <a:sym typeface="Arial"/>
              </a:rPr>
              <a:t>BOLT AND NUT</a:t>
            </a:r>
            <a:r>
              <a:rPr lang="en-US">
                <a:solidFill>
                  <a:srgbClr val="374151"/>
                </a:solidFill>
                <a:latin typeface="Arial"/>
                <a:ea typeface="Arial"/>
                <a:cs typeface="Arial"/>
                <a:sym typeface="Arial"/>
              </a:rPr>
              <a:t>S</a:t>
            </a:r>
            <a:endParaRPr b="1"/>
          </a:p>
        </p:txBody>
      </p:sp>
      <p:sp>
        <p:nvSpPr>
          <p:cNvPr id="247" name="Google Shape;247;p2"/>
          <p:cNvSpPr txBox="1"/>
          <p:nvPr/>
        </p:nvSpPr>
        <p:spPr>
          <a:xfrm>
            <a:off x="378279" y="1662671"/>
            <a:ext cx="5314950"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0" i="0">
                <a:solidFill>
                  <a:schemeClr val="lt1"/>
                </a:solidFill>
                <a:latin typeface="Calibri"/>
                <a:ea typeface="Calibri"/>
                <a:cs typeface="Calibri"/>
                <a:sym typeface="Calibri"/>
              </a:rPr>
              <a:t>This is a widely used thread connection consisting of a threaded bolt and a corresponding nut. It is used to join two or more components together, providing a secure and adjustable connection. Bolt and nut connections are commonly found in construction, machinery, automotive, and general industrial applications.</a:t>
            </a:r>
            <a:endParaRPr sz="2000">
              <a:solidFill>
                <a:schemeClr val="lt1"/>
              </a:solidFill>
              <a:latin typeface="Calibri"/>
              <a:ea typeface="Calibri"/>
              <a:cs typeface="Calibri"/>
              <a:sym typeface="Calibri"/>
            </a:endParaRPr>
          </a:p>
        </p:txBody>
      </p:sp>
      <p:pic>
        <p:nvPicPr>
          <p:cNvPr id="248" name="Google Shape;248;p2"/>
          <p:cNvPicPr preferRelativeResize="0"/>
          <p:nvPr/>
        </p:nvPicPr>
        <p:blipFill rotWithShape="1">
          <a:blip r:embed="rId3">
            <a:alphaModFix/>
          </a:blip>
          <a:srcRect/>
          <a:stretch/>
        </p:blipFill>
        <p:spPr>
          <a:xfrm>
            <a:off x="263130" y="113168"/>
            <a:ext cx="2438611" cy="542591"/>
          </a:xfrm>
          <a:prstGeom prst="rect">
            <a:avLst/>
          </a:prstGeom>
          <a:noFill/>
          <a:ln>
            <a:noFill/>
          </a:ln>
        </p:spPr>
      </p:pic>
      <p:pic>
        <p:nvPicPr>
          <p:cNvPr id="249" name="Google Shape;249;p2"/>
          <p:cNvPicPr preferRelativeResize="0"/>
          <p:nvPr/>
        </p:nvPicPr>
        <p:blipFill rotWithShape="1">
          <a:blip r:embed="rId4">
            <a:alphaModFix/>
          </a:blip>
          <a:srcRect/>
          <a:stretch/>
        </p:blipFill>
        <p:spPr>
          <a:xfrm>
            <a:off x="317597" y="6080042"/>
            <a:ext cx="2017951" cy="579170"/>
          </a:xfrm>
          <a:prstGeom prst="rect">
            <a:avLst/>
          </a:prstGeom>
          <a:noFill/>
          <a:ln>
            <a:noFill/>
          </a:ln>
        </p:spPr>
      </p:pic>
      <p:pic>
        <p:nvPicPr>
          <p:cNvPr id="3" name="Picture 2" descr="A close up of a screw&#10;&#10;Description automatically generated">
            <a:extLst>
              <a:ext uri="{FF2B5EF4-FFF2-40B4-BE49-F238E27FC236}">
                <a16:creationId xmlns:a16="http://schemas.microsoft.com/office/drawing/2014/main" id="{E3658DFE-A435-E533-ECAD-9F0469A371CF}"/>
              </a:ext>
            </a:extLst>
          </p:cNvPr>
          <p:cNvPicPr>
            <a:picLocks noChangeAspect="1"/>
          </p:cNvPicPr>
          <p:nvPr/>
        </p:nvPicPr>
        <p:blipFill>
          <a:blip r:embed="rId5"/>
          <a:stretch>
            <a:fillRect/>
          </a:stretch>
        </p:blipFill>
        <p:spPr>
          <a:xfrm>
            <a:off x="5993580" y="805098"/>
            <a:ext cx="5845745" cy="1485818"/>
          </a:xfrm>
          <a:prstGeom prst="rect">
            <a:avLst/>
          </a:prstGeom>
        </p:spPr>
      </p:pic>
      <p:pic>
        <p:nvPicPr>
          <p:cNvPr id="7" name="Picture 6" descr="A close up of a screw&#10;&#10;Description automatically generated">
            <a:extLst>
              <a:ext uri="{FF2B5EF4-FFF2-40B4-BE49-F238E27FC236}">
                <a16:creationId xmlns:a16="http://schemas.microsoft.com/office/drawing/2014/main" id="{AEA6FCAE-88EC-8CE1-9704-F9C903F05B66}"/>
              </a:ext>
            </a:extLst>
          </p:cNvPr>
          <p:cNvPicPr>
            <a:picLocks noChangeAspect="1"/>
          </p:cNvPicPr>
          <p:nvPr/>
        </p:nvPicPr>
        <p:blipFill>
          <a:blip r:embed="rId6"/>
          <a:stretch>
            <a:fillRect/>
          </a:stretch>
        </p:blipFill>
        <p:spPr>
          <a:xfrm>
            <a:off x="5993580" y="2530844"/>
            <a:ext cx="5924198" cy="1141042"/>
          </a:xfrm>
          <a:prstGeom prst="rect">
            <a:avLst/>
          </a:prstGeom>
        </p:spPr>
      </p:pic>
      <p:pic>
        <p:nvPicPr>
          <p:cNvPr id="9" name="Picture 8" descr="A drawing of a screw and a screw with a round head&#10;&#10;Description automatically generated">
            <a:extLst>
              <a:ext uri="{FF2B5EF4-FFF2-40B4-BE49-F238E27FC236}">
                <a16:creationId xmlns:a16="http://schemas.microsoft.com/office/drawing/2014/main" id="{31845E09-1DE4-3301-33E6-D5DC24D00AA5}"/>
              </a:ext>
            </a:extLst>
          </p:cNvPr>
          <p:cNvPicPr>
            <a:picLocks noChangeAspect="1"/>
          </p:cNvPicPr>
          <p:nvPr/>
        </p:nvPicPr>
        <p:blipFill>
          <a:blip r:embed="rId7"/>
          <a:stretch>
            <a:fillRect/>
          </a:stretch>
        </p:blipFill>
        <p:spPr>
          <a:xfrm>
            <a:off x="6750899" y="3990473"/>
            <a:ext cx="4038950" cy="25910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
          <p:cNvSpPr txBox="1">
            <a:spLocks noGrp="1"/>
          </p:cNvSpPr>
          <p:nvPr>
            <p:ph type="title"/>
          </p:nvPr>
        </p:nvSpPr>
        <p:spPr>
          <a:xfrm>
            <a:off x="912813" y="758534"/>
            <a:ext cx="5455330" cy="58040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Twentieth Century"/>
              <a:buNone/>
            </a:pPr>
            <a:r>
              <a:rPr lang="en-US"/>
              <a:t>SCREW</a:t>
            </a:r>
            <a:endParaRPr/>
          </a:p>
        </p:txBody>
      </p:sp>
      <p:pic>
        <p:nvPicPr>
          <p:cNvPr id="257" name="Google Shape;257;p3"/>
          <p:cNvPicPr preferRelativeResize="0"/>
          <p:nvPr/>
        </p:nvPicPr>
        <p:blipFill rotWithShape="1">
          <a:blip r:embed="rId3">
            <a:alphaModFix/>
          </a:blip>
          <a:srcRect/>
          <a:stretch/>
        </p:blipFill>
        <p:spPr>
          <a:xfrm>
            <a:off x="252739" y="102777"/>
            <a:ext cx="2438611" cy="542591"/>
          </a:xfrm>
          <a:prstGeom prst="rect">
            <a:avLst/>
          </a:prstGeom>
          <a:noFill/>
          <a:ln>
            <a:noFill/>
          </a:ln>
        </p:spPr>
      </p:pic>
      <p:pic>
        <p:nvPicPr>
          <p:cNvPr id="258" name="Google Shape;258;p3"/>
          <p:cNvPicPr preferRelativeResize="0"/>
          <p:nvPr/>
        </p:nvPicPr>
        <p:blipFill rotWithShape="1">
          <a:blip r:embed="rId4">
            <a:alphaModFix/>
          </a:blip>
          <a:srcRect/>
          <a:stretch/>
        </p:blipFill>
        <p:spPr>
          <a:xfrm>
            <a:off x="203297" y="6163169"/>
            <a:ext cx="2017951" cy="579170"/>
          </a:xfrm>
          <a:prstGeom prst="rect">
            <a:avLst/>
          </a:prstGeom>
          <a:noFill/>
          <a:ln>
            <a:noFill/>
          </a:ln>
        </p:spPr>
      </p:pic>
      <p:sp>
        <p:nvSpPr>
          <p:cNvPr id="259" name="Google Shape;259;p3"/>
          <p:cNvSpPr txBox="1">
            <a:spLocks noGrp="1"/>
          </p:cNvSpPr>
          <p:nvPr>
            <p:ph type="body" idx="1"/>
          </p:nvPr>
        </p:nvSpPr>
        <p:spPr>
          <a:xfrm>
            <a:off x="553584" y="1367743"/>
            <a:ext cx="4791302" cy="4728257"/>
          </a:xfrm>
          <a:prstGeom prst="rect">
            <a:avLst/>
          </a:prstGeom>
          <a:noFill/>
          <a:ln>
            <a:noFill/>
          </a:ln>
        </p:spPr>
        <p:txBody>
          <a:bodyPr spcFirstLastPara="1" wrap="square" lIns="91425" tIns="45700" rIns="91425" bIns="45700" anchor="t" anchorCtr="0">
            <a:normAutofit fontScale="85000" lnSpcReduction="20000"/>
          </a:bodyPr>
          <a:lstStyle/>
          <a:p>
            <a:pPr marL="228600" lvl="0" indent="-228600" algn="l" rtl="0">
              <a:lnSpc>
                <a:spcPct val="120000"/>
              </a:lnSpc>
              <a:spcBef>
                <a:spcPts val="0"/>
              </a:spcBef>
              <a:spcAft>
                <a:spcPts val="0"/>
              </a:spcAft>
              <a:buClr>
                <a:schemeClr val="lt1"/>
              </a:buClr>
              <a:buSzPct val="125000"/>
              <a:buChar char="•"/>
            </a:pPr>
            <a:r>
              <a:rPr lang="en-US" sz="2200">
                <a:latin typeface="Calibri"/>
                <a:ea typeface="Calibri"/>
                <a:cs typeface="Calibri"/>
                <a:sym typeface="Calibri"/>
              </a:rPr>
              <a:t>A screw is a combination of simple machines : it is, in essence, an inclined </a:t>
            </a:r>
            <a:r>
              <a:rPr lang="en-US" sz="2200" u="sng">
                <a:solidFill>
                  <a:schemeClr val="hlink"/>
                </a:solidFill>
                <a:latin typeface="Calibri"/>
                <a:ea typeface="Calibri"/>
                <a:cs typeface="Calibri"/>
                <a:sym typeface="Calibri"/>
                <a:hlinkClick r:id="rId5"/>
              </a:rPr>
              <a:t> </a:t>
            </a:r>
            <a:r>
              <a:rPr lang="en-US" sz="2200">
                <a:latin typeface="Calibri"/>
                <a:ea typeface="Calibri"/>
                <a:cs typeface="Calibri"/>
                <a:sym typeface="Calibri"/>
              </a:rPr>
              <a:t>plane wrapped around a central shaft, but the inclined plane (thread) also comes to a sharp edge around the outside, which acts as a wedge as it pushes into the fastened material, and the shaft and helix also form a wedge at the point. Some screw threads are designed to mate with a complementary thread, called a female thread (internal thread), often in the form of a nut object with an internal thread. Other screw threads are designed to cut a helical groove in a softer material as the screw is inserted. The most common uses of screws are to hold objects together and to position objects.</a:t>
            </a:r>
            <a:endParaRPr sz="2200">
              <a:latin typeface="Calibri"/>
              <a:ea typeface="Calibri"/>
              <a:cs typeface="Calibri"/>
              <a:sym typeface="Calibri"/>
            </a:endParaRPr>
          </a:p>
        </p:txBody>
      </p:sp>
      <p:pic>
        <p:nvPicPr>
          <p:cNvPr id="260" name="Google Shape;260;p3"/>
          <p:cNvPicPr preferRelativeResize="0"/>
          <p:nvPr/>
        </p:nvPicPr>
        <p:blipFill rotWithShape="1">
          <a:blip r:embed="rId6">
            <a:alphaModFix/>
          </a:blip>
          <a:srcRect/>
          <a:stretch/>
        </p:blipFill>
        <p:spPr>
          <a:xfrm>
            <a:off x="6025320" y="2304528"/>
            <a:ext cx="4887532" cy="244488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4"/>
          <p:cNvPicPr preferRelativeResize="0"/>
          <p:nvPr/>
        </p:nvPicPr>
        <p:blipFill rotWithShape="1">
          <a:blip r:embed="rId3">
            <a:alphaModFix/>
          </a:blip>
          <a:srcRect/>
          <a:stretch/>
        </p:blipFill>
        <p:spPr>
          <a:xfrm>
            <a:off x="252739" y="102777"/>
            <a:ext cx="2438611" cy="542591"/>
          </a:xfrm>
          <a:prstGeom prst="rect">
            <a:avLst/>
          </a:prstGeom>
          <a:noFill/>
          <a:ln>
            <a:noFill/>
          </a:ln>
        </p:spPr>
      </p:pic>
      <p:pic>
        <p:nvPicPr>
          <p:cNvPr id="266" name="Google Shape;266;p4"/>
          <p:cNvPicPr preferRelativeResize="0"/>
          <p:nvPr/>
        </p:nvPicPr>
        <p:blipFill rotWithShape="1">
          <a:blip r:embed="rId4">
            <a:alphaModFix/>
          </a:blip>
          <a:srcRect/>
          <a:stretch/>
        </p:blipFill>
        <p:spPr>
          <a:xfrm>
            <a:off x="203297" y="6163169"/>
            <a:ext cx="2017951" cy="579170"/>
          </a:xfrm>
          <a:prstGeom prst="rect">
            <a:avLst/>
          </a:prstGeom>
          <a:noFill/>
          <a:ln>
            <a:noFill/>
          </a:ln>
        </p:spPr>
      </p:pic>
      <p:sp>
        <p:nvSpPr>
          <p:cNvPr id="267" name="Google Shape;267;p4"/>
          <p:cNvSpPr txBox="1"/>
          <p:nvPr/>
        </p:nvSpPr>
        <p:spPr>
          <a:xfrm>
            <a:off x="3064550" y="2324025"/>
            <a:ext cx="71433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b="1">
                <a:solidFill>
                  <a:schemeClr val="lt1"/>
                </a:solidFill>
                <a:latin typeface="Calibri"/>
                <a:ea typeface="Calibri"/>
                <a:cs typeface="Calibri"/>
                <a:sym typeface="Calibri"/>
              </a:rPr>
              <a:t>Why it is important to choose the proper loose connection and their maintenance? </a:t>
            </a:r>
            <a:endParaRPr sz="3000" b="1">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2" name="Google Shape;272;p5"/>
          <p:cNvPicPr preferRelativeResize="0"/>
          <p:nvPr/>
        </p:nvPicPr>
        <p:blipFill rotWithShape="1">
          <a:blip r:embed="rId3">
            <a:alphaModFix/>
          </a:blip>
          <a:srcRect/>
          <a:stretch/>
        </p:blipFill>
        <p:spPr>
          <a:xfrm>
            <a:off x="380894" y="229446"/>
            <a:ext cx="2438611" cy="542591"/>
          </a:xfrm>
          <a:prstGeom prst="rect">
            <a:avLst/>
          </a:prstGeom>
          <a:noFill/>
          <a:ln>
            <a:noFill/>
          </a:ln>
        </p:spPr>
      </p:pic>
      <p:pic>
        <p:nvPicPr>
          <p:cNvPr id="273" name="Google Shape;273;p5"/>
          <p:cNvPicPr preferRelativeResize="0"/>
          <p:nvPr/>
        </p:nvPicPr>
        <p:blipFill rotWithShape="1">
          <a:blip r:embed="rId4">
            <a:alphaModFix/>
          </a:blip>
          <a:srcRect/>
          <a:stretch/>
        </p:blipFill>
        <p:spPr>
          <a:xfrm>
            <a:off x="242882" y="6024129"/>
            <a:ext cx="2017951" cy="579170"/>
          </a:xfrm>
          <a:prstGeom prst="rect">
            <a:avLst/>
          </a:prstGeom>
          <a:noFill/>
          <a:ln>
            <a:noFill/>
          </a:ln>
        </p:spPr>
      </p:pic>
      <p:pic>
        <p:nvPicPr>
          <p:cNvPr id="274" name="Google Shape;274;p5"/>
          <p:cNvPicPr preferRelativeResize="0"/>
          <p:nvPr/>
        </p:nvPicPr>
        <p:blipFill rotWithShape="1">
          <a:blip r:embed="rId5">
            <a:alphaModFix/>
          </a:blip>
          <a:srcRect/>
          <a:stretch/>
        </p:blipFill>
        <p:spPr>
          <a:xfrm>
            <a:off x="6095989" y="3428993"/>
            <a:ext cx="21" cy="13"/>
          </a:xfrm>
          <a:prstGeom prst="rect">
            <a:avLst/>
          </a:prstGeom>
          <a:noFill/>
          <a:ln>
            <a:noFill/>
          </a:ln>
        </p:spPr>
      </p:pic>
      <p:sp>
        <p:nvSpPr>
          <p:cNvPr id="275" name="Google Shape;275;p5"/>
          <p:cNvSpPr txBox="1"/>
          <p:nvPr/>
        </p:nvSpPr>
        <p:spPr>
          <a:xfrm>
            <a:off x="1329450" y="1579950"/>
            <a:ext cx="9474600" cy="388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lt1"/>
              </a:solidFill>
              <a:latin typeface="Calibri"/>
              <a:ea typeface="Calibri"/>
              <a:cs typeface="Calibri"/>
              <a:sym typeface="Calibri"/>
            </a:endParaRPr>
          </a:p>
          <a:p>
            <a:pPr marL="0" lvl="0" indent="0" algn="l" rtl="0">
              <a:spcBef>
                <a:spcPts val="0"/>
              </a:spcBef>
              <a:spcAft>
                <a:spcPts val="0"/>
              </a:spcAft>
              <a:buNone/>
            </a:pPr>
            <a:r>
              <a:rPr lang="en-US" sz="2000">
                <a:solidFill>
                  <a:schemeClr val="lt1"/>
                </a:solidFill>
                <a:latin typeface="Calibri"/>
                <a:ea typeface="Calibri"/>
                <a:cs typeface="Calibri"/>
                <a:sym typeface="Calibri"/>
              </a:rPr>
              <a:t>A pressurized bolted flange joint assembly begins to leak, creating a safety hazard. A rotor with its blades separates from the nacelle and spins off a wind turbine, crashing to the ground. Under constant vibration from the engine of an ocean freighter, loose bolts on a large piece of mining equipment work their way off the bolted joints and roll around the hull, inflicting further damage to the equipment.</a:t>
            </a:r>
            <a:endParaRPr sz="20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80" name="Google Shape;280;p6"/>
          <p:cNvPicPr preferRelativeResize="0"/>
          <p:nvPr/>
        </p:nvPicPr>
        <p:blipFill rotWithShape="1">
          <a:blip r:embed="rId3">
            <a:alphaModFix/>
          </a:blip>
          <a:srcRect/>
          <a:stretch/>
        </p:blipFill>
        <p:spPr>
          <a:xfrm>
            <a:off x="380894" y="229446"/>
            <a:ext cx="2438611" cy="542591"/>
          </a:xfrm>
          <a:prstGeom prst="rect">
            <a:avLst/>
          </a:prstGeom>
          <a:noFill/>
          <a:ln>
            <a:noFill/>
          </a:ln>
        </p:spPr>
      </p:pic>
      <p:pic>
        <p:nvPicPr>
          <p:cNvPr id="281" name="Google Shape;281;p6"/>
          <p:cNvPicPr preferRelativeResize="0"/>
          <p:nvPr/>
        </p:nvPicPr>
        <p:blipFill rotWithShape="1">
          <a:blip r:embed="rId4">
            <a:alphaModFix/>
          </a:blip>
          <a:srcRect/>
          <a:stretch/>
        </p:blipFill>
        <p:spPr>
          <a:xfrm>
            <a:off x="242882" y="6024129"/>
            <a:ext cx="2017951" cy="579170"/>
          </a:xfrm>
          <a:prstGeom prst="rect">
            <a:avLst/>
          </a:prstGeom>
          <a:noFill/>
          <a:ln>
            <a:noFill/>
          </a:ln>
        </p:spPr>
      </p:pic>
      <p:pic>
        <p:nvPicPr>
          <p:cNvPr id="282" name="Google Shape;282;p6"/>
          <p:cNvPicPr preferRelativeResize="0"/>
          <p:nvPr/>
        </p:nvPicPr>
        <p:blipFill rotWithShape="1">
          <a:blip r:embed="rId5">
            <a:alphaModFix/>
          </a:blip>
          <a:srcRect/>
          <a:stretch/>
        </p:blipFill>
        <p:spPr>
          <a:xfrm>
            <a:off x="6095989" y="3428993"/>
            <a:ext cx="21" cy="13"/>
          </a:xfrm>
          <a:prstGeom prst="rect">
            <a:avLst/>
          </a:prstGeom>
          <a:noFill/>
          <a:ln>
            <a:noFill/>
          </a:ln>
        </p:spPr>
      </p:pic>
      <p:pic>
        <p:nvPicPr>
          <p:cNvPr id="283" name="Google Shape;283;p6"/>
          <p:cNvPicPr preferRelativeResize="0"/>
          <p:nvPr/>
        </p:nvPicPr>
        <p:blipFill rotWithShape="1">
          <a:blip r:embed="rId6">
            <a:alphaModFix/>
          </a:blip>
          <a:srcRect/>
          <a:stretch/>
        </p:blipFill>
        <p:spPr>
          <a:xfrm>
            <a:off x="6095990" y="3428990"/>
            <a:ext cx="20" cy="19"/>
          </a:xfrm>
          <a:prstGeom prst="rect">
            <a:avLst/>
          </a:prstGeom>
          <a:noFill/>
          <a:ln>
            <a:noFill/>
          </a:ln>
        </p:spPr>
      </p:pic>
      <p:sp>
        <p:nvSpPr>
          <p:cNvPr id="284" name="Google Shape;284;p6"/>
          <p:cNvSpPr txBox="1"/>
          <p:nvPr/>
        </p:nvSpPr>
        <p:spPr>
          <a:xfrm>
            <a:off x="242875" y="772025"/>
            <a:ext cx="8634000" cy="4494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solidFill>
                  <a:schemeClr val="lt1"/>
                </a:solidFill>
                <a:latin typeface="Calibri"/>
                <a:ea typeface="Calibri"/>
                <a:cs typeface="Calibri"/>
                <a:sym typeface="Calibri"/>
              </a:rPr>
              <a:t>What Causes Loose Bolts?</a:t>
            </a:r>
            <a:endParaRPr sz="2000">
              <a:solidFill>
                <a:schemeClr val="lt1"/>
              </a:solidFill>
              <a:latin typeface="Calibri"/>
              <a:ea typeface="Calibri"/>
              <a:cs typeface="Calibri"/>
              <a:sym typeface="Calibri"/>
            </a:endParaRPr>
          </a:p>
          <a:p>
            <a:pPr marL="0" lvl="0" indent="0" algn="l" rtl="0">
              <a:spcBef>
                <a:spcPts val="0"/>
              </a:spcBef>
              <a:spcAft>
                <a:spcPts val="0"/>
              </a:spcAft>
              <a:buNone/>
            </a:pPr>
            <a:endParaRPr sz="2000">
              <a:solidFill>
                <a:schemeClr val="lt1"/>
              </a:solidFill>
              <a:latin typeface="Calibri"/>
              <a:ea typeface="Calibri"/>
              <a:cs typeface="Calibri"/>
              <a:sym typeface="Calibri"/>
            </a:endParaRPr>
          </a:p>
          <a:p>
            <a:pPr marL="0" lvl="0" indent="0" algn="l" rtl="0">
              <a:spcBef>
                <a:spcPts val="0"/>
              </a:spcBef>
              <a:spcAft>
                <a:spcPts val="0"/>
              </a:spcAft>
              <a:buNone/>
            </a:pPr>
            <a:r>
              <a:rPr lang="en-US" sz="2000">
                <a:solidFill>
                  <a:schemeClr val="lt1"/>
                </a:solidFill>
                <a:latin typeface="Calibri"/>
                <a:ea typeface="Calibri"/>
                <a:cs typeface="Calibri"/>
                <a:sym typeface="Calibri"/>
              </a:rPr>
              <a:t>Bolted joints are critical to the safe operation of many types of equipment in a wide range of applications, including power generation, manufacturing, mining, and transportation.</a:t>
            </a:r>
            <a:endParaRPr sz="2000">
              <a:solidFill>
                <a:schemeClr val="lt1"/>
              </a:solidFill>
              <a:latin typeface="Calibri"/>
              <a:ea typeface="Calibri"/>
              <a:cs typeface="Calibri"/>
              <a:sym typeface="Calibri"/>
            </a:endParaRPr>
          </a:p>
          <a:p>
            <a:pPr marL="0" lvl="0" indent="0" algn="l" rtl="0">
              <a:spcBef>
                <a:spcPts val="0"/>
              </a:spcBef>
              <a:spcAft>
                <a:spcPts val="0"/>
              </a:spcAft>
              <a:buNone/>
            </a:pPr>
            <a:endParaRPr sz="2000">
              <a:solidFill>
                <a:schemeClr val="lt1"/>
              </a:solidFill>
              <a:latin typeface="Calibri"/>
              <a:ea typeface="Calibri"/>
              <a:cs typeface="Calibri"/>
              <a:sym typeface="Calibri"/>
            </a:endParaRPr>
          </a:p>
          <a:p>
            <a:pPr marL="0" lvl="0" indent="0" algn="l" rtl="0">
              <a:spcBef>
                <a:spcPts val="0"/>
              </a:spcBef>
              <a:spcAft>
                <a:spcPts val="0"/>
              </a:spcAft>
              <a:buNone/>
            </a:pPr>
            <a:r>
              <a:rPr lang="en-US" sz="2000">
                <a:solidFill>
                  <a:schemeClr val="lt1"/>
                </a:solidFill>
                <a:latin typeface="Calibri"/>
                <a:ea typeface="Calibri"/>
                <a:cs typeface="Calibri"/>
                <a:sym typeface="Calibri"/>
              </a:rPr>
              <a:t>In a bolted joint, tightening the nut actually stretches the bolt a small amount, like pulling on a stiff spring. This stretching, or tension, results in an opposing clamp force that holds the two sections of the joint together. If the bolt comes loose, this clamp force weakens.</a:t>
            </a:r>
            <a:endParaRPr sz="2000">
              <a:solidFill>
                <a:schemeClr val="lt1"/>
              </a:solidFill>
              <a:latin typeface="Calibri"/>
              <a:ea typeface="Calibri"/>
              <a:cs typeface="Calibri"/>
              <a:sym typeface="Calibri"/>
            </a:endParaRPr>
          </a:p>
          <a:p>
            <a:pPr marL="0" lvl="0" indent="0" algn="l" rtl="0">
              <a:spcBef>
                <a:spcPts val="0"/>
              </a:spcBef>
              <a:spcAft>
                <a:spcPts val="0"/>
              </a:spcAft>
              <a:buNone/>
            </a:pPr>
            <a:endParaRPr sz="2000">
              <a:solidFill>
                <a:schemeClr val="lt1"/>
              </a:solidFill>
              <a:latin typeface="Calibri"/>
              <a:ea typeface="Calibri"/>
              <a:cs typeface="Calibri"/>
              <a:sym typeface="Calibri"/>
            </a:endParaRPr>
          </a:p>
          <a:p>
            <a:pPr marL="0" lvl="0" indent="0" algn="l" rtl="0">
              <a:spcBef>
                <a:spcPts val="0"/>
              </a:spcBef>
              <a:spcAft>
                <a:spcPts val="0"/>
              </a:spcAft>
              <a:buNone/>
            </a:pPr>
            <a:r>
              <a:rPr lang="en-US" sz="2000">
                <a:solidFill>
                  <a:schemeClr val="lt1"/>
                </a:solidFill>
                <a:latin typeface="Calibri"/>
                <a:ea typeface="Calibri"/>
                <a:cs typeface="Calibri"/>
                <a:sym typeface="Calibri"/>
              </a:rPr>
              <a:t>Loose bolts are not just an irritating nuisance. If the joint is not quickly retightened, the application may begin to leak fluid or gas, the bolt may break, equipment may become damaged, or catastrophic accidents may occur.</a:t>
            </a:r>
            <a:endParaRPr sz="2000">
              <a:solidFill>
                <a:schemeClr val="lt1"/>
              </a:solidFill>
              <a:latin typeface="Calibri"/>
              <a:ea typeface="Calibri"/>
              <a:cs typeface="Calibri"/>
              <a:sym typeface="Calibri"/>
            </a:endParaRPr>
          </a:p>
        </p:txBody>
      </p:sp>
      <p:pic>
        <p:nvPicPr>
          <p:cNvPr id="285" name="Google Shape;285;p6"/>
          <p:cNvPicPr preferRelativeResize="0"/>
          <p:nvPr/>
        </p:nvPicPr>
        <p:blipFill>
          <a:blip r:embed="rId7">
            <a:alphaModFix/>
          </a:blip>
          <a:stretch>
            <a:fillRect/>
          </a:stretch>
        </p:blipFill>
        <p:spPr>
          <a:xfrm>
            <a:off x="8942450" y="1590975"/>
            <a:ext cx="3010325" cy="2733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290" name="Google Shape;290;p7"/>
          <p:cNvPicPr preferRelativeResize="0"/>
          <p:nvPr/>
        </p:nvPicPr>
        <p:blipFill rotWithShape="1">
          <a:blip r:embed="rId3">
            <a:alphaModFix/>
          </a:blip>
          <a:srcRect/>
          <a:stretch/>
        </p:blipFill>
        <p:spPr>
          <a:xfrm>
            <a:off x="380894" y="229446"/>
            <a:ext cx="2438611" cy="542591"/>
          </a:xfrm>
          <a:prstGeom prst="rect">
            <a:avLst/>
          </a:prstGeom>
          <a:noFill/>
          <a:ln>
            <a:noFill/>
          </a:ln>
        </p:spPr>
      </p:pic>
      <p:pic>
        <p:nvPicPr>
          <p:cNvPr id="291" name="Google Shape;291;p7"/>
          <p:cNvPicPr preferRelativeResize="0"/>
          <p:nvPr/>
        </p:nvPicPr>
        <p:blipFill rotWithShape="1">
          <a:blip r:embed="rId4">
            <a:alphaModFix/>
          </a:blip>
          <a:srcRect/>
          <a:stretch/>
        </p:blipFill>
        <p:spPr>
          <a:xfrm>
            <a:off x="242882" y="6024129"/>
            <a:ext cx="2017951" cy="579170"/>
          </a:xfrm>
          <a:prstGeom prst="rect">
            <a:avLst/>
          </a:prstGeom>
          <a:noFill/>
          <a:ln>
            <a:noFill/>
          </a:ln>
        </p:spPr>
      </p:pic>
      <p:pic>
        <p:nvPicPr>
          <p:cNvPr id="292" name="Google Shape;292;p7"/>
          <p:cNvPicPr preferRelativeResize="0"/>
          <p:nvPr/>
        </p:nvPicPr>
        <p:blipFill rotWithShape="1">
          <a:blip r:embed="rId5">
            <a:alphaModFix/>
          </a:blip>
          <a:srcRect/>
          <a:stretch/>
        </p:blipFill>
        <p:spPr>
          <a:xfrm>
            <a:off x="6095989" y="3428993"/>
            <a:ext cx="21" cy="13"/>
          </a:xfrm>
          <a:prstGeom prst="rect">
            <a:avLst/>
          </a:prstGeom>
          <a:noFill/>
          <a:ln>
            <a:noFill/>
          </a:ln>
        </p:spPr>
      </p:pic>
      <p:pic>
        <p:nvPicPr>
          <p:cNvPr id="293" name="Google Shape;293;p7"/>
          <p:cNvPicPr preferRelativeResize="0"/>
          <p:nvPr/>
        </p:nvPicPr>
        <p:blipFill rotWithShape="1">
          <a:blip r:embed="rId6">
            <a:alphaModFix/>
          </a:blip>
          <a:srcRect/>
          <a:stretch/>
        </p:blipFill>
        <p:spPr>
          <a:xfrm>
            <a:off x="6095990" y="3428990"/>
            <a:ext cx="20" cy="19"/>
          </a:xfrm>
          <a:prstGeom prst="rect">
            <a:avLst/>
          </a:prstGeom>
          <a:noFill/>
          <a:ln>
            <a:noFill/>
          </a:ln>
        </p:spPr>
      </p:pic>
      <p:sp>
        <p:nvSpPr>
          <p:cNvPr id="294" name="Google Shape;294;p7"/>
          <p:cNvSpPr txBox="1"/>
          <p:nvPr/>
        </p:nvSpPr>
        <p:spPr>
          <a:xfrm>
            <a:off x="917725" y="1188225"/>
            <a:ext cx="9886500" cy="3047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chemeClr val="lt1"/>
                </a:solidFill>
                <a:latin typeface="Calibri"/>
                <a:ea typeface="Calibri"/>
                <a:cs typeface="Calibri"/>
                <a:sym typeface="Calibri"/>
              </a:rPr>
              <a:t>Six causes of loose bolts, which can occur separately or in combination</a:t>
            </a:r>
            <a:endParaRPr sz="2400" b="1">
              <a:solidFill>
                <a:schemeClr val="lt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457200" lvl="0" indent="-355600" algn="l" rtl="0">
              <a:spcBef>
                <a:spcPts val="0"/>
              </a:spcBef>
              <a:spcAft>
                <a:spcPts val="0"/>
              </a:spcAft>
              <a:buClr>
                <a:schemeClr val="dk1"/>
              </a:buClr>
              <a:buSzPts val="2000"/>
              <a:buFont typeface="Calibri"/>
              <a:buAutoNum type="arabicParenR"/>
            </a:pPr>
            <a:r>
              <a:rPr lang="en-US" sz="2000" b="1">
                <a:solidFill>
                  <a:schemeClr val="dk1"/>
                </a:solidFill>
                <a:latin typeface="Calibri"/>
                <a:ea typeface="Calibri"/>
                <a:cs typeface="Calibri"/>
                <a:sym typeface="Calibri"/>
              </a:rPr>
              <a:t>Under-tightening. By definition, an under-tightened bolt is already loose and the joint does not have enough clamp force to hold the individual sections together. This can lead to sideways slippage between sections, placing unwanted shear stress on the bolt that could eventually cause it to break.</a:t>
            </a:r>
            <a:endParaRPr sz="2000" b="1">
              <a:solidFill>
                <a:schemeClr val="dk1"/>
              </a:solidFill>
              <a:latin typeface="Calibri"/>
              <a:ea typeface="Calibri"/>
              <a:cs typeface="Calibri"/>
              <a:sym typeface="Calibri"/>
            </a:endParaRPr>
          </a:p>
          <a:p>
            <a:pPr marL="457200" lvl="0" indent="0" algn="l" rtl="0">
              <a:spcBef>
                <a:spcPts val="0"/>
              </a:spcBef>
              <a:spcAft>
                <a:spcPts val="0"/>
              </a:spcAft>
              <a:buNone/>
            </a:pPr>
            <a:endParaRPr sz="2000" b="1">
              <a:solidFill>
                <a:schemeClr val="dk1"/>
              </a:solidFill>
              <a:latin typeface="Calibri"/>
              <a:ea typeface="Calibri"/>
              <a:cs typeface="Calibri"/>
              <a:sym typeface="Calibri"/>
            </a:endParaRPr>
          </a:p>
          <a:p>
            <a:pPr marL="0" lvl="0" indent="0" algn="l" rtl="0">
              <a:spcBef>
                <a:spcPts val="0"/>
              </a:spcBef>
              <a:spcAft>
                <a:spcPts val="0"/>
              </a:spcAft>
              <a:buNone/>
            </a:pPr>
            <a:endParaRPr sz="2000" b="1">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Google Shape;299;p8"/>
          <p:cNvPicPr preferRelativeResize="0"/>
          <p:nvPr/>
        </p:nvPicPr>
        <p:blipFill rotWithShape="1">
          <a:blip r:embed="rId3">
            <a:alphaModFix/>
          </a:blip>
          <a:srcRect/>
          <a:stretch/>
        </p:blipFill>
        <p:spPr>
          <a:xfrm>
            <a:off x="380894" y="229446"/>
            <a:ext cx="2438611" cy="542591"/>
          </a:xfrm>
          <a:prstGeom prst="rect">
            <a:avLst/>
          </a:prstGeom>
          <a:noFill/>
          <a:ln>
            <a:noFill/>
          </a:ln>
        </p:spPr>
      </p:pic>
      <p:pic>
        <p:nvPicPr>
          <p:cNvPr id="300" name="Google Shape;300;p8"/>
          <p:cNvPicPr preferRelativeResize="0"/>
          <p:nvPr/>
        </p:nvPicPr>
        <p:blipFill rotWithShape="1">
          <a:blip r:embed="rId4">
            <a:alphaModFix/>
          </a:blip>
          <a:srcRect/>
          <a:stretch/>
        </p:blipFill>
        <p:spPr>
          <a:xfrm>
            <a:off x="242882" y="6024129"/>
            <a:ext cx="2017951" cy="579170"/>
          </a:xfrm>
          <a:prstGeom prst="rect">
            <a:avLst/>
          </a:prstGeom>
          <a:noFill/>
          <a:ln>
            <a:noFill/>
          </a:ln>
        </p:spPr>
      </p:pic>
      <p:pic>
        <p:nvPicPr>
          <p:cNvPr id="301" name="Google Shape;301;p8"/>
          <p:cNvPicPr preferRelativeResize="0"/>
          <p:nvPr/>
        </p:nvPicPr>
        <p:blipFill rotWithShape="1">
          <a:blip r:embed="rId5">
            <a:alphaModFix/>
          </a:blip>
          <a:srcRect/>
          <a:stretch/>
        </p:blipFill>
        <p:spPr>
          <a:xfrm>
            <a:off x="6095989" y="3428993"/>
            <a:ext cx="21" cy="13"/>
          </a:xfrm>
          <a:prstGeom prst="rect">
            <a:avLst/>
          </a:prstGeom>
          <a:noFill/>
          <a:ln>
            <a:noFill/>
          </a:ln>
        </p:spPr>
      </p:pic>
      <p:pic>
        <p:nvPicPr>
          <p:cNvPr id="302" name="Google Shape;302;p8"/>
          <p:cNvPicPr preferRelativeResize="0"/>
          <p:nvPr/>
        </p:nvPicPr>
        <p:blipFill rotWithShape="1">
          <a:blip r:embed="rId6">
            <a:alphaModFix/>
          </a:blip>
          <a:srcRect/>
          <a:stretch/>
        </p:blipFill>
        <p:spPr>
          <a:xfrm>
            <a:off x="6095990" y="3428990"/>
            <a:ext cx="20" cy="19"/>
          </a:xfrm>
          <a:prstGeom prst="rect">
            <a:avLst/>
          </a:prstGeom>
          <a:noFill/>
          <a:ln>
            <a:noFill/>
          </a:ln>
        </p:spPr>
      </p:pic>
      <p:pic>
        <p:nvPicPr>
          <p:cNvPr id="303" name="Google Shape;303;p8"/>
          <p:cNvPicPr preferRelativeResize="0"/>
          <p:nvPr/>
        </p:nvPicPr>
        <p:blipFill rotWithShape="1">
          <a:blip r:embed="rId7">
            <a:alphaModFix/>
          </a:blip>
          <a:srcRect/>
          <a:stretch/>
        </p:blipFill>
        <p:spPr>
          <a:xfrm>
            <a:off x="6095989" y="3428989"/>
            <a:ext cx="22" cy="22"/>
          </a:xfrm>
          <a:prstGeom prst="rect">
            <a:avLst/>
          </a:prstGeom>
          <a:noFill/>
          <a:ln>
            <a:noFill/>
          </a:ln>
        </p:spPr>
      </p:pic>
      <p:sp>
        <p:nvSpPr>
          <p:cNvPr id="304" name="Google Shape;304;p8"/>
          <p:cNvSpPr txBox="1"/>
          <p:nvPr/>
        </p:nvSpPr>
        <p:spPr>
          <a:xfrm>
            <a:off x="886175" y="885475"/>
            <a:ext cx="5292300" cy="326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chemeClr val="dk1"/>
                </a:solidFill>
                <a:latin typeface="Calibri"/>
                <a:ea typeface="Calibri"/>
                <a:cs typeface="Calibri"/>
                <a:sym typeface="Calibri"/>
              </a:rPr>
              <a:t>2) Vibration. Experiments on bolted joints under vibration show that many small “transverse” movements cause the two sections of the joint to move in parallel with each other and with the bolt head or nut. These repeated movements work against the friction between the bolt and joint threads that is holding the joint together. Eventually, vibration will cause the bolt to “unwind” from the mating threads and the joint to lose its clamp force.</a:t>
            </a:r>
            <a:endParaRPr sz="2000" b="1">
              <a:solidFill>
                <a:schemeClr val="dk1"/>
              </a:solidFill>
              <a:latin typeface="Calibri"/>
              <a:ea typeface="Calibri"/>
              <a:cs typeface="Calibri"/>
              <a:sym typeface="Calibri"/>
            </a:endParaRPr>
          </a:p>
        </p:txBody>
      </p:sp>
      <p:pic>
        <p:nvPicPr>
          <p:cNvPr id="305" name="Google Shape;305;p8"/>
          <p:cNvPicPr preferRelativeResize="0"/>
          <p:nvPr/>
        </p:nvPicPr>
        <p:blipFill>
          <a:blip r:embed="rId8">
            <a:alphaModFix/>
          </a:blip>
          <a:stretch>
            <a:fillRect/>
          </a:stretch>
        </p:blipFill>
        <p:spPr>
          <a:xfrm>
            <a:off x="7053525" y="1171538"/>
            <a:ext cx="2751650" cy="2812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g257ef200fcf_1_24"/>
          <p:cNvSpPr txBox="1">
            <a:spLocks noGrp="1"/>
          </p:cNvSpPr>
          <p:nvPr>
            <p:ph type="body" idx="1"/>
          </p:nvPr>
        </p:nvSpPr>
        <p:spPr>
          <a:xfrm>
            <a:off x="1143012" y="984537"/>
            <a:ext cx="9906000" cy="35418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r>
              <a:rPr lang="en-US" sz="2000" b="1">
                <a:solidFill>
                  <a:schemeClr val="dk1"/>
                </a:solidFill>
                <a:latin typeface="Calibri"/>
                <a:ea typeface="Calibri"/>
                <a:cs typeface="Calibri"/>
                <a:sym typeface="Calibri"/>
              </a:rPr>
              <a:t>3) Embedding. The design engineers who specify the tension on a bolt allow for a break-in period, during which bolt tightness relaxes to a certain degree. This relaxation is caused by micro-embedding of the bolt head and/or nut into the joint surface, and can occur with both soft materials, such as composites, as well as hard, polished metals. If the joint has not been designed properly, or if the specified tension was not achieved on the bolt at the start, this embedment of the joint can lead to a loss of clamp force.</a:t>
            </a:r>
            <a:endParaRPr sz="2000" b="1">
              <a:solidFill>
                <a:schemeClr val="dk1"/>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000" b="1">
                <a:solidFill>
                  <a:schemeClr val="dk1"/>
                </a:solidFill>
                <a:latin typeface="Calibri"/>
                <a:ea typeface="Calibri"/>
                <a:cs typeface="Calibri"/>
                <a:sym typeface="Calibri"/>
              </a:rPr>
              <a:t>4) Gasket creep. Many bolted joints include a thin, flexible gasket between the bolt head and the surface of the joint to seal the joint completely against gas or liquid leaks. The gasket itself acts as a spring, pushing back against the pressure of the bolt and the joint face. Over time, and especially near high heat or corrosive chemicals, the gasket may “creep,” which means it loses its springiness, leading to loss of clamp force. This can also happen if the gasket area directly next the bolts is crushed, or if the bolts are not tightened evenly across the entire face of the joint.</a:t>
            </a:r>
            <a:endParaRPr sz="2000" b="1">
              <a:solidFill>
                <a:schemeClr val="dk1"/>
              </a:solidFill>
              <a:latin typeface="Calibri"/>
              <a:ea typeface="Calibri"/>
              <a:cs typeface="Calibri"/>
              <a:sym typeface="Calibri"/>
            </a:endParaRPr>
          </a:p>
          <a:p>
            <a:pPr marL="0" lvl="0" indent="0" algn="l" rtl="0">
              <a:spcBef>
                <a:spcPts val="1000"/>
              </a:spcBef>
              <a:spcAft>
                <a:spcPts val="0"/>
              </a:spcAft>
              <a:buNone/>
            </a:pPr>
            <a:endParaRPr/>
          </a:p>
        </p:txBody>
      </p:sp>
      <p:pic>
        <p:nvPicPr>
          <p:cNvPr id="312" name="Google Shape;312;g257ef200fcf_1_24"/>
          <p:cNvPicPr preferRelativeResize="0"/>
          <p:nvPr/>
        </p:nvPicPr>
        <p:blipFill rotWithShape="1">
          <a:blip r:embed="rId3">
            <a:alphaModFix/>
          </a:blip>
          <a:srcRect/>
          <a:stretch/>
        </p:blipFill>
        <p:spPr>
          <a:xfrm>
            <a:off x="380894" y="229446"/>
            <a:ext cx="2438611" cy="542591"/>
          </a:xfrm>
          <a:prstGeom prst="rect">
            <a:avLst/>
          </a:prstGeom>
          <a:noFill/>
          <a:ln>
            <a:noFill/>
          </a:ln>
        </p:spPr>
      </p:pic>
      <p:pic>
        <p:nvPicPr>
          <p:cNvPr id="313" name="Google Shape;313;g257ef200fcf_1_24"/>
          <p:cNvPicPr preferRelativeResize="0"/>
          <p:nvPr/>
        </p:nvPicPr>
        <p:blipFill rotWithShape="1">
          <a:blip r:embed="rId4">
            <a:alphaModFix/>
          </a:blip>
          <a:srcRect/>
          <a:stretch/>
        </p:blipFill>
        <p:spPr>
          <a:xfrm>
            <a:off x="242882" y="6024129"/>
            <a:ext cx="2017951" cy="57917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g257ef200fcf_1_33"/>
          <p:cNvSpPr txBox="1">
            <a:spLocks noGrp="1"/>
          </p:cNvSpPr>
          <p:nvPr>
            <p:ph type="body" idx="1"/>
          </p:nvPr>
        </p:nvSpPr>
        <p:spPr>
          <a:xfrm>
            <a:off x="1143012" y="984537"/>
            <a:ext cx="9906000" cy="35418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000" b="1">
                <a:solidFill>
                  <a:schemeClr val="dk1"/>
                </a:solidFill>
                <a:latin typeface="Calibri"/>
                <a:ea typeface="Calibri"/>
                <a:cs typeface="Calibri"/>
                <a:sym typeface="Calibri"/>
              </a:rPr>
              <a:t>5) Differential Thermal Expansion. If the material of the bolt and the joint are different, large differences in temperature due to rapid environmental changes or cycling industrial processes can cause bolt material to expand or contract rapidly, possibly loosening the bolt.</a:t>
            </a:r>
            <a:endParaRPr sz="2000" b="1">
              <a:solidFill>
                <a:schemeClr val="dk1"/>
              </a:solidFill>
              <a:latin typeface="Calibri"/>
              <a:ea typeface="Calibri"/>
              <a:cs typeface="Calibri"/>
              <a:sym typeface="Calibri"/>
            </a:endParaRPr>
          </a:p>
          <a:p>
            <a:pPr marL="0" lvl="0" indent="0" algn="l" rtl="0">
              <a:spcBef>
                <a:spcPts val="1000"/>
              </a:spcBef>
              <a:spcAft>
                <a:spcPts val="0"/>
              </a:spcAft>
              <a:buNone/>
            </a:pPr>
            <a:endParaRPr sz="2000" b="1">
              <a:solidFill>
                <a:schemeClr val="dk1"/>
              </a:solidFill>
              <a:latin typeface="Calibri"/>
              <a:ea typeface="Calibri"/>
              <a:cs typeface="Calibri"/>
              <a:sym typeface="Calibri"/>
            </a:endParaRPr>
          </a:p>
          <a:p>
            <a:pPr marL="0" lvl="0" indent="0" algn="l" rtl="0">
              <a:spcBef>
                <a:spcPts val="1000"/>
              </a:spcBef>
              <a:spcAft>
                <a:spcPts val="0"/>
              </a:spcAft>
              <a:buNone/>
            </a:pPr>
            <a:r>
              <a:rPr lang="en-US" sz="2000" b="1">
                <a:solidFill>
                  <a:schemeClr val="dk1"/>
                </a:solidFill>
                <a:latin typeface="Calibri"/>
                <a:ea typeface="Calibri"/>
                <a:cs typeface="Calibri"/>
                <a:sym typeface="Calibri"/>
              </a:rPr>
              <a:t>6)Shock. Dynamic or alternating loads from machinery, generators, wind turbines, etc., can cause mechanical shock – a sudden force applied to the bolt or the joint – causing the bolt threads to slip relative to the threads of the joint. Just as with vibration, this slippage can ultimately lead to loosening of the bolts.</a:t>
            </a:r>
            <a:endParaRPr sz="2000" b="1">
              <a:solidFill>
                <a:schemeClr val="dk1"/>
              </a:solidFill>
              <a:latin typeface="Calibri"/>
              <a:ea typeface="Calibri"/>
              <a:cs typeface="Calibri"/>
              <a:sym typeface="Calibri"/>
            </a:endParaRPr>
          </a:p>
        </p:txBody>
      </p:sp>
      <p:pic>
        <p:nvPicPr>
          <p:cNvPr id="320" name="Google Shape;320;g257ef200fcf_1_33"/>
          <p:cNvPicPr preferRelativeResize="0"/>
          <p:nvPr/>
        </p:nvPicPr>
        <p:blipFill rotWithShape="1">
          <a:blip r:embed="rId3">
            <a:alphaModFix/>
          </a:blip>
          <a:srcRect/>
          <a:stretch/>
        </p:blipFill>
        <p:spPr>
          <a:xfrm>
            <a:off x="380894" y="229446"/>
            <a:ext cx="2438611" cy="542591"/>
          </a:xfrm>
          <a:prstGeom prst="rect">
            <a:avLst/>
          </a:prstGeom>
          <a:noFill/>
          <a:ln>
            <a:noFill/>
          </a:ln>
        </p:spPr>
      </p:pic>
      <p:pic>
        <p:nvPicPr>
          <p:cNvPr id="321" name="Google Shape;321;g257ef200fcf_1_33"/>
          <p:cNvPicPr preferRelativeResize="0"/>
          <p:nvPr/>
        </p:nvPicPr>
        <p:blipFill rotWithShape="1">
          <a:blip r:embed="rId4">
            <a:alphaModFix/>
          </a:blip>
          <a:srcRect/>
          <a:stretch/>
        </p:blipFill>
        <p:spPr>
          <a:xfrm>
            <a:off x="242882" y="6024129"/>
            <a:ext cx="2017951" cy="579170"/>
          </a:xfrm>
          <a:prstGeom prst="rect">
            <a:avLst/>
          </a:prstGeom>
          <a:noFill/>
          <a:ln>
            <a:noFill/>
          </a:ln>
        </p:spPr>
      </p:pic>
      <p:pic>
        <p:nvPicPr>
          <p:cNvPr id="322" name="Google Shape;322;g257ef200fcf_1_33"/>
          <p:cNvPicPr preferRelativeResize="0"/>
          <p:nvPr/>
        </p:nvPicPr>
        <p:blipFill>
          <a:blip r:embed="rId5">
            <a:alphaModFix/>
          </a:blip>
          <a:stretch>
            <a:fillRect/>
          </a:stretch>
        </p:blipFill>
        <p:spPr>
          <a:xfrm>
            <a:off x="7249783" y="4084062"/>
            <a:ext cx="3007865" cy="202686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g257ef200fcf_1_43"/>
          <p:cNvSpPr txBox="1">
            <a:spLocks noGrp="1"/>
          </p:cNvSpPr>
          <p:nvPr>
            <p:ph type="body" idx="1"/>
          </p:nvPr>
        </p:nvSpPr>
        <p:spPr>
          <a:xfrm>
            <a:off x="1143012" y="984537"/>
            <a:ext cx="9906000" cy="35418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r>
              <a:rPr lang="en-US" sz="2000" b="1">
                <a:latin typeface="Calibri"/>
                <a:ea typeface="Calibri"/>
                <a:cs typeface="Calibri"/>
                <a:sym typeface="Calibri"/>
              </a:rPr>
              <a:t>Maintaining Proper Tension Ensures Bolts Stay Tight</a:t>
            </a:r>
            <a:endParaRPr sz="2000" b="1">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000" b="1">
                <a:solidFill>
                  <a:schemeClr val="dk1"/>
                </a:solidFill>
                <a:latin typeface="Calibri"/>
                <a:ea typeface="Calibri"/>
                <a:cs typeface="Calibri"/>
                <a:sym typeface="Calibri"/>
              </a:rPr>
              <a:t>The combination of good bolted joint design, proper clamp force development, and suitable bolt retention devices can reliably secure a bolted joint against many of the challenges raised here.</a:t>
            </a:r>
            <a:endParaRPr sz="2000" b="1">
              <a:solidFill>
                <a:schemeClr val="dk1"/>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000" b="1">
                <a:solidFill>
                  <a:schemeClr val="dk1"/>
                </a:solidFill>
                <a:latin typeface="Calibri"/>
                <a:ea typeface="Calibri"/>
                <a:cs typeface="Calibri"/>
                <a:sym typeface="Calibri"/>
              </a:rPr>
              <a:t>A good bolted joint will be designed with the proper size and type of bolt and nut, and specify the optimal amount of tension to achieve the clamp force required to maintain joint integrity.</a:t>
            </a:r>
            <a:endParaRPr sz="2000" b="1">
              <a:solidFill>
                <a:schemeClr val="dk1"/>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000" b="1">
                <a:solidFill>
                  <a:schemeClr val="dk1"/>
                </a:solidFill>
                <a:latin typeface="Calibri"/>
                <a:ea typeface="Calibri"/>
                <a:cs typeface="Calibri"/>
                <a:sym typeface="Calibri"/>
              </a:rPr>
              <a:t>In the application itself, proper development of clamp force requires that the correct level of tension (preload) in each bolt has actually been achieved – and remains at that level throughout its operating lifetime.</a:t>
            </a:r>
            <a:endParaRPr sz="2000" b="1">
              <a:solidFill>
                <a:schemeClr val="dk1"/>
              </a:solidFill>
              <a:latin typeface="Calibri"/>
              <a:ea typeface="Calibri"/>
              <a:cs typeface="Calibri"/>
              <a:sym typeface="Calibri"/>
            </a:endParaRPr>
          </a:p>
          <a:p>
            <a:pPr marL="0" lvl="0" indent="0" algn="l" rtl="0">
              <a:spcBef>
                <a:spcPts val="1000"/>
              </a:spcBef>
              <a:spcAft>
                <a:spcPts val="0"/>
              </a:spcAft>
              <a:buNone/>
            </a:pPr>
            <a:endParaRPr sz="2000" b="1">
              <a:solidFill>
                <a:schemeClr val="dk1"/>
              </a:solidFill>
              <a:latin typeface="Calibri"/>
              <a:ea typeface="Calibri"/>
              <a:cs typeface="Calibri"/>
              <a:sym typeface="Calibri"/>
            </a:endParaRPr>
          </a:p>
        </p:txBody>
      </p:sp>
      <p:pic>
        <p:nvPicPr>
          <p:cNvPr id="329" name="Google Shape;329;g257ef200fcf_1_43"/>
          <p:cNvPicPr preferRelativeResize="0"/>
          <p:nvPr/>
        </p:nvPicPr>
        <p:blipFill rotWithShape="1">
          <a:blip r:embed="rId3">
            <a:alphaModFix/>
          </a:blip>
          <a:srcRect/>
          <a:stretch/>
        </p:blipFill>
        <p:spPr>
          <a:xfrm>
            <a:off x="380894" y="229446"/>
            <a:ext cx="2438611" cy="542591"/>
          </a:xfrm>
          <a:prstGeom prst="rect">
            <a:avLst/>
          </a:prstGeom>
          <a:noFill/>
          <a:ln>
            <a:noFill/>
          </a:ln>
        </p:spPr>
      </p:pic>
      <p:pic>
        <p:nvPicPr>
          <p:cNvPr id="330" name="Google Shape;330;g257ef200fcf_1_43"/>
          <p:cNvPicPr preferRelativeResize="0"/>
          <p:nvPr/>
        </p:nvPicPr>
        <p:blipFill rotWithShape="1">
          <a:blip r:embed="rId4">
            <a:alphaModFix/>
          </a:blip>
          <a:srcRect/>
          <a:stretch/>
        </p:blipFill>
        <p:spPr>
          <a:xfrm>
            <a:off x="242882" y="6024129"/>
            <a:ext cx="2017951" cy="57917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pic>
        <p:nvPicPr>
          <p:cNvPr id="335" name="Google Shape;335;p9"/>
          <p:cNvPicPr preferRelativeResize="0"/>
          <p:nvPr/>
        </p:nvPicPr>
        <p:blipFill rotWithShape="1">
          <a:blip r:embed="rId3">
            <a:alphaModFix/>
          </a:blip>
          <a:srcRect/>
          <a:stretch/>
        </p:blipFill>
        <p:spPr>
          <a:xfrm>
            <a:off x="422457" y="385310"/>
            <a:ext cx="2438611" cy="542591"/>
          </a:xfrm>
          <a:prstGeom prst="rect">
            <a:avLst/>
          </a:prstGeom>
          <a:noFill/>
          <a:ln>
            <a:noFill/>
          </a:ln>
        </p:spPr>
      </p:pic>
      <p:pic>
        <p:nvPicPr>
          <p:cNvPr id="336" name="Google Shape;336;p9"/>
          <p:cNvPicPr preferRelativeResize="0"/>
          <p:nvPr/>
        </p:nvPicPr>
        <p:blipFill rotWithShape="1">
          <a:blip r:embed="rId4">
            <a:alphaModFix/>
          </a:blip>
          <a:srcRect/>
          <a:stretch/>
        </p:blipFill>
        <p:spPr>
          <a:xfrm>
            <a:off x="263663" y="5941001"/>
            <a:ext cx="2017951" cy="579170"/>
          </a:xfrm>
          <a:prstGeom prst="rect">
            <a:avLst/>
          </a:prstGeom>
          <a:noFill/>
          <a:ln>
            <a:noFill/>
          </a:ln>
        </p:spPr>
      </p:pic>
      <p:sp>
        <p:nvSpPr>
          <p:cNvPr id="337" name="Google Shape;337;p9"/>
          <p:cNvSpPr txBox="1"/>
          <p:nvPr/>
        </p:nvSpPr>
        <p:spPr>
          <a:xfrm>
            <a:off x="1709304" y="1793163"/>
            <a:ext cx="8889423" cy="16312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i="0">
                <a:solidFill>
                  <a:schemeClr val="lt1"/>
                </a:solidFill>
                <a:latin typeface="Calibri"/>
                <a:ea typeface="Calibri"/>
                <a:cs typeface="Calibri"/>
                <a:sym typeface="Calibri"/>
              </a:rPr>
              <a:t>Note!</a:t>
            </a:r>
            <a:endParaRPr sz="2000" b="1">
              <a:solidFill>
                <a:schemeClr val="lt1"/>
              </a:solidFill>
              <a:latin typeface="Calibri"/>
              <a:ea typeface="Calibri"/>
              <a:cs typeface="Calibri"/>
              <a:sym typeface="Calibri"/>
            </a:endParaRPr>
          </a:p>
          <a:p>
            <a:pPr marL="0" marR="0" lvl="0" indent="0" algn="l" rtl="0">
              <a:spcBef>
                <a:spcPts val="0"/>
              </a:spcBef>
              <a:spcAft>
                <a:spcPts val="0"/>
              </a:spcAft>
              <a:buNone/>
            </a:pPr>
            <a:endParaRPr sz="2000" b="1" i="0">
              <a:solidFill>
                <a:schemeClr val="lt1"/>
              </a:solidFill>
              <a:latin typeface="Calibri"/>
              <a:ea typeface="Calibri"/>
              <a:cs typeface="Calibri"/>
              <a:sym typeface="Calibri"/>
            </a:endParaRPr>
          </a:p>
          <a:p>
            <a:pPr marL="0" marR="0" lvl="0" indent="0" algn="l" rtl="0">
              <a:spcBef>
                <a:spcPts val="0"/>
              </a:spcBef>
              <a:spcAft>
                <a:spcPts val="0"/>
              </a:spcAft>
              <a:buNone/>
            </a:pPr>
            <a:r>
              <a:rPr lang="en-US" sz="2000" b="1" i="0">
                <a:solidFill>
                  <a:schemeClr val="lt1"/>
                </a:solidFill>
                <a:latin typeface="Calibri"/>
                <a:ea typeface="Calibri"/>
                <a:cs typeface="Calibri"/>
                <a:sym typeface="Calibri"/>
              </a:rPr>
              <a:t>It</a:t>
            </a:r>
            <a:r>
              <a:rPr lang="en-US" sz="2000" b="1">
                <a:solidFill>
                  <a:schemeClr val="lt1"/>
                </a:solidFill>
                <a:latin typeface="Calibri"/>
                <a:ea typeface="Calibri"/>
                <a:cs typeface="Calibri"/>
                <a:sym typeface="Calibri"/>
              </a:rPr>
              <a:t> is </a:t>
            </a:r>
            <a:r>
              <a:rPr lang="en-US" sz="2000" b="1" i="0">
                <a:solidFill>
                  <a:schemeClr val="lt1"/>
                </a:solidFill>
                <a:latin typeface="Calibri"/>
                <a:ea typeface="Calibri"/>
                <a:cs typeface="Calibri"/>
                <a:sym typeface="Calibri"/>
              </a:rPr>
              <a:t> important to select the appropriate screw type based on the </a:t>
            </a:r>
            <a:r>
              <a:rPr lang="en-US" sz="2000" b="1" i="0">
                <a:solidFill>
                  <a:schemeClr val="dk1"/>
                </a:solidFill>
                <a:latin typeface="Calibri"/>
                <a:ea typeface="Calibri"/>
                <a:cs typeface="Calibri"/>
                <a:sym typeface="Calibri"/>
              </a:rPr>
              <a:t>specific application, material, and load requirements</a:t>
            </a:r>
            <a:r>
              <a:rPr lang="en-US" sz="2000" b="1" i="0">
                <a:solidFill>
                  <a:schemeClr val="lt1"/>
                </a:solidFill>
                <a:latin typeface="Calibri"/>
                <a:ea typeface="Calibri"/>
                <a:cs typeface="Calibri"/>
                <a:sym typeface="Calibri"/>
              </a:rPr>
              <a:t> to ensure a secure and reliable fastening.</a:t>
            </a:r>
            <a:endParaRPr sz="2000" b="1">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Κύκλωμα">
  <a:themeElements>
    <a:clrScheme name="Circuit">
      <a:dk1>
        <a:srgbClr val="000000"/>
      </a:dk1>
      <a:lt1>
        <a:srgbClr val="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1061</Words>
  <Application>Microsoft Office PowerPoint</Application>
  <PresentationFormat>Widescreen</PresentationFormat>
  <Paragraphs>42</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Twentieth Century</vt:lpstr>
      <vt:lpstr>Κύκλωμα</vt:lpstr>
      <vt:lpstr>PowerPoint Presentation</vt:lpstr>
      <vt:lpstr>BOLT AND NUTS</vt:lpstr>
      <vt:lpstr>SCREW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Konstantina Papadopoulou</dc:creator>
  <cp:lastModifiedBy>John Vanidis</cp:lastModifiedBy>
  <cp:revision>2</cp:revision>
  <dcterms:created xsi:type="dcterms:W3CDTF">2023-04-18T09:12:15Z</dcterms:created>
  <dcterms:modified xsi:type="dcterms:W3CDTF">2024-05-21T11:08:37Z</dcterms:modified>
</cp:coreProperties>
</file>