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7" roundtripDataSignature="AMtx7mi9Hh5bce3QAx+krKyZntGCebS8c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70E2CBE-70D8-4585-90FE-91581B760A06}">
  <a:tblStyle styleId="{170E2CBE-70D8-4585-90FE-91581B760A06}"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customschemas.google.com/relationships/presentationmetadata" Target="metadata"/><Relationship Id="rId16" Type="http://schemas.openxmlformats.org/officeDocument/2006/relationships/slide" Target="slides/slide1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6" name="Google Shape;236;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7" name="Google Shape;237;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5" name="Google Shape;245;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4" name="Google Shape;254;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3" name="Google Shape;263;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3" name="Google Shape;273;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3" name="Google Shape;283;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2" name="Google Shape;292;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1" name="Google Shape;301;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0" name="Google Shape;310;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8" name="Google Shape;318;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6" name="Google Shape;326;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Διαφάνεια τίτλου" showMasterSp="0" type="title">
  <p:cSld name="TITLE">
    <p:spTree>
      <p:nvGrpSpPr>
        <p:cNvPr id="56" name="Shape 56"/>
        <p:cNvGrpSpPr/>
        <p:nvPr/>
      </p:nvGrpSpPr>
      <p:grpSpPr>
        <a:xfrm>
          <a:off x="0" y="0"/>
          <a:ext cx="0" cy="0"/>
          <a:chOff x="0" y="0"/>
          <a:chExt cx="0" cy="0"/>
        </a:xfrm>
      </p:grpSpPr>
      <p:pic>
        <p:nvPicPr>
          <p:cNvPr descr="\\DROBO-FS\QuickDrops\JB\PPTX NG\Droplets\LightingOverlay.png" id="57" name="Google Shape;57;p10"/>
          <p:cNvPicPr preferRelativeResize="0"/>
          <p:nvPr/>
        </p:nvPicPr>
        <p:blipFill rotWithShape="1">
          <a:blip r:embed="rId2">
            <a:alphaModFix amt="30000"/>
          </a:blip>
          <a:srcRect b="0" l="0" r="0" t="0"/>
          <a:stretch/>
        </p:blipFill>
        <p:spPr>
          <a:xfrm>
            <a:off x="0" y="-1"/>
            <a:ext cx="12192003" cy="6858001"/>
          </a:xfrm>
          <a:prstGeom prst="rect">
            <a:avLst/>
          </a:prstGeom>
          <a:noFill/>
          <a:ln>
            <a:noFill/>
          </a:ln>
        </p:spPr>
      </p:pic>
      <p:grpSp>
        <p:nvGrpSpPr>
          <p:cNvPr id="58" name="Google Shape;58;p10"/>
          <p:cNvGrpSpPr/>
          <p:nvPr/>
        </p:nvGrpSpPr>
        <p:grpSpPr>
          <a:xfrm>
            <a:off x="0" y="0"/>
            <a:ext cx="2305051" cy="6858001"/>
            <a:chOff x="0" y="0"/>
            <a:chExt cx="2305051" cy="6858001"/>
          </a:xfrm>
        </p:grpSpPr>
        <p:sp>
          <p:nvSpPr>
            <p:cNvPr id="59" name="Google Shape;59;p10"/>
            <p:cNvSpPr/>
            <p:nvPr/>
          </p:nvSpPr>
          <p:spPr>
            <a:xfrm>
              <a:off x="1209675" y="4763"/>
              <a:ext cx="23813" cy="2181225"/>
            </a:xfrm>
            <a:prstGeom prst="rect">
              <a:avLst/>
            </a:pr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 name="Google Shape;60;p10"/>
            <p:cNvSpPr/>
            <p:nvPr/>
          </p:nvSpPr>
          <p:spPr>
            <a:xfrm>
              <a:off x="1128713" y="217646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 name="Google Shape;61;p10"/>
            <p:cNvSpPr/>
            <p:nvPr/>
          </p:nvSpPr>
          <p:spPr>
            <a:xfrm>
              <a:off x="1123950" y="4021138"/>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10"/>
            <p:cNvSpPr/>
            <p:nvPr/>
          </p:nvSpPr>
          <p:spPr>
            <a:xfrm>
              <a:off x="414338" y="9525"/>
              <a:ext cx="28575" cy="4481513"/>
            </a:xfrm>
            <a:prstGeom prst="rect">
              <a:avLst/>
            </a:pr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10"/>
            <p:cNvSpPr/>
            <p:nvPr/>
          </p:nvSpPr>
          <p:spPr>
            <a:xfrm>
              <a:off x="333375" y="448151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 name="Google Shape;64;p10"/>
            <p:cNvSpPr/>
            <p:nvPr/>
          </p:nvSpPr>
          <p:spPr>
            <a:xfrm>
              <a:off x="190500" y="9525"/>
              <a:ext cx="152400" cy="908050"/>
            </a:xfrm>
            <a:custGeom>
              <a:rect b="b" l="l" r="r" t="t"/>
              <a:pathLst>
                <a:path extrusionOk="0" h="572" w="96">
                  <a:moveTo>
                    <a:pt x="15" y="572"/>
                  </a:moveTo>
                  <a:lnTo>
                    <a:pt x="0" y="566"/>
                  </a:lnTo>
                  <a:lnTo>
                    <a:pt x="81" y="380"/>
                  </a:lnTo>
                  <a:lnTo>
                    <a:pt x="81" y="0"/>
                  </a:lnTo>
                  <a:lnTo>
                    <a:pt x="96" y="0"/>
                  </a:lnTo>
                  <a:lnTo>
                    <a:pt x="96" y="383"/>
                  </a:lnTo>
                  <a:lnTo>
                    <a:pt x="15" y="572"/>
                  </a:lnTo>
                  <a:close/>
                </a:path>
              </a:pathLst>
            </a:custGeom>
            <a:gradFill>
              <a:gsLst>
                <a:gs pos="0">
                  <a:schemeClr val="lt2"/>
                </a:gs>
                <a:gs pos="100000">
                  <a:srgbClr val="3B95DE"/>
                </a:gs>
              </a:gsLst>
              <a:lin ang="5400000" scaled="0"/>
            </a:gradFill>
            <a:ln>
              <a:noFill/>
            </a:ln>
          </p:spPr>
        </p:sp>
        <p:sp>
          <p:nvSpPr>
            <p:cNvPr id="65" name="Google Shape;65;p10"/>
            <p:cNvSpPr/>
            <p:nvPr/>
          </p:nvSpPr>
          <p:spPr>
            <a:xfrm>
              <a:off x="1290638" y="14288"/>
              <a:ext cx="376238" cy="1801813"/>
            </a:xfrm>
            <a:custGeom>
              <a:rect b="b" l="l" r="r" t="t"/>
              <a:pathLst>
                <a:path extrusionOk="0" h="1135" w="237">
                  <a:moveTo>
                    <a:pt x="222" y="1135"/>
                  </a:moveTo>
                  <a:lnTo>
                    <a:pt x="0" y="620"/>
                  </a:lnTo>
                  <a:lnTo>
                    <a:pt x="0" y="0"/>
                  </a:lnTo>
                  <a:lnTo>
                    <a:pt x="18" y="0"/>
                  </a:lnTo>
                  <a:lnTo>
                    <a:pt x="18" y="617"/>
                  </a:lnTo>
                  <a:lnTo>
                    <a:pt x="237" y="1129"/>
                  </a:lnTo>
                  <a:lnTo>
                    <a:pt x="222" y="1135"/>
                  </a:lnTo>
                  <a:close/>
                </a:path>
              </a:pathLst>
            </a:custGeom>
            <a:gradFill>
              <a:gsLst>
                <a:gs pos="0">
                  <a:schemeClr val="lt2"/>
                </a:gs>
                <a:gs pos="100000">
                  <a:srgbClr val="3B95DE"/>
                </a:gs>
              </a:gsLst>
              <a:lin ang="5400000" scaled="0"/>
            </a:gradFill>
            <a:ln>
              <a:noFill/>
            </a:ln>
          </p:spPr>
        </p:sp>
        <p:sp>
          <p:nvSpPr>
            <p:cNvPr id="66" name="Google Shape;66;p10"/>
            <p:cNvSpPr/>
            <p:nvPr/>
          </p:nvSpPr>
          <p:spPr>
            <a:xfrm>
              <a:off x="1600200" y="1801813"/>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 name="Google Shape;67;p10"/>
            <p:cNvSpPr/>
            <p:nvPr/>
          </p:nvSpPr>
          <p:spPr>
            <a:xfrm>
              <a:off x="1381125" y="9525"/>
              <a:ext cx="371475" cy="1425575"/>
            </a:xfrm>
            <a:custGeom>
              <a:rect b="b" l="l" r="r" t="t"/>
              <a:pathLst>
                <a:path extrusionOk="0" h="898" w="234">
                  <a:moveTo>
                    <a:pt x="219" y="898"/>
                  </a:moveTo>
                  <a:lnTo>
                    <a:pt x="0" y="383"/>
                  </a:lnTo>
                  <a:lnTo>
                    <a:pt x="0" y="0"/>
                  </a:lnTo>
                  <a:lnTo>
                    <a:pt x="15" y="0"/>
                  </a:lnTo>
                  <a:lnTo>
                    <a:pt x="15" y="380"/>
                  </a:lnTo>
                  <a:lnTo>
                    <a:pt x="234" y="892"/>
                  </a:lnTo>
                  <a:lnTo>
                    <a:pt x="219" y="898"/>
                  </a:lnTo>
                  <a:close/>
                </a:path>
              </a:pathLst>
            </a:custGeom>
            <a:gradFill>
              <a:gsLst>
                <a:gs pos="0">
                  <a:schemeClr val="lt2"/>
                </a:gs>
                <a:gs pos="100000">
                  <a:srgbClr val="3B95DE"/>
                </a:gs>
              </a:gsLst>
              <a:lin ang="5400000" scaled="0"/>
            </a:gradFill>
            <a:ln>
              <a:noFill/>
            </a:ln>
          </p:spPr>
        </p:sp>
        <p:sp>
          <p:nvSpPr>
            <p:cNvPr id="68" name="Google Shape;68;p10"/>
            <p:cNvSpPr/>
            <p:nvPr/>
          </p:nvSpPr>
          <p:spPr>
            <a:xfrm>
              <a:off x="1643063" y="0"/>
              <a:ext cx="152400" cy="912813"/>
            </a:xfrm>
            <a:custGeom>
              <a:rect b="b" l="l" r="r" t="t"/>
              <a:pathLst>
                <a:path extrusionOk="0" h="575" w="96">
                  <a:moveTo>
                    <a:pt x="96" y="575"/>
                  </a:moveTo>
                  <a:lnTo>
                    <a:pt x="78" y="575"/>
                  </a:lnTo>
                  <a:lnTo>
                    <a:pt x="78" y="192"/>
                  </a:lnTo>
                  <a:lnTo>
                    <a:pt x="0" y="6"/>
                  </a:lnTo>
                  <a:lnTo>
                    <a:pt x="15" y="0"/>
                  </a:lnTo>
                  <a:lnTo>
                    <a:pt x="96" y="189"/>
                  </a:lnTo>
                  <a:lnTo>
                    <a:pt x="96" y="575"/>
                  </a:lnTo>
                  <a:close/>
                </a:path>
              </a:pathLst>
            </a:custGeom>
            <a:gradFill>
              <a:gsLst>
                <a:gs pos="0">
                  <a:schemeClr val="lt2"/>
                </a:gs>
                <a:gs pos="100000">
                  <a:srgbClr val="3B95DE"/>
                </a:gs>
              </a:gsLst>
              <a:lin ang="5400000" scaled="0"/>
            </a:gradFill>
            <a:ln>
              <a:noFill/>
            </a:ln>
          </p:spPr>
        </p:sp>
        <p:sp>
          <p:nvSpPr>
            <p:cNvPr id="69" name="Google Shape;69;p10"/>
            <p:cNvSpPr/>
            <p:nvPr/>
          </p:nvSpPr>
          <p:spPr>
            <a:xfrm>
              <a:off x="1685925" y="142081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10"/>
            <p:cNvSpPr/>
            <p:nvPr/>
          </p:nvSpPr>
          <p:spPr>
            <a:xfrm>
              <a:off x="1685925" y="903288"/>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10"/>
            <p:cNvSpPr/>
            <p:nvPr/>
          </p:nvSpPr>
          <p:spPr>
            <a:xfrm>
              <a:off x="1743075" y="4763"/>
              <a:ext cx="419100" cy="522288"/>
            </a:xfrm>
            <a:custGeom>
              <a:rect b="b" l="l" r="r" t="t"/>
              <a:pathLst>
                <a:path extrusionOk="0" h="329" w="264">
                  <a:moveTo>
                    <a:pt x="252" y="329"/>
                  </a:moveTo>
                  <a:lnTo>
                    <a:pt x="45" y="120"/>
                  </a:lnTo>
                  <a:lnTo>
                    <a:pt x="0" y="6"/>
                  </a:lnTo>
                  <a:lnTo>
                    <a:pt x="15" y="0"/>
                  </a:lnTo>
                  <a:lnTo>
                    <a:pt x="60" y="111"/>
                  </a:lnTo>
                  <a:lnTo>
                    <a:pt x="264" y="317"/>
                  </a:lnTo>
                  <a:lnTo>
                    <a:pt x="252" y="329"/>
                  </a:lnTo>
                  <a:close/>
                </a:path>
              </a:pathLst>
            </a:custGeom>
            <a:gradFill>
              <a:gsLst>
                <a:gs pos="0">
                  <a:schemeClr val="lt2"/>
                </a:gs>
                <a:gs pos="100000">
                  <a:srgbClr val="3B95DE"/>
                </a:gs>
              </a:gsLst>
              <a:lin ang="5400000" scaled="0"/>
            </a:gradFill>
            <a:ln>
              <a:noFill/>
            </a:ln>
          </p:spPr>
        </p:sp>
        <p:sp>
          <p:nvSpPr>
            <p:cNvPr id="72" name="Google Shape;72;p10"/>
            <p:cNvSpPr/>
            <p:nvPr/>
          </p:nvSpPr>
          <p:spPr>
            <a:xfrm>
              <a:off x="2119313" y="488950"/>
              <a:ext cx="161925" cy="147638"/>
            </a:xfrm>
            <a:custGeom>
              <a:rect b="b" l="l" r="r" t="t"/>
              <a:pathLst>
                <a:path extrusionOk="0" h="31" w="34">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 name="Google Shape;73;p10"/>
            <p:cNvSpPr/>
            <p:nvPr/>
          </p:nvSpPr>
          <p:spPr>
            <a:xfrm>
              <a:off x="952500" y="4763"/>
              <a:ext cx="152400" cy="908050"/>
            </a:xfrm>
            <a:custGeom>
              <a:rect b="b" l="l" r="r" t="t"/>
              <a:pathLst>
                <a:path extrusionOk="0" h="572" w="96">
                  <a:moveTo>
                    <a:pt x="15" y="572"/>
                  </a:moveTo>
                  <a:lnTo>
                    <a:pt x="0" y="572"/>
                  </a:lnTo>
                  <a:lnTo>
                    <a:pt x="0" y="189"/>
                  </a:lnTo>
                  <a:lnTo>
                    <a:pt x="81" y="0"/>
                  </a:lnTo>
                  <a:lnTo>
                    <a:pt x="96" y="6"/>
                  </a:lnTo>
                  <a:lnTo>
                    <a:pt x="15" y="192"/>
                  </a:lnTo>
                  <a:lnTo>
                    <a:pt x="15" y="572"/>
                  </a:lnTo>
                  <a:close/>
                </a:path>
              </a:pathLst>
            </a:custGeom>
            <a:gradFill>
              <a:gsLst>
                <a:gs pos="0">
                  <a:schemeClr val="lt2"/>
                </a:gs>
                <a:gs pos="100000">
                  <a:srgbClr val="3B95DE"/>
                </a:gs>
              </a:gsLst>
              <a:lin ang="5400000" scaled="0"/>
            </a:gradFill>
            <a:ln>
              <a:noFill/>
            </a:ln>
          </p:spPr>
        </p:sp>
        <p:sp>
          <p:nvSpPr>
            <p:cNvPr id="74" name="Google Shape;74;p10"/>
            <p:cNvSpPr/>
            <p:nvPr/>
          </p:nvSpPr>
          <p:spPr>
            <a:xfrm>
              <a:off x="866775" y="903288"/>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10"/>
            <p:cNvSpPr/>
            <p:nvPr/>
          </p:nvSpPr>
          <p:spPr>
            <a:xfrm>
              <a:off x="890588" y="155416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 name="Google Shape;76;p10"/>
            <p:cNvSpPr/>
            <p:nvPr/>
          </p:nvSpPr>
          <p:spPr>
            <a:xfrm>
              <a:off x="738188" y="5622925"/>
              <a:ext cx="338138" cy="1216025"/>
            </a:xfrm>
            <a:custGeom>
              <a:rect b="b" l="l" r="r" t="t"/>
              <a:pathLst>
                <a:path extrusionOk="0" h="766" w="213">
                  <a:moveTo>
                    <a:pt x="213" y="766"/>
                  </a:moveTo>
                  <a:lnTo>
                    <a:pt x="195" y="766"/>
                  </a:lnTo>
                  <a:lnTo>
                    <a:pt x="195" y="464"/>
                  </a:lnTo>
                  <a:lnTo>
                    <a:pt x="0" y="6"/>
                  </a:lnTo>
                  <a:lnTo>
                    <a:pt x="12" y="0"/>
                  </a:lnTo>
                  <a:lnTo>
                    <a:pt x="213" y="461"/>
                  </a:lnTo>
                  <a:lnTo>
                    <a:pt x="213" y="766"/>
                  </a:lnTo>
                  <a:close/>
                </a:path>
              </a:pathLst>
            </a:custGeom>
            <a:gradFill>
              <a:gsLst>
                <a:gs pos="0">
                  <a:schemeClr val="lt2"/>
                </a:gs>
                <a:gs pos="100000">
                  <a:srgbClr val="3B95DE"/>
                </a:gs>
              </a:gsLst>
              <a:lin ang="5400000" scaled="0"/>
            </a:gradFill>
            <a:ln>
              <a:noFill/>
            </a:ln>
          </p:spPr>
        </p:sp>
        <p:sp>
          <p:nvSpPr>
            <p:cNvPr id="77" name="Google Shape;77;p10"/>
            <p:cNvSpPr/>
            <p:nvPr/>
          </p:nvSpPr>
          <p:spPr>
            <a:xfrm>
              <a:off x="647700" y="5480050"/>
              <a:ext cx="157163" cy="157163"/>
            </a:xfrm>
            <a:custGeom>
              <a:rect b="b" l="l" r="r" t="t"/>
              <a:pathLst>
                <a:path extrusionOk="0" h="33" w="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 name="Google Shape;78;p10"/>
            <p:cNvSpPr/>
            <p:nvPr/>
          </p:nvSpPr>
          <p:spPr>
            <a:xfrm>
              <a:off x="66675" y="903288"/>
              <a:ext cx="190500" cy="190500"/>
            </a:xfrm>
            <a:custGeom>
              <a:rect b="b" l="l" r="r" t="t"/>
              <a:pathLst>
                <a:path extrusionOk="0" h="40" w="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 name="Google Shape;79;p10"/>
            <p:cNvSpPr/>
            <p:nvPr/>
          </p:nvSpPr>
          <p:spPr>
            <a:xfrm>
              <a:off x="0" y="3897313"/>
              <a:ext cx="133350" cy="266700"/>
            </a:xfrm>
            <a:custGeom>
              <a:rect b="b" l="l" r="r" t="t"/>
              <a:pathLst>
                <a:path extrusionOk="0" h="168" w="84">
                  <a:moveTo>
                    <a:pt x="69" y="168"/>
                  </a:moveTo>
                  <a:lnTo>
                    <a:pt x="0" y="6"/>
                  </a:lnTo>
                  <a:lnTo>
                    <a:pt x="12" y="0"/>
                  </a:lnTo>
                  <a:lnTo>
                    <a:pt x="84" y="162"/>
                  </a:lnTo>
                  <a:lnTo>
                    <a:pt x="69" y="168"/>
                  </a:lnTo>
                  <a:close/>
                </a:path>
              </a:pathLst>
            </a:custGeom>
            <a:gradFill>
              <a:gsLst>
                <a:gs pos="0">
                  <a:schemeClr val="lt2"/>
                </a:gs>
                <a:gs pos="100000">
                  <a:srgbClr val="3B95DE"/>
                </a:gs>
              </a:gsLst>
              <a:lin ang="5400000" scaled="0"/>
            </a:gradFill>
            <a:ln>
              <a:noFill/>
            </a:ln>
          </p:spPr>
        </p:sp>
        <p:sp>
          <p:nvSpPr>
            <p:cNvPr id="80" name="Google Shape;80;p10"/>
            <p:cNvSpPr/>
            <p:nvPr/>
          </p:nvSpPr>
          <p:spPr>
            <a:xfrm>
              <a:off x="66675" y="4149725"/>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 name="Google Shape;81;p10"/>
            <p:cNvSpPr/>
            <p:nvPr/>
          </p:nvSpPr>
          <p:spPr>
            <a:xfrm>
              <a:off x="0" y="1644650"/>
              <a:ext cx="133350" cy="269875"/>
            </a:xfrm>
            <a:custGeom>
              <a:rect b="b" l="l" r="r" t="t"/>
              <a:pathLst>
                <a:path extrusionOk="0" h="170" w="84">
                  <a:moveTo>
                    <a:pt x="12" y="170"/>
                  </a:moveTo>
                  <a:lnTo>
                    <a:pt x="0" y="164"/>
                  </a:lnTo>
                  <a:lnTo>
                    <a:pt x="69" y="0"/>
                  </a:lnTo>
                  <a:lnTo>
                    <a:pt x="84" y="6"/>
                  </a:lnTo>
                  <a:lnTo>
                    <a:pt x="12" y="170"/>
                  </a:lnTo>
                  <a:close/>
                </a:path>
              </a:pathLst>
            </a:custGeom>
            <a:gradFill>
              <a:gsLst>
                <a:gs pos="0">
                  <a:schemeClr val="lt2"/>
                </a:gs>
                <a:gs pos="100000">
                  <a:srgbClr val="3B95DE"/>
                </a:gs>
              </a:gsLst>
              <a:lin ang="5400000" scaled="0"/>
            </a:gradFill>
            <a:ln>
              <a:noFill/>
            </a:ln>
          </p:spPr>
        </p:sp>
        <p:sp>
          <p:nvSpPr>
            <p:cNvPr id="82" name="Google Shape;82;p10"/>
            <p:cNvSpPr/>
            <p:nvPr/>
          </p:nvSpPr>
          <p:spPr>
            <a:xfrm>
              <a:off x="66675" y="1468438"/>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 name="Google Shape;83;p10"/>
            <p:cNvSpPr/>
            <p:nvPr/>
          </p:nvSpPr>
          <p:spPr>
            <a:xfrm>
              <a:off x="695325" y="4763"/>
              <a:ext cx="309563" cy="1558925"/>
            </a:xfrm>
            <a:custGeom>
              <a:rect b="b" l="l" r="r" t="t"/>
              <a:pathLst>
                <a:path extrusionOk="0" h="982" w="195">
                  <a:moveTo>
                    <a:pt x="195" y="982"/>
                  </a:moveTo>
                  <a:lnTo>
                    <a:pt x="177" y="982"/>
                  </a:lnTo>
                  <a:lnTo>
                    <a:pt x="177" y="805"/>
                  </a:lnTo>
                  <a:lnTo>
                    <a:pt x="0" y="629"/>
                  </a:lnTo>
                  <a:lnTo>
                    <a:pt x="0" y="0"/>
                  </a:lnTo>
                  <a:lnTo>
                    <a:pt x="18" y="0"/>
                  </a:lnTo>
                  <a:lnTo>
                    <a:pt x="18" y="623"/>
                  </a:lnTo>
                  <a:lnTo>
                    <a:pt x="195" y="796"/>
                  </a:lnTo>
                  <a:lnTo>
                    <a:pt x="195" y="982"/>
                  </a:lnTo>
                  <a:close/>
                </a:path>
              </a:pathLst>
            </a:custGeom>
            <a:gradFill>
              <a:gsLst>
                <a:gs pos="0">
                  <a:schemeClr val="lt2"/>
                </a:gs>
                <a:gs pos="100000">
                  <a:srgbClr val="3B95DE"/>
                </a:gs>
              </a:gsLst>
              <a:lin ang="5400000" scaled="0"/>
            </a:gradFill>
            <a:ln>
              <a:noFill/>
            </a:ln>
          </p:spPr>
        </p:sp>
        <p:sp>
          <p:nvSpPr>
            <p:cNvPr id="84" name="Google Shape;84;p10"/>
            <p:cNvSpPr/>
            <p:nvPr/>
          </p:nvSpPr>
          <p:spPr>
            <a:xfrm>
              <a:off x="57150" y="4881563"/>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 name="Google Shape;85;p10"/>
            <p:cNvSpPr/>
            <p:nvPr/>
          </p:nvSpPr>
          <p:spPr>
            <a:xfrm>
              <a:off x="138113" y="5060950"/>
              <a:ext cx="304800" cy="1778000"/>
            </a:xfrm>
            <a:custGeom>
              <a:rect b="b" l="l" r="r" t="t"/>
              <a:pathLst>
                <a:path extrusionOk="0" h="1120" w="192">
                  <a:moveTo>
                    <a:pt x="192" y="1120"/>
                  </a:moveTo>
                  <a:lnTo>
                    <a:pt x="177" y="1120"/>
                  </a:lnTo>
                  <a:lnTo>
                    <a:pt x="177" y="360"/>
                  </a:lnTo>
                  <a:lnTo>
                    <a:pt x="0" y="183"/>
                  </a:lnTo>
                  <a:lnTo>
                    <a:pt x="0" y="0"/>
                  </a:lnTo>
                  <a:lnTo>
                    <a:pt x="15" y="0"/>
                  </a:lnTo>
                  <a:lnTo>
                    <a:pt x="15" y="177"/>
                  </a:lnTo>
                  <a:lnTo>
                    <a:pt x="192" y="354"/>
                  </a:lnTo>
                  <a:lnTo>
                    <a:pt x="192" y="1120"/>
                  </a:lnTo>
                  <a:close/>
                </a:path>
              </a:pathLst>
            </a:custGeom>
            <a:gradFill>
              <a:gsLst>
                <a:gs pos="0">
                  <a:schemeClr val="lt2"/>
                </a:gs>
                <a:gs pos="100000">
                  <a:srgbClr val="3B95DE"/>
                </a:gs>
              </a:gsLst>
              <a:lin ang="5400000" scaled="0"/>
            </a:gradFill>
            <a:ln>
              <a:noFill/>
            </a:ln>
          </p:spPr>
        </p:sp>
        <p:sp>
          <p:nvSpPr>
            <p:cNvPr id="86" name="Google Shape;86;p10"/>
            <p:cNvSpPr/>
            <p:nvPr/>
          </p:nvSpPr>
          <p:spPr>
            <a:xfrm>
              <a:off x="561975" y="6430963"/>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10"/>
            <p:cNvSpPr/>
            <p:nvPr/>
          </p:nvSpPr>
          <p:spPr>
            <a:xfrm>
              <a:off x="642938" y="6610350"/>
              <a:ext cx="23813" cy="242888"/>
            </a:xfrm>
            <a:prstGeom prst="rect">
              <a:avLst/>
            </a:pr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 name="Google Shape;88;p10"/>
            <p:cNvSpPr/>
            <p:nvPr/>
          </p:nvSpPr>
          <p:spPr>
            <a:xfrm>
              <a:off x="76200" y="6430963"/>
              <a:ext cx="190500" cy="188913"/>
            </a:xfrm>
            <a:custGeom>
              <a:rect b="b" l="l" r="r" t="t"/>
              <a:pathLst>
                <a:path extrusionOk="0" h="40" w="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 name="Google Shape;89;p10"/>
            <p:cNvSpPr/>
            <p:nvPr/>
          </p:nvSpPr>
          <p:spPr>
            <a:xfrm>
              <a:off x="0" y="5978525"/>
              <a:ext cx="190500" cy="461963"/>
            </a:xfrm>
            <a:custGeom>
              <a:rect b="b" l="l" r="r" t="t"/>
              <a:pathLst>
                <a:path extrusionOk="0" h="291" w="120">
                  <a:moveTo>
                    <a:pt x="120" y="291"/>
                  </a:moveTo>
                  <a:lnTo>
                    <a:pt x="105" y="291"/>
                  </a:lnTo>
                  <a:lnTo>
                    <a:pt x="105" y="114"/>
                  </a:lnTo>
                  <a:lnTo>
                    <a:pt x="0" y="9"/>
                  </a:lnTo>
                  <a:lnTo>
                    <a:pt x="12" y="0"/>
                  </a:lnTo>
                  <a:lnTo>
                    <a:pt x="120" y="108"/>
                  </a:lnTo>
                  <a:lnTo>
                    <a:pt x="120" y="291"/>
                  </a:lnTo>
                  <a:close/>
                </a:path>
              </a:pathLst>
            </a:custGeom>
            <a:gradFill>
              <a:gsLst>
                <a:gs pos="0">
                  <a:schemeClr val="lt2"/>
                </a:gs>
                <a:gs pos="100000">
                  <a:srgbClr val="3B95DE"/>
                </a:gs>
              </a:gsLst>
              <a:lin ang="5400000" scaled="0"/>
            </a:gradFill>
            <a:ln>
              <a:noFill/>
            </a:ln>
          </p:spPr>
        </p:sp>
        <p:sp>
          <p:nvSpPr>
            <p:cNvPr id="90" name="Google Shape;90;p10"/>
            <p:cNvSpPr/>
            <p:nvPr/>
          </p:nvSpPr>
          <p:spPr>
            <a:xfrm>
              <a:off x="1014413" y="1801813"/>
              <a:ext cx="214313" cy="755650"/>
            </a:xfrm>
            <a:custGeom>
              <a:rect b="b" l="l" r="r" t="t"/>
              <a:pathLst>
                <a:path extrusionOk="0" h="476" w="135">
                  <a:moveTo>
                    <a:pt x="12" y="476"/>
                  </a:moveTo>
                  <a:lnTo>
                    <a:pt x="0" y="476"/>
                  </a:lnTo>
                  <a:lnTo>
                    <a:pt x="0" y="128"/>
                  </a:lnTo>
                  <a:lnTo>
                    <a:pt x="126" y="0"/>
                  </a:lnTo>
                  <a:lnTo>
                    <a:pt x="135" y="9"/>
                  </a:lnTo>
                  <a:lnTo>
                    <a:pt x="12" y="131"/>
                  </a:lnTo>
                  <a:lnTo>
                    <a:pt x="12" y="476"/>
                  </a:lnTo>
                  <a:close/>
                </a:path>
              </a:pathLst>
            </a:custGeom>
            <a:gradFill>
              <a:gsLst>
                <a:gs pos="0">
                  <a:schemeClr val="lt2"/>
                </a:gs>
                <a:gs pos="100000">
                  <a:srgbClr val="3B95DE"/>
                </a:gs>
              </a:gsLst>
              <a:lin ang="5400000" scaled="0"/>
            </a:gradFill>
            <a:ln>
              <a:noFill/>
            </a:ln>
          </p:spPr>
        </p:sp>
        <p:sp>
          <p:nvSpPr>
            <p:cNvPr id="91" name="Google Shape;91;p10"/>
            <p:cNvSpPr/>
            <p:nvPr/>
          </p:nvSpPr>
          <p:spPr>
            <a:xfrm>
              <a:off x="938213" y="2547938"/>
              <a:ext cx="166688" cy="160338"/>
            </a:xfrm>
            <a:custGeom>
              <a:rect b="b" l="l" r="r" t="t"/>
              <a:pathLst>
                <a:path extrusionOk="0" h="34" w="35">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 name="Google Shape;92;p10"/>
            <p:cNvSpPr/>
            <p:nvPr/>
          </p:nvSpPr>
          <p:spPr>
            <a:xfrm>
              <a:off x="595313" y="4763"/>
              <a:ext cx="638175" cy="4025900"/>
            </a:xfrm>
            <a:custGeom>
              <a:rect b="b" l="l" r="r" t="t"/>
              <a:pathLst>
                <a:path extrusionOk="0" h="2536" w="402">
                  <a:moveTo>
                    <a:pt x="402" y="2536"/>
                  </a:moveTo>
                  <a:lnTo>
                    <a:pt x="387" y="2536"/>
                  </a:lnTo>
                  <a:lnTo>
                    <a:pt x="387" y="2311"/>
                  </a:lnTo>
                  <a:lnTo>
                    <a:pt x="0" y="1925"/>
                  </a:lnTo>
                  <a:lnTo>
                    <a:pt x="0" y="0"/>
                  </a:lnTo>
                  <a:lnTo>
                    <a:pt x="15" y="0"/>
                  </a:lnTo>
                  <a:lnTo>
                    <a:pt x="15" y="1916"/>
                  </a:lnTo>
                  <a:lnTo>
                    <a:pt x="402" y="2302"/>
                  </a:lnTo>
                  <a:lnTo>
                    <a:pt x="402" y="2536"/>
                  </a:lnTo>
                  <a:close/>
                </a:path>
              </a:pathLst>
            </a:custGeom>
            <a:gradFill>
              <a:gsLst>
                <a:gs pos="0">
                  <a:schemeClr val="lt2"/>
                </a:gs>
                <a:gs pos="100000">
                  <a:srgbClr val="3B95DE"/>
                </a:gs>
              </a:gsLst>
              <a:lin ang="5400000" scaled="0"/>
            </a:gradFill>
            <a:ln>
              <a:noFill/>
            </a:ln>
          </p:spPr>
        </p:sp>
        <p:sp>
          <p:nvSpPr>
            <p:cNvPr id="93" name="Google Shape;93;p10"/>
            <p:cNvSpPr/>
            <p:nvPr/>
          </p:nvSpPr>
          <p:spPr>
            <a:xfrm>
              <a:off x="1223963" y="1382713"/>
              <a:ext cx="142875" cy="476250"/>
            </a:xfrm>
            <a:custGeom>
              <a:rect b="b" l="l" r="r" t="t"/>
              <a:pathLst>
                <a:path extrusionOk="0" h="300" w="90">
                  <a:moveTo>
                    <a:pt x="90" y="300"/>
                  </a:moveTo>
                  <a:lnTo>
                    <a:pt x="78" y="300"/>
                  </a:lnTo>
                  <a:lnTo>
                    <a:pt x="78" y="84"/>
                  </a:lnTo>
                  <a:lnTo>
                    <a:pt x="0" y="9"/>
                  </a:lnTo>
                  <a:lnTo>
                    <a:pt x="9" y="0"/>
                  </a:lnTo>
                  <a:lnTo>
                    <a:pt x="90" y="81"/>
                  </a:lnTo>
                  <a:lnTo>
                    <a:pt x="90" y="300"/>
                  </a:lnTo>
                  <a:close/>
                </a:path>
              </a:pathLst>
            </a:custGeom>
            <a:gradFill>
              <a:gsLst>
                <a:gs pos="0">
                  <a:schemeClr val="lt2"/>
                </a:gs>
                <a:gs pos="100000">
                  <a:srgbClr val="3B95DE"/>
                </a:gs>
              </a:gsLst>
              <a:lin ang="5400000" scaled="0"/>
            </a:gradFill>
            <a:ln>
              <a:noFill/>
            </a:ln>
          </p:spPr>
        </p:sp>
        <p:sp>
          <p:nvSpPr>
            <p:cNvPr id="94" name="Google Shape;94;p10"/>
            <p:cNvSpPr/>
            <p:nvPr/>
          </p:nvSpPr>
          <p:spPr>
            <a:xfrm>
              <a:off x="1300163" y="1849438"/>
              <a:ext cx="109538" cy="107950"/>
            </a:xfrm>
            <a:custGeom>
              <a:rect b="b" l="l" r="r" t="t"/>
              <a:pathLst>
                <a:path extrusionOk="0" h="23" w="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p10"/>
            <p:cNvSpPr/>
            <p:nvPr/>
          </p:nvSpPr>
          <p:spPr>
            <a:xfrm>
              <a:off x="280988" y="3417888"/>
              <a:ext cx="142875" cy="474663"/>
            </a:xfrm>
            <a:custGeom>
              <a:rect b="b" l="l" r="r" t="t"/>
              <a:pathLst>
                <a:path extrusionOk="0" h="299" w="90">
                  <a:moveTo>
                    <a:pt x="12" y="299"/>
                  </a:moveTo>
                  <a:lnTo>
                    <a:pt x="0" y="299"/>
                  </a:lnTo>
                  <a:lnTo>
                    <a:pt x="0" y="80"/>
                  </a:lnTo>
                  <a:lnTo>
                    <a:pt x="81" y="0"/>
                  </a:lnTo>
                  <a:lnTo>
                    <a:pt x="90" y="8"/>
                  </a:lnTo>
                  <a:lnTo>
                    <a:pt x="12" y="83"/>
                  </a:lnTo>
                  <a:lnTo>
                    <a:pt x="12" y="299"/>
                  </a:lnTo>
                  <a:close/>
                </a:path>
              </a:pathLst>
            </a:custGeom>
            <a:gradFill>
              <a:gsLst>
                <a:gs pos="0">
                  <a:schemeClr val="lt2"/>
                </a:gs>
                <a:gs pos="100000">
                  <a:srgbClr val="3B95DE"/>
                </a:gs>
              </a:gsLst>
              <a:lin ang="5400000" scaled="0"/>
            </a:gradFill>
            <a:ln>
              <a:noFill/>
            </a:ln>
          </p:spPr>
        </p:sp>
        <p:sp>
          <p:nvSpPr>
            <p:cNvPr id="96" name="Google Shape;96;p10"/>
            <p:cNvSpPr/>
            <p:nvPr/>
          </p:nvSpPr>
          <p:spPr>
            <a:xfrm>
              <a:off x="238125" y="3883025"/>
              <a:ext cx="109538" cy="109538"/>
            </a:xfrm>
            <a:custGeom>
              <a:rect b="b" l="l" r="r" t="t"/>
              <a:pathLst>
                <a:path extrusionOk="0" h="23" w="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10"/>
            <p:cNvSpPr/>
            <p:nvPr/>
          </p:nvSpPr>
          <p:spPr>
            <a:xfrm>
              <a:off x="4763" y="2166938"/>
              <a:ext cx="114300" cy="452438"/>
            </a:xfrm>
            <a:custGeom>
              <a:rect b="b" l="l" r="r" t="t"/>
              <a:pathLst>
                <a:path extrusionOk="0" h="285" w="72">
                  <a:moveTo>
                    <a:pt x="6" y="285"/>
                  </a:moveTo>
                  <a:lnTo>
                    <a:pt x="0" y="276"/>
                  </a:lnTo>
                  <a:lnTo>
                    <a:pt x="60" y="216"/>
                  </a:lnTo>
                  <a:lnTo>
                    <a:pt x="60" y="0"/>
                  </a:lnTo>
                  <a:lnTo>
                    <a:pt x="72" y="0"/>
                  </a:lnTo>
                  <a:lnTo>
                    <a:pt x="72" y="222"/>
                  </a:lnTo>
                  <a:lnTo>
                    <a:pt x="6" y="285"/>
                  </a:lnTo>
                  <a:close/>
                </a:path>
              </a:pathLst>
            </a:custGeom>
            <a:gradFill>
              <a:gsLst>
                <a:gs pos="0">
                  <a:schemeClr val="lt2"/>
                </a:gs>
                <a:gs pos="100000">
                  <a:srgbClr val="3B95DE"/>
                </a:gs>
              </a:gsLst>
              <a:lin ang="5400000" scaled="0"/>
            </a:gradFill>
            <a:ln>
              <a:noFill/>
            </a:ln>
          </p:spPr>
        </p:sp>
        <p:sp>
          <p:nvSpPr>
            <p:cNvPr id="98" name="Google Shape;98;p10"/>
            <p:cNvSpPr/>
            <p:nvPr/>
          </p:nvSpPr>
          <p:spPr>
            <a:xfrm>
              <a:off x="52388" y="2066925"/>
              <a:ext cx="109538" cy="109538"/>
            </a:xfrm>
            <a:custGeom>
              <a:rect b="b" l="l" r="r" t="t"/>
              <a:pathLst>
                <a:path extrusionOk="0" h="23" w="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10"/>
            <p:cNvSpPr/>
            <p:nvPr/>
          </p:nvSpPr>
          <p:spPr>
            <a:xfrm>
              <a:off x="1228725" y="4662488"/>
              <a:ext cx="23813" cy="2181225"/>
            </a:xfrm>
            <a:prstGeom prst="rect">
              <a:avLst/>
            </a:pr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10"/>
            <p:cNvSpPr/>
            <p:nvPr/>
          </p:nvSpPr>
          <p:spPr>
            <a:xfrm>
              <a:off x="1319213" y="5041900"/>
              <a:ext cx="371475" cy="1801813"/>
            </a:xfrm>
            <a:custGeom>
              <a:rect b="b" l="l" r="r" t="t"/>
              <a:pathLst>
                <a:path extrusionOk="0" h="1135" w="234">
                  <a:moveTo>
                    <a:pt x="15" y="1135"/>
                  </a:moveTo>
                  <a:lnTo>
                    <a:pt x="0" y="1135"/>
                  </a:lnTo>
                  <a:lnTo>
                    <a:pt x="0" y="515"/>
                  </a:lnTo>
                  <a:lnTo>
                    <a:pt x="0" y="512"/>
                  </a:lnTo>
                  <a:lnTo>
                    <a:pt x="219" y="0"/>
                  </a:lnTo>
                  <a:lnTo>
                    <a:pt x="234" y="6"/>
                  </a:lnTo>
                  <a:lnTo>
                    <a:pt x="15" y="518"/>
                  </a:lnTo>
                  <a:lnTo>
                    <a:pt x="15" y="1135"/>
                  </a:lnTo>
                  <a:close/>
                </a:path>
              </a:pathLst>
            </a:custGeom>
            <a:gradFill>
              <a:gsLst>
                <a:gs pos="0">
                  <a:schemeClr val="lt2"/>
                </a:gs>
                <a:gs pos="100000">
                  <a:srgbClr val="3B95DE"/>
                </a:gs>
              </a:gsLst>
              <a:lin ang="5400000" scaled="0"/>
            </a:gradFill>
            <a:ln>
              <a:noFill/>
            </a:ln>
          </p:spPr>
        </p:sp>
        <p:sp>
          <p:nvSpPr>
            <p:cNvPr id="101" name="Google Shape;101;p10"/>
            <p:cNvSpPr/>
            <p:nvPr/>
          </p:nvSpPr>
          <p:spPr>
            <a:xfrm>
              <a:off x="1147763" y="448151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 name="Google Shape;102;p10"/>
            <p:cNvSpPr/>
            <p:nvPr/>
          </p:nvSpPr>
          <p:spPr>
            <a:xfrm>
              <a:off x="819150" y="3983038"/>
              <a:ext cx="347663" cy="2860675"/>
            </a:xfrm>
            <a:custGeom>
              <a:rect b="b" l="l" r="r" t="t"/>
              <a:pathLst>
                <a:path extrusionOk="0" h="1802" w="219">
                  <a:moveTo>
                    <a:pt x="219" y="1802"/>
                  </a:moveTo>
                  <a:lnTo>
                    <a:pt x="201" y="1802"/>
                  </a:lnTo>
                  <a:lnTo>
                    <a:pt x="201" y="1185"/>
                  </a:lnTo>
                  <a:lnTo>
                    <a:pt x="0" y="3"/>
                  </a:lnTo>
                  <a:lnTo>
                    <a:pt x="15" y="0"/>
                  </a:lnTo>
                  <a:lnTo>
                    <a:pt x="219" y="1185"/>
                  </a:lnTo>
                  <a:lnTo>
                    <a:pt x="219" y="1802"/>
                  </a:lnTo>
                  <a:close/>
                </a:path>
              </a:pathLst>
            </a:custGeom>
            <a:gradFill>
              <a:gsLst>
                <a:gs pos="0">
                  <a:schemeClr val="lt2"/>
                </a:gs>
                <a:gs pos="100000">
                  <a:srgbClr val="3B95DE"/>
                </a:gs>
              </a:gsLst>
              <a:lin ang="5400000" scaled="0"/>
            </a:gradFill>
            <a:ln>
              <a:noFill/>
            </a:ln>
          </p:spPr>
        </p:sp>
        <p:sp>
          <p:nvSpPr>
            <p:cNvPr id="103" name="Google Shape;103;p10"/>
            <p:cNvSpPr/>
            <p:nvPr/>
          </p:nvSpPr>
          <p:spPr>
            <a:xfrm>
              <a:off x="728663" y="3806825"/>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p10"/>
            <p:cNvSpPr/>
            <p:nvPr/>
          </p:nvSpPr>
          <p:spPr>
            <a:xfrm>
              <a:off x="1624013" y="4867275"/>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10"/>
            <p:cNvSpPr/>
            <p:nvPr/>
          </p:nvSpPr>
          <p:spPr>
            <a:xfrm>
              <a:off x="1404938" y="5422900"/>
              <a:ext cx="371475" cy="1425575"/>
            </a:xfrm>
            <a:custGeom>
              <a:rect b="b" l="l" r="r" t="t"/>
              <a:pathLst>
                <a:path extrusionOk="0" h="898" w="234">
                  <a:moveTo>
                    <a:pt x="18" y="898"/>
                  </a:moveTo>
                  <a:lnTo>
                    <a:pt x="0" y="898"/>
                  </a:lnTo>
                  <a:lnTo>
                    <a:pt x="0" y="515"/>
                  </a:lnTo>
                  <a:lnTo>
                    <a:pt x="0" y="512"/>
                  </a:lnTo>
                  <a:lnTo>
                    <a:pt x="222" y="0"/>
                  </a:lnTo>
                  <a:lnTo>
                    <a:pt x="234" y="6"/>
                  </a:lnTo>
                  <a:lnTo>
                    <a:pt x="18" y="518"/>
                  </a:lnTo>
                  <a:lnTo>
                    <a:pt x="18" y="898"/>
                  </a:lnTo>
                  <a:close/>
                </a:path>
              </a:pathLst>
            </a:custGeom>
            <a:gradFill>
              <a:gsLst>
                <a:gs pos="0">
                  <a:schemeClr val="lt2"/>
                </a:gs>
                <a:gs pos="100000">
                  <a:srgbClr val="3B95DE"/>
                </a:gs>
              </a:gsLst>
              <a:lin ang="5400000" scaled="0"/>
            </a:gradFill>
            <a:ln>
              <a:noFill/>
            </a:ln>
          </p:spPr>
        </p:sp>
        <p:sp>
          <p:nvSpPr>
            <p:cNvPr id="106" name="Google Shape;106;p10"/>
            <p:cNvSpPr/>
            <p:nvPr/>
          </p:nvSpPr>
          <p:spPr>
            <a:xfrm>
              <a:off x="1666875" y="5945188"/>
              <a:ext cx="152400" cy="912813"/>
            </a:xfrm>
            <a:custGeom>
              <a:rect b="b" l="l" r="r" t="t"/>
              <a:pathLst>
                <a:path extrusionOk="0" h="575" w="96">
                  <a:moveTo>
                    <a:pt x="15" y="575"/>
                  </a:moveTo>
                  <a:lnTo>
                    <a:pt x="0" y="569"/>
                  </a:lnTo>
                  <a:lnTo>
                    <a:pt x="81" y="383"/>
                  </a:lnTo>
                  <a:lnTo>
                    <a:pt x="81" y="0"/>
                  </a:lnTo>
                  <a:lnTo>
                    <a:pt x="96" y="0"/>
                  </a:lnTo>
                  <a:lnTo>
                    <a:pt x="96" y="386"/>
                  </a:lnTo>
                  <a:lnTo>
                    <a:pt x="15" y="575"/>
                  </a:lnTo>
                  <a:close/>
                </a:path>
              </a:pathLst>
            </a:custGeom>
            <a:gradFill>
              <a:gsLst>
                <a:gs pos="0">
                  <a:schemeClr val="lt2"/>
                </a:gs>
                <a:gs pos="100000">
                  <a:srgbClr val="3B95DE"/>
                </a:gs>
              </a:gsLst>
              <a:lin ang="5400000" scaled="0"/>
            </a:gradFill>
            <a:ln>
              <a:noFill/>
            </a:ln>
          </p:spPr>
        </p:sp>
        <p:sp>
          <p:nvSpPr>
            <p:cNvPr id="107" name="Google Shape;107;p10"/>
            <p:cNvSpPr/>
            <p:nvPr/>
          </p:nvSpPr>
          <p:spPr>
            <a:xfrm>
              <a:off x="1709738" y="5246688"/>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 name="Google Shape;108;p10"/>
            <p:cNvSpPr/>
            <p:nvPr/>
          </p:nvSpPr>
          <p:spPr>
            <a:xfrm>
              <a:off x="1709738" y="576421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p10"/>
            <p:cNvSpPr/>
            <p:nvPr/>
          </p:nvSpPr>
          <p:spPr>
            <a:xfrm>
              <a:off x="1766888" y="6330950"/>
              <a:ext cx="419100" cy="527050"/>
            </a:xfrm>
            <a:custGeom>
              <a:rect b="b" l="l" r="r" t="t"/>
              <a:pathLst>
                <a:path extrusionOk="0" h="332" w="264">
                  <a:moveTo>
                    <a:pt x="12" y="332"/>
                  </a:moveTo>
                  <a:lnTo>
                    <a:pt x="0" y="326"/>
                  </a:lnTo>
                  <a:lnTo>
                    <a:pt x="45" y="206"/>
                  </a:lnTo>
                  <a:lnTo>
                    <a:pt x="255" y="0"/>
                  </a:lnTo>
                  <a:lnTo>
                    <a:pt x="264" y="12"/>
                  </a:lnTo>
                  <a:lnTo>
                    <a:pt x="60" y="215"/>
                  </a:lnTo>
                  <a:lnTo>
                    <a:pt x="12" y="332"/>
                  </a:lnTo>
                  <a:close/>
                </a:path>
              </a:pathLst>
            </a:custGeom>
            <a:gradFill>
              <a:gsLst>
                <a:gs pos="0">
                  <a:schemeClr val="lt2"/>
                </a:gs>
                <a:gs pos="100000">
                  <a:srgbClr val="3B95DE"/>
                </a:gs>
              </a:gsLst>
              <a:lin ang="5400000" scaled="0"/>
            </a:gradFill>
            <a:ln>
              <a:noFill/>
            </a:ln>
          </p:spPr>
        </p:sp>
        <p:sp>
          <p:nvSpPr>
            <p:cNvPr id="110" name="Google Shape;110;p10"/>
            <p:cNvSpPr/>
            <p:nvPr/>
          </p:nvSpPr>
          <p:spPr>
            <a:xfrm>
              <a:off x="2147888" y="6221413"/>
              <a:ext cx="157163" cy="147638"/>
            </a:xfrm>
            <a:custGeom>
              <a:rect b="b" l="l" r="r" t="t"/>
              <a:pathLst>
                <a:path extrusionOk="0" h="31" w="33">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 name="Google Shape;111;p10"/>
            <p:cNvSpPr/>
            <p:nvPr/>
          </p:nvSpPr>
          <p:spPr>
            <a:xfrm>
              <a:off x="504825" y="9525"/>
              <a:ext cx="233363" cy="5103813"/>
            </a:xfrm>
            <a:custGeom>
              <a:rect b="b" l="l" r="r" t="t"/>
              <a:pathLst>
                <a:path extrusionOk="0" h="3215" w="147">
                  <a:moveTo>
                    <a:pt x="132" y="3215"/>
                  </a:moveTo>
                  <a:lnTo>
                    <a:pt x="129" y="2754"/>
                  </a:lnTo>
                  <a:lnTo>
                    <a:pt x="0" y="1901"/>
                  </a:lnTo>
                  <a:lnTo>
                    <a:pt x="0" y="0"/>
                  </a:lnTo>
                  <a:lnTo>
                    <a:pt x="15" y="0"/>
                  </a:lnTo>
                  <a:lnTo>
                    <a:pt x="15" y="1898"/>
                  </a:lnTo>
                  <a:lnTo>
                    <a:pt x="144" y="2754"/>
                  </a:lnTo>
                  <a:lnTo>
                    <a:pt x="147" y="3215"/>
                  </a:lnTo>
                  <a:lnTo>
                    <a:pt x="132" y="3215"/>
                  </a:lnTo>
                  <a:close/>
                </a:path>
              </a:pathLst>
            </a:custGeom>
            <a:gradFill>
              <a:gsLst>
                <a:gs pos="0">
                  <a:schemeClr val="lt2"/>
                </a:gs>
                <a:gs pos="100000">
                  <a:srgbClr val="3B95DE"/>
                </a:gs>
              </a:gsLst>
              <a:lin ang="5400000" scaled="0"/>
            </a:gradFill>
            <a:ln>
              <a:noFill/>
            </a:ln>
          </p:spPr>
        </p:sp>
        <p:sp>
          <p:nvSpPr>
            <p:cNvPr id="112" name="Google Shape;112;p10"/>
            <p:cNvSpPr/>
            <p:nvPr/>
          </p:nvSpPr>
          <p:spPr>
            <a:xfrm>
              <a:off x="633413" y="5103813"/>
              <a:ext cx="185738" cy="185738"/>
            </a:xfrm>
            <a:custGeom>
              <a:rect b="b" l="l" r="r" t="t"/>
              <a:pathLst>
                <a:path extrusionOk="0" h="39" w="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13" name="Google Shape;113;p10"/>
          <p:cNvSpPr txBox="1"/>
          <p:nvPr>
            <p:ph type="ctrTitle"/>
          </p:nvPr>
        </p:nvSpPr>
        <p:spPr>
          <a:xfrm>
            <a:off x="1876424" y="1122363"/>
            <a:ext cx="8791575" cy="23876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4800"/>
              <a:buFont typeface="Twentieth Century"/>
              <a:buNone/>
              <a:defRPr sz="4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4" name="Google Shape;114;p10"/>
          <p:cNvSpPr txBox="1"/>
          <p:nvPr>
            <p:ph idx="1" type="subTitle"/>
          </p:nvPr>
        </p:nvSpPr>
        <p:spPr>
          <a:xfrm>
            <a:off x="1876424" y="3602038"/>
            <a:ext cx="8791575" cy="1655762"/>
          </a:xfrm>
          <a:prstGeom prst="rect">
            <a:avLst/>
          </a:prstGeom>
          <a:noFill/>
          <a:ln>
            <a:noFill/>
          </a:ln>
        </p:spPr>
        <p:txBody>
          <a:bodyPr anchorCtr="0" anchor="t" bIns="45700" lIns="91425" spcFirstLastPara="1" rIns="91425" wrap="square" tIns="45700">
            <a:normAutofit/>
          </a:bodyPr>
          <a:lstStyle>
            <a:lvl1pPr lvl="0" algn="l">
              <a:lnSpc>
                <a:spcPct val="120000"/>
              </a:lnSpc>
              <a:spcBef>
                <a:spcPts val="1000"/>
              </a:spcBef>
              <a:spcAft>
                <a:spcPts val="0"/>
              </a:spcAft>
              <a:buClr>
                <a:schemeClr val="lt2"/>
              </a:buClr>
              <a:buSzPts val="2500"/>
              <a:buNone/>
              <a:defRPr sz="2000" cap="none">
                <a:solidFill>
                  <a:schemeClr val="lt2"/>
                </a:solidFill>
              </a:defRPr>
            </a:lvl1pPr>
            <a:lvl2pPr lvl="1" algn="ctr">
              <a:lnSpc>
                <a:spcPct val="120000"/>
              </a:lnSpc>
              <a:spcBef>
                <a:spcPts val="500"/>
              </a:spcBef>
              <a:spcAft>
                <a:spcPts val="0"/>
              </a:spcAft>
              <a:buClr>
                <a:schemeClr val="lt1"/>
              </a:buClr>
              <a:buSzPts val="2500"/>
              <a:buNone/>
              <a:defRPr sz="2000"/>
            </a:lvl2pPr>
            <a:lvl3pPr lvl="2" algn="ctr">
              <a:lnSpc>
                <a:spcPct val="120000"/>
              </a:lnSpc>
              <a:spcBef>
                <a:spcPts val="500"/>
              </a:spcBef>
              <a:spcAft>
                <a:spcPts val="0"/>
              </a:spcAft>
              <a:buClr>
                <a:schemeClr val="lt1"/>
              </a:buClr>
              <a:buSzPts val="2250"/>
              <a:buNone/>
              <a:defRPr sz="1800"/>
            </a:lvl3pPr>
            <a:lvl4pPr lvl="3" algn="ctr">
              <a:lnSpc>
                <a:spcPct val="120000"/>
              </a:lnSpc>
              <a:spcBef>
                <a:spcPts val="500"/>
              </a:spcBef>
              <a:spcAft>
                <a:spcPts val="0"/>
              </a:spcAft>
              <a:buClr>
                <a:schemeClr val="lt1"/>
              </a:buClr>
              <a:buSzPts val="2000"/>
              <a:buNone/>
              <a:defRPr sz="1600"/>
            </a:lvl4pPr>
            <a:lvl5pPr lvl="4" algn="ctr">
              <a:lnSpc>
                <a:spcPct val="120000"/>
              </a:lnSpc>
              <a:spcBef>
                <a:spcPts val="500"/>
              </a:spcBef>
              <a:spcAft>
                <a:spcPts val="0"/>
              </a:spcAft>
              <a:buClr>
                <a:schemeClr val="lt1"/>
              </a:buClr>
              <a:buSzPts val="2000"/>
              <a:buNone/>
              <a:defRPr sz="1600"/>
            </a:lvl5pPr>
            <a:lvl6pPr lvl="5" algn="ctr">
              <a:lnSpc>
                <a:spcPct val="120000"/>
              </a:lnSpc>
              <a:spcBef>
                <a:spcPts val="500"/>
              </a:spcBef>
              <a:spcAft>
                <a:spcPts val="0"/>
              </a:spcAft>
              <a:buClr>
                <a:schemeClr val="lt1"/>
              </a:buClr>
              <a:buSzPts val="2000"/>
              <a:buNone/>
              <a:defRPr sz="1600"/>
            </a:lvl6pPr>
            <a:lvl7pPr lvl="6" algn="ctr">
              <a:lnSpc>
                <a:spcPct val="120000"/>
              </a:lnSpc>
              <a:spcBef>
                <a:spcPts val="500"/>
              </a:spcBef>
              <a:spcAft>
                <a:spcPts val="0"/>
              </a:spcAft>
              <a:buClr>
                <a:schemeClr val="lt1"/>
              </a:buClr>
              <a:buSzPts val="2000"/>
              <a:buNone/>
              <a:defRPr sz="1600"/>
            </a:lvl7pPr>
            <a:lvl8pPr lvl="7" algn="ctr">
              <a:lnSpc>
                <a:spcPct val="120000"/>
              </a:lnSpc>
              <a:spcBef>
                <a:spcPts val="500"/>
              </a:spcBef>
              <a:spcAft>
                <a:spcPts val="0"/>
              </a:spcAft>
              <a:buClr>
                <a:schemeClr val="lt1"/>
              </a:buClr>
              <a:buSzPts val="2000"/>
              <a:buNone/>
              <a:defRPr sz="1600"/>
            </a:lvl8pPr>
            <a:lvl9pPr lvl="8" algn="ctr">
              <a:lnSpc>
                <a:spcPct val="120000"/>
              </a:lnSpc>
              <a:spcBef>
                <a:spcPts val="500"/>
              </a:spcBef>
              <a:spcAft>
                <a:spcPts val="0"/>
              </a:spcAft>
              <a:buClr>
                <a:schemeClr val="lt1"/>
              </a:buClr>
              <a:buSzPts val="2000"/>
              <a:buNone/>
              <a:defRPr sz="1600"/>
            </a:lvl9pPr>
          </a:lstStyle>
          <a:p/>
        </p:txBody>
      </p:sp>
      <p:sp>
        <p:nvSpPr>
          <p:cNvPr id="115" name="Google Shape;115;p10"/>
          <p:cNvSpPr txBox="1"/>
          <p:nvPr>
            <p:ph idx="10" type="dt"/>
          </p:nvPr>
        </p:nvSpPr>
        <p:spPr>
          <a:xfrm>
            <a:off x="7077511" y="5410201"/>
            <a:ext cx="27432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6" name="Google Shape;116;p10"/>
          <p:cNvSpPr txBox="1"/>
          <p:nvPr>
            <p:ph idx="11" type="ftr"/>
          </p:nvPr>
        </p:nvSpPr>
        <p:spPr>
          <a:xfrm>
            <a:off x="1876424" y="5410201"/>
            <a:ext cx="5124886"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7" name="Google Shape;117;p10"/>
          <p:cNvSpPr txBox="1"/>
          <p:nvPr>
            <p:ph idx="12" type="sldNum"/>
          </p:nvPr>
        </p:nvSpPr>
        <p:spPr>
          <a:xfrm>
            <a:off x="9896911" y="5410199"/>
            <a:ext cx="77108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Τίτλος και περιεχόμενο" type="obj">
  <p:cSld name="OBJECT">
    <p:spTree>
      <p:nvGrpSpPr>
        <p:cNvPr id="118" name="Shape 118"/>
        <p:cNvGrpSpPr/>
        <p:nvPr/>
      </p:nvGrpSpPr>
      <p:grpSpPr>
        <a:xfrm>
          <a:off x="0" y="0"/>
          <a:ext cx="0" cy="0"/>
          <a:chOff x="0" y="0"/>
          <a:chExt cx="0" cy="0"/>
        </a:xfrm>
      </p:grpSpPr>
      <p:sp>
        <p:nvSpPr>
          <p:cNvPr id="119" name="Google Shape;119;p11"/>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0" name="Google Shape;120;p11"/>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a:bodyPr>
          <a:lstStyle>
            <a:lvl1pPr indent="-371475" lvl="0" marL="457200" algn="l">
              <a:lnSpc>
                <a:spcPct val="120000"/>
              </a:lnSpc>
              <a:spcBef>
                <a:spcPts val="1000"/>
              </a:spcBef>
              <a:spcAft>
                <a:spcPts val="0"/>
              </a:spcAft>
              <a:buClr>
                <a:schemeClr val="lt1"/>
              </a:buClr>
              <a:buSzPts val="2250"/>
              <a:buChar char="•"/>
              <a:defRPr/>
            </a:lvl1pPr>
            <a:lvl2pPr indent="-371475" lvl="1" marL="914400" algn="l">
              <a:lnSpc>
                <a:spcPct val="120000"/>
              </a:lnSpc>
              <a:spcBef>
                <a:spcPts val="500"/>
              </a:spcBef>
              <a:spcAft>
                <a:spcPts val="0"/>
              </a:spcAft>
              <a:buClr>
                <a:schemeClr val="lt1"/>
              </a:buClr>
              <a:buSzPts val="2250"/>
              <a:buChar char="•"/>
              <a:defRPr/>
            </a:lvl2pPr>
            <a:lvl3pPr indent="-371475" lvl="2" marL="1371600" algn="l">
              <a:lnSpc>
                <a:spcPct val="120000"/>
              </a:lnSpc>
              <a:spcBef>
                <a:spcPts val="500"/>
              </a:spcBef>
              <a:spcAft>
                <a:spcPts val="0"/>
              </a:spcAft>
              <a:buClr>
                <a:schemeClr val="lt1"/>
              </a:buClr>
              <a:buSzPts val="2250"/>
              <a:buChar char="•"/>
              <a:defRPr/>
            </a:lvl3pPr>
            <a:lvl4pPr indent="-371475" lvl="3" marL="1828800" algn="l">
              <a:lnSpc>
                <a:spcPct val="120000"/>
              </a:lnSpc>
              <a:spcBef>
                <a:spcPts val="500"/>
              </a:spcBef>
              <a:spcAft>
                <a:spcPts val="0"/>
              </a:spcAft>
              <a:buClr>
                <a:schemeClr val="lt1"/>
              </a:buClr>
              <a:buSzPts val="2250"/>
              <a:buChar char="•"/>
              <a:defRPr/>
            </a:lvl4pPr>
            <a:lvl5pPr indent="-371475" lvl="4" marL="2286000" algn="l">
              <a:lnSpc>
                <a:spcPct val="120000"/>
              </a:lnSpc>
              <a:spcBef>
                <a:spcPts val="500"/>
              </a:spcBef>
              <a:spcAft>
                <a:spcPts val="0"/>
              </a:spcAft>
              <a:buClr>
                <a:schemeClr val="lt1"/>
              </a:buClr>
              <a:buSzPts val="2250"/>
              <a:buChar char="•"/>
              <a:defRPr/>
            </a:lvl5pPr>
            <a:lvl6pPr indent="-371475" lvl="5" marL="2743200" algn="l">
              <a:lnSpc>
                <a:spcPct val="120000"/>
              </a:lnSpc>
              <a:spcBef>
                <a:spcPts val="500"/>
              </a:spcBef>
              <a:spcAft>
                <a:spcPts val="0"/>
              </a:spcAft>
              <a:buClr>
                <a:schemeClr val="lt1"/>
              </a:buClr>
              <a:buSzPts val="2250"/>
              <a:buChar char="•"/>
              <a:defRPr/>
            </a:lvl6pPr>
            <a:lvl7pPr indent="-371475" lvl="6" marL="3200400" algn="l">
              <a:lnSpc>
                <a:spcPct val="120000"/>
              </a:lnSpc>
              <a:spcBef>
                <a:spcPts val="500"/>
              </a:spcBef>
              <a:spcAft>
                <a:spcPts val="0"/>
              </a:spcAft>
              <a:buClr>
                <a:schemeClr val="lt1"/>
              </a:buClr>
              <a:buSzPts val="2250"/>
              <a:buChar char="•"/>
              <a:defRPr/>
            </a:lvl7pPr>
            <a:lvl8pPr indent="-371475" lvl="7" marL="3657600" algn="l">
              <a:lnSpc>
                <a:spcPct val="120000"/>
              </a:lnSpc>
              <a:spcBef>
                <a:spcPts val="500"/>
              </a:spcBef>
              <a:spcAft>
                <a:spcPts val="0"/>
              </a:spcAft>
              <a:buClr>
                <a:schemeClr val="lt1"/>
              </a:buClr>
              <a:buSzPts val="2250"/>
              <a:buChar char="•"/>
              <a:defRPr/>
            </a:lvl8pPr>
            <a:lvl9pPr indent="-371475" lvl="8" marL="4114800" algn="l">
              <a:lnSpc>
                <a:spcPct val="120000"/>
              </a:lnSpc>
              <a:spcBef>
                <a:spcPts val="500"/>
              </a:spcBef>
              <a:spcAft>
                <a:spcPts val="0"/>
              </a:spcAft>
              <a:buClr>
                <a:schemeClr val="lt1"/>
              </a:buClr>
              <a:buSzPts val="2250"/>
              <a:buChar char="•"/>
              <a:defRPr/>
            </a:lvl9pPr>
          </a:lstStyle>
          <a:p/>
        </p:txBody>
      </p:sp>
      <p:sp>
        <p:nvSpPr>
          <p:cNvPr id="121" name="Google Shape;121;p11"/>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2" name="Google Shape;122;p11"/>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3" name="Google Shape;123;p11"/>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Κεφαλίδα ενότητας" type="secHead">
  <p:cSld name="SECTION_HEADER">
    <p:spTree>
      <p:nvGrpSpPr>
        <p:cNvPr id="124" name="Shape 124"/>
        <p:cNvGrpSpPr/>
        <p:nvPr/>
      </p:nvGrpSpPr>
      <p:grpSpPr>
        <a:xfrm>
          <a:off x="0" y="0"/>
          <a:ext cx="0" cy="0"/>
          <a:chOff x="0" y="0"/>
          <a:chExt cx="0" cy="0"/>
        </a:xfrm>
      </p:grpSpPr>
      <p:sp>
        <p:nvSpPr>
          <p:cNvPr id="125" name="Google Shape;125;p12"/>
          <p:cNvSpPr txBox="1"/>
          <p:nvPr>
            <p:ph type="title"/>
          </p:nvPr>
        </p:nvSpPr>
        <p:spPr>
          <a:xfrm>
            <a:off x="1141411" y="1419226"/>
            <a:ext cx="99060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600"/>
              <a:buFont typeface="Twentieth Century"/>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6" name="Google Shape;126;p12"/>
          <p:cNvSpPr txBox="1"/>
          <p:nvPr>
            <p:ph idx="1" type="body"/>
          </p:nvPr>
        </p:nvSpPr>
        <p:spPr>
          <a:xfrm>
            <a:off x="1141411" y="4424362"/>
            <a:ext cx="9906000" cy="1374776"/>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2250"/>
              <a:buNone/>
              <a:defRPr sz="1800" cap="none">
                <a:solidFill>
                  <a:schemeClr val="lt1"/>
                </a:solidFill>
              </a:defRPr>
            </a:lvl1pPr>
            <a:lvl2pPr indent="-228600" lvl="1" marL="914400" algn="l">
              <a:lnSpc>
                <a:spcPct val="120000"/>
              </a:lnSpc>
              <a:spcBef>
                <a:spcPts val="500"/>
              </a:spcBef>
              <a:spcAft>
                <a:spcPts val="0"/>
              </a:spcAft>
              <a:buClr>
                <a:schemeClr val="lt1"/>
              </a:buClr>
              <a:buSzPts val="2250"/>
              <a:buNone/>
              <a:defRPr sz="1800">
                <a:solidFill>
                  <a:schemeClr val="lt1"/>
                </a:solidFill>
              </a:defRPr>
            </a:lvl2pPr>
            <a:lvl3pPr indent="-228600" lvl="2" marL="1371600" algn="l">
              <a:lnSpc>
                <a:spcPct val="120000"/>
              </a:lnSpc>
              <a:spcBef>
                <a:spcPts val="500"/>
              </a:spcBef>
              <a:spcAft>
                <a:spcPts val="0"/>
              </a:spcAft>
              <a:buClr>
                <a:schemeClr val="lt1"/>
              </a:buClr>
              <a:buSzPts val="2250"/>
              <a:buNone/>
              <a:defRPr sz="1800">
                <a:solidFill>
                  <a:schemeClr val="lt1"/>
                </a:solidFill>
              </a:defRPr>
            </a:lvl3pPr>
            <a:lvl4pPr indent="-228600" lvl="3" marL="1828800" algn="l">
              <a:lnSpc>
                <a:spcPct val="120000"/>
              </a:lnSpc>
              <a:spcBef>
                <a:spcPts val="500"/>
              </a:spcBef>
              <a:spcAft>
                <a:spcPts val="0"/>
              </a:spcAft>
              <a:buClr>
                <a:schemeClr val="lt1"/>
              </a:buClr>
              <a:buSzPts val="2000"/>
              <a:buNone/>
              <a:defRPr sz="1600">
                <a:solidFill>
                  <a:schemeClr val="lt1"/>
                </a:solidFill>
              </a:defRPr>
            </a:lvl4pPr>
            <a:lvl5pPr indent="-228600" lvl="4" marL="2286000" algn="l">
              <a:lnSpc>
                <a:spcPct val="120000"/>
              </a:lnSpc>
              <a:spcBef>
                <a:spcPts val="500"/>
              </a:spcBef>
              <a:spcAft>
                <a:spcPts val="0"/>
              </a:spcAft>
              <a:buClr>
                <a:schemeClr val="lt1"/>
              </a:buClr>
              <a:buSzPts val="2000"/>
              <a:buNone/>
              <a:defRPr sz="1600">
                <a:solidFill>
                  <a:schemeClr val="lt1"/>
                </a:solidFill>
              </a:defRPr>
            </a:lvl5pPr>
            <a:lvl6pPr indent="-228600" lvl="5" marL="2743200" algn="l">
              <a:lnSpc>
                <a:spcPct val="120000"/>
              </a:lnSpc>
              <a:spcBef>
                <a:spcPts val="500"/>
              </a:spcBef>
              <a:spcAft>
                <a:spcPts val="0"/>
              </a:spcAft>
              <a:buClr>
                <a:schemeClr val="lt1"/>
              </a:buClr>
              <a:buSzPts val="2000"/>
              <a:buNone/>
              <a:defRPr sz="1600">
                <a:solidFill>
                  <a:schemeClr val="lt1"/>
                </a:solidFill>
              </a:defRPr>
            </a:lvl6pPr>
            <a:lvl7pPr indent="-228600" lvl="6" marL="3200400" algn="l">
              <a:lnSpc>
                <a:spcPct val="120000"/>
              </a:lnSpc>
              <a:spcBef>
                <a:spcPts val="500"/>
              </a:spcBef>
              <a:spcAft>
                <a:spcPts val="0"/>
              </a:spcAft>
              <a:buClr>
                <a:schemeClr val="lt1"/>
              </a:buClr>
              <a:buSzPts val="2000"/>
              <a:buNone/>
              <a:defRPr sz="1600">
                <a:solidFill>
                  <a:schemeClr val="lt1"/>
                </a:solidFill>
              </a:defRPr>
            </a:lvl7pPr>
            <a:lvl8pPr indent="-228600" lvl="7" marL="3657600" algn="l">
              <a:lnSpc>
                <a:spcPct val="120000"/>
              </a:lnSpc>
              <a:spcBef>
                <a:spcPts val="500"/>
              </a:spcBef>
              <a:spcAft>
                <a:spcPts val="0"/>
              </a:spcAft>
              <a:buClr>
                <a:schemeClr val="lt1"/>
              </a:buClr>
              <a:buSzPts val="2000"/>
              <a:buNone/>
              <a:defRPr sz="1600">
                <a:solidFill>
                  <a:schemeClr val="lt1"/>
                </a:solidFill>
              </a:defRPr>
            </a:lvl8pPr>
            <a:lvl9pPr indent="-228600" lvl="8" marL="4114800" algn="l">
              <a:lnSpc>
                <a:spcPct val="120000"/>
              </a:lnSpc>
              <a:spcBef>
                <a:spcPts val="500"/>
              </a:spcBef>
              <a:spcAft>
                <a:spcPts val="0"/>
              </a:spcAft>
              <a:buClr>
                <a:schemeClr val="lt1"/>
              </a:buClr>
              <a:buSzPts val="2000"/>
              <a:buNone/>
              <a:defRPr sz="1600">
                <a:solidFill>
                  <a:schemeClr val="lt1"/>
                </a:solidFill>
              </a:defRPr>
            </a:lvl9pPr>
          </a:lstStyle>
          <a:p/>
        </p:txBody>
      </p:sp>
      <p:sp>
        <p:nvSpPr>
          <p:cNvPr id="127" name="Google Shape;127;p12"/>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8" name="Google Shape;128;p12"/>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9" name="Google Shape;129;p12"/>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Δύο περιεχόμενα" type="twoObj">
  <p:cSld name="TWO_OBJECTS">
    <p:spTree>
      <p:nvGrpSpPr>
        <p:cNvPr id="130" name="Shape 130"/>
        <p:cNvGrpSpPr/>
        <p:nvPr/>
      </p:nvGrpSpPr>
      <p:grpSpPr>
        <a:xfrm>
          <a:off x="0" y="0"/>
          <a:ext cx="0" cy="0"/>
          <a:chOff x="0" y="0"/>
          <a:chExt cx="0" cy="0"/>
        </a:xfrm>
      </p:grpSpPr>
      <p:sp>
        <p:nvSpPr>
          <p:cNvPr id="131" name="Google Shape;131;p13"/>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2" name="Google Shape;132;p13"/>
          <p:cNvSpPr txBox="1"/>
          <p:nvPr>
            <p:ph idx="1" type="body"/>
          </p:nvPr>
        </p:nvSpPr>
        <p:spPr>
          <a:xfrm>
            <a:off x="1141410" y="2249486"/>
            <a:ext cx="4878389" cy="3541714"/>
          </a:xfrm>
          <a:prstGeom prst="rect">
            <a:avLst/>
          </a:prstGeom>
          <a:noFill/>
          <a:ln>
            <a:noFill/>
          </a:ln>
        </p:spPr>
        <p:txBody>
          <a:bodyPr anchorCtr="0" anchor="t" bIns="45700" lIns="91425" spcFirstLastPara="1" rIns="91425" wrap="square" tIns="45700">
            <a:normAutofit/>
          </a:bodyPr>
          <a:lstStyle>
            <a:lvl1pPr indent="-371475" lvl="0" marL="457200" algn="l">
              <a:lnSpc>
                <a:spcPct val="120000"/>
              </a:lnSpc>
              <a:spcBef>
                <a:spcPts val="1000"/>
              </a:spcBef>
              <a:spcAft>
                <a:spcPts val="0"/>
              </a:spcAft>
              <a:buClr>
                <a:schemeClr val="lt1"/>
              </a:buClr>
              <a:buSzPts val="2250"/>
              <a:buChar char="•"/>
              <a:defRPr/>
            </a:lvl1pPr>
            <a:lvl2pPr indent="-371475" lvl="1" marL="914400" algn="l">
              <a:lnSpc>
                <a:spcPct val="120000"/>
              </a:lnSpc>
              <a:spcBef>
                <a:spcPts val="500"/>
              </a:spcBef>
              <a:spcAft>
                <a:spcPts val="0"/>
              </a:spcAft>
              <a:buClr>
                <a:schemeClr val="lt1"/>
              </a:buClr>
              <a:buSzPts val="2250"/>
              <a:buChar char="•"/>
              <a:defRPr/>
            </a:lvl2pPr>
            <a:lvl3pPr indent="-371475" lvl="2" marL="1371600" algn="l">
              <a:lnSpc>
                <a:spcPct val="120000"/>
              </a:lnSpc>
              <a:spcBef>
                <a:spcPts val="500"/>
              </a:spcBef>
              <a:spcAft>
                <a:spcPts val="0"/>
              </a:spcAft>
              <a:buClr>
                <a:schemeClr val="lt1"/>
              </a:buClr>
              <a:buSzPts val="2250"/>
              <a:buChar char="•"/>
              <a:defRPr/>
            </a:lvl3pPr>
            <a:lvl4pPr indent="-371475" lvl="3" marL="1828800" algn="l">
              <a:lnSpc>
                <a:spcPct val="120000"/>
              </a:lnSpc>
              <a:spcBef>
                <a:spcPts val="500"/>
              </a:spcBef>
              <a:spcAft>
                <a:spcPts val="0"/>
              </a:spcAft>
              <a:buClr>
                <a:schemeClr val="lt1"/>
              </a:buClr>
              <a:buSzPts val="2250"/>
              <a:buChar char="•"/>
              <a:defRPr/>
            </a:lvl4pPr>
            <a:lvl5pPr indent="-371475" lvl="4" marL="2286000" algn="l">
              <a:lnSpc>
                <a:spcPct val="120000"/>
              </a:lnSpc>
              <a:spcBef>
                <a:spcPts val="500"/>
              </a:spcBef>
              <a:spcAft>
                <a:spcPts val="0"/>
              </a:spcAft>
              <a:buClr>
                <a:schemeClr val="lt1"/>
              </a:buClr>
              <a:buSzPts val="2250"/>
              <a:buChar char="•"/>
              <a:defRPr/>
            </a:lvl5pPr>
            <a:lvl6pPr indent="-371475" lvl="5" marL="2743200" algn="l">
              <a:lnSpc>
                <a:spcPct val="120000"/>
              </a:lnSpc>
              <a:spcBef>
                <a:spcPts val="500"/>
              </a:spcBef>
              <a:spcAft>
                <a:spcPts val="0"/>
              </a:spcAft>
              <a:buClr>
                <a:schemeClr val="lt1"/>
              </a:buClr>
              <a:buSzPts val="2250"/>
              <a:buChar char="•"/>
              <a:defRPr/>
            </a:lvl6pPr>
            <a:lvl7pPr indent="-371475" lvl="6" marL="3200400" algn="l">
              <a:lnSpc>
                <a:spcPct val="120000"/>
              </a:lnSpc>
              <a:spcBef>
                <a:spcPts val="500"/>
              </a:spcBef>
              <a:spcAft>
                <a:spcPts val="0"/>
              </a:spcAft>
              <a:buClr>
                <a:schemeClr val="lt1"/>
              </a:buClr>
              <a:buSzPts val="2250"/>
              <a:buChar char="•"/>
              <a:defRPr/>
            </a:lvl7pPr>
            <a:lvl8pPr indent="-371475" lvl="7" marL="3657600" algn="l">
              <a:lnSpc>
                <a:spcPct val="120000"/>
              </a:lnSpc>
              <a:spcBef>
                <a:spcPts val="500"/>
              </a:spcBef>
              <a:spcAft>
                <a:spcPts val="0"/>
              </a:spcAft>
              <a:buClr>
                <a:schemeClr val="lt1"/>
              </a:buClr>
              <a:buSzPts val="2250"/>
              <a:buChar char="•"/>
              <a:defRPr/>
            </a:lvl8pPr>
            <a:lvl9pPr indent="-371475" lvl="8" marL="4114800" algn="l">
              <a:lnSpc>
                <a:spcPct val="120000"/>
              </a:lnSpc>
              <a:spcBef>
                <a:spcPts val="500"/>
              </a:spcBef>
              <a:spcAft>
                <a:spcPts val="0"/>
              </a:spcAft>
              <a:buClr>
                <a:schemeClr val="lt1"/>
              </a:buClr>
              <a:buSzPts val="2250"/>
              <a:buChar char="•"/>
              <a:defRPr/>
            </a:lvl9pPr>
          </a:lstStyle>
          <a:p/>
        </p:txBody>
      </p:sp>
      <p:sp>
        <p:nvSpPr>
          <p:cNvPr id="133" name="Google Shape;133;p13"/>
          <p:cNvSpPr txBox="1"/>
          <p:nvPr>
            <p:ph idx="2" type="body"/>
          </p:nvPr>
        </p:nvSpPr>
        <p:spPr>
          <a:xfrm>
            <a:off x="6172200" y="2249486"/>
            <a:ext cx="4875211" cy="3541714"/>
          </a:xfrm>
          <a:prstGeom prst="rect">
            <a:avLst/>
          </a:prstGeom>
          <a:noFill/>
          <a:ln>
            <a:noFill/>
          </a:ln>
        </p:spPr>
        <p:txBody>
          <a:bodyPr anchorCtr="0" anchor="t" bIns="45700" lIns="91425" spcFirstLastPara="1" rIns="91425" wrap="square" tIns="45700">
            <a:normAutofit/>
          </a:bodyPr>
          <a:lstStyle>
            <a:lvl1pPr indent="-371475" lvl="0" marL="457200" algn="l">
              <a:lnSpc>
                <a:spcPct val="120000"/>
              </a:lnSpc>
              <a:spcBef>
                <a:spcPts val="1000"/>
              </a:spcBef>
              <a:spcAft>
                <a:spcPts val="0"/>
              </a:spcAft>
              <a:buClr>
                <a:schemeClr val="lt1"/>
              </a:buClr>
              <a:buSzPts val="2250"/>
              <a:buChar char="•"/>
              <a:defRPr/>
            </a:lvl1pPr>
            <a:lvl2pPr indent="-371475" lvl="1" marL="914400" algn="l">
              <a:lnSpc>
                <a:spcPct val="120000"/>
              </a:lnSpc>
              <a:spcBef>
                <a:spcPts val="500"/>
              </a:spcBef>
              <a:spcAft>
                <a:spcPts val="0"/>
              </a:spcAft>
              <a:buClr>
                <a:schemeClr val="lt1"/>
              </a:buClr>
              <a:buSzPts val="2250"/>
              <a:buChar char="•"/>
              <a:defRPr/>
            </a:lvl2pPr>
            <a:lvl3pPr indent="-371475" lvl="2" marL="1371600" algn="l">
              <a:lnSpc>
                <a:spcPct val="120000"/>
              </a:lnSpc>
              <a:spcBef>
                <a:spcPts val="500"/>
              </a:spcBef>
              <a:spcAft>
                <a:spcPts val="0"/>
              </a:spcAft>
              <a:buClr>
                <a:schemeClr val="lt1"/>
              </a:buClr>
              <a:buSzPts val="2250"/>
              <a:buChar char="•"/>
              <a:defRPr/>
            </a:lvl3pPr>
            <a:lvl4pPr indent="-371475" lvl="3" marL="1828800" algn="l">
              <a:lnSpc>
                <a:spcPct val="120000"/>
              </a:lnSpc>
              <a:spcBef>
                <a:spcPts val="500"/>
              </a:spcBef>
              <a:spcAft>
                <a:spcPts val="0"/>
              </a:spcAft>
              <a:buClr>
                <a:schemeClr val="lt1"/>
              </a:buClr>
              <a:buSzPts val="2250"/>
              <a:buChar char="•"/>
              <a:defRPr/>
            </a:lvl4pPr>
            <a:lvl5pPr indent="-371475" lvl="4" marL="2286000" algn="l">
              <a:lnSpc>
                <a:spcPct val="120000"/>
              </a:lnSpc>
              <a:spcBef>
                <a:spcPts val="500"/>
              </a:spcBef>
              <a:spcAft>
                <a:spcPts val="0"/>
              </a:spcAft>
              <a:buClr>
                <a:schemeClr val="lt1"/>
              </a:buClr>
              <a:buSzPts val="2250"/>
              <a:buChar char="•"/>
              <a:defRPr/>
            </a:lvl5pPr>
            <a:lvl6pPr indent="-371475" lvl="5" marL="2743200" algn="l">
              <a:lnSpc>
                <a:spcPct val="120000"/>
              </a:lnSpc>
              <a:spcBef>
                <a:spcPts val="500"/>
              </a:spcBef>
              <a:spcAft>
                <a:spcPts val="0"/>
              </a:spcAft>
              <a:buClr>
                <a:schemeClr val="lt1"/>
              </a:buClr>
              <a:buSzPts val="2250"/>
              <a:buChar char="•"/>
              <a:defRPr/>
            </a:lvl6pPr>
            <a:lvl7pPr indent="-371475" lvl="6" marL="3200400" algn="l">
              <a:lnSpc>
                <a:spcPct val="120000"/>
              </a:lnSpc>
              <a:spcBef>
                <a:spcPts val="500"/>
              </a:spcBef>
              <a:spcAft>
                <a:spcPts val="0"/>
              </a:spcAft>
              <a:buClr>
                <a:schemeClr val="lt1"/>
              </a:buClr>
              <a:buSzPts val="2250"/>
              <a:buChar char="•"/>
              <a:defRPr/>
            </a:lvl7pPr>
            <a:lvl8pPr indent="-371475" lvl="7" marL="3657600" algn="l">
              <a:lnSpc>
                <a:spcPct val="120000"/>
              </a:lnSpc>
              <a:spcBef>
                <a:spcPts val="500"/>
              </a:spcBef>
              <a:spcAft>
                <a:spcPts val="0"/>
              </a:spcAft>
              <a:buClr>
                <a:schemeClr val="lt1"/>
              </a:buClr>
              <a:buSzPts val="2250"/>
              <a:buChar char="•"/>
              <a:defRPr/>
            </a:lvl8pPr>
            <a:lvl9pPr indent="-371475" lvl="8" marL="4114800" algn="l">
              <a:lnSpc>
                <a:spcPct val="120000"/>
              </a:lnSpc>
              <a:spcBef>
                <a:spcPts val="500"/>
              </a:spcBef>
              <a:spcAft>
                <a:spcPts val="0"/>
              </a:spcAft>
              <a:buClr>
                <a:schemeClr val="lt1"/>
              </a:buClr>
              <a:buSzPts val="2250"/>
              <a:buChar char="•"/>
              <a:defRPr/>
            </a:lvl9pPr>
          </a:lstStyle>
          <a:p/>
        </p:txBody>
      </p:sp>
      <p:sp>
        <p:nvSpPr>
          <p:cNvPr id="134" name="Google Shape;134;p13"/>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 name="Google Shape;135;p13"/>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6" name="Google Shape;136;p13"/>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Σύγκριση" type="twoTxTwoObj">
  <p:cSld name="TWO_OBJECTS_WITH_TEXT">
    <p:spTree>
      <p:nvGrpSpPr>
        <p:cNvPr id="137" name="Shape 137"/>
        <p:cNvGrpSpPr/>
        <p:nvPr/>
      </p:nvGrpSpPr>
      <p:grpSpPr>
        <a:xfrm>
          <a:off x="0" y="0"/>
          <a:ext cx="0" cy="0"/>
          <a:chOff x="0" y="0"/>
          <a:chExt cx="0" cy="0"/>
        </a:xfrm>
      </p:grpSpPr>
      <p:sp>
        <p:nvSpPr>
          <p:cNvPr id="138" name="Google Shape;138;p14"/>
          <p:cNvSpPr txBox="1"/>
          <p:nvPr>
            <p:ph type="title"/>
          </p:nvPr>
        </p:nvSpPr>
        <p:spPr>
          <a:xfrm>
            <a:off x="1141411" y="619126"/>
            <a:ext cx="9906000" cy="1477961"/>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9" name="Google Shape;139;p14"/>
          <p:cNvSpPr txBox="1"/>
          <p:nvPr>
            <p:ph idx="1" type="body"/>
          </p:nvPr>
        </p:nvSpPr>
        <p:spPr>
          <a:xfrm>
            <a:off x="1370019" y="2249486"/>
            <a:ext cx="4649783"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3000"/>
              <a:buNone/>
              <a:defRPr b="0" sz="2400" cap="none">
                <a:solidFill>
                  <a:schemeClr val="lt1"/>
                </a:solidFill>
              </a:defRPr>
            </a:lvl1pPr>
            <a:lvl2pPr indent="-228600" lvl="1" marL="914400" algn="l">
              <a:lnSpc>
                <a:spcPct val="120000"/>
              </a:lnSpc>
              <a:spcBef>
                <a:spcPts val="500"/>
              </a:spcBef>
              <a:spcAft>
                <a:spcPts val="0"/>
              </a:spcAft>
              <a:buClr>
                <a:schemeClr val="lt1"/>
              </a:buClr>
              <a:buSzPts val="2500"/>
              <a:buNone/>
              <a:defRPr b="1" sz="2000"/>
            </a:lvl2pPr>
            <a:lvl3pPr indent="-228600" lvl="2" marL="1371600" algn="l">
              <a:lnSpc>
                <a:spcPct val="120000"/>
              </a:lnSpc>
              <a:spcBef>
                <a:spcPts val="500"/>
              </a:spcBef>
              <a:spcAft>
                <a:spcPts val="0"/>
              </a:spcAft>
              <a:buClr>
                <a:schemeClr val="lt1"/>
              </a:buClr>
              <a:buSzPts val="2250"/>
              <a:buNone/>
              <a:defRPr b="1" sz="1800"/>
            </a:lvl3pPr>
            <a:lvl4pPr indent="-228600" lvl="3" marL="1828800" algn="l">
              <a:lnSpc>
                <a:spcPct val="120000"/>
              </a:lnSpc>
              <a:spcBef>
                <a:spcPts val="500"/>
              </a:spcBef>
              <a:spcAft>
                <a:spcPts val="0"/>
              </a:spcAft>
              <a:buClr>
                <a:schemeClr val="lt1"/>
              </a:buClr>
              <a:buSzPts val="2000"/>
              <a:buNone/>
              <a:defRPr b="1" sz="1600"/>
            </a:lvl4pPr>
            <a:lvl5pPr indent="-228600" lvl="4" marL="2286000" algn="l">
              <a:lnSpc>
                <a:spcPct val="120000"/>
              </a:lnSpc>
              <a:spcBef>
                <a:spcPts val="500"/>
              </a:spcBef>
              <a:spcAft>
                <a:spcPts val="0"/>
              </a:spcAft>
              <a:buClr>
                <a:schemeClr val="lt1"/>
              </a:buClr>
              <a:buSzPts val="2000"/>
              <a:buNone/>
              <a:defRPr b="1" sz="1600"/>
            </a:lvl5pPr>
            <a:lvl6pPr indent="-228600" lvl="5" marL="2743200" algn="l">
              <a:lnSpc>
                <a:spcPct val="120000"/>
              </a:lnSpc>
              <a:spcBef>
                <a:spcPts val="500"/>
              </a:spcBef>
              <a:spcAft>
                <a:spcPts val="0"/>
              </a:spcAft>
              <a:buClr>
                <a:schemeClr val="lt1"/>
              </a:buClr>
              <a:buSzPts val="2000"/>
              <a:buNone/>
              <a:defRPr b="1" sz="1600"/>
            </a:lvl6pPr>
            <a:lvl7pPr indent="-228600" lvl="6" marL="3200400" algn="l">
              <a:lnSpc>
                <a:spcPct val="120000"/>
              </a:lnSpc>
              <a:spcBef>
                <a:spcPts val="500"/>
              </a:spcBef>
              <a:spcAft>
                <a:spcPts val="0"/>
              </a:spcAft>
              <a:buClr>
                <a:schemeClr val="lt1"/>
              </a:buClr>
              <a:buSzPts val="2000"/>
              <a:buNone/>
              <a:defRPr b="1" sz="1600"/>
            </a:lvl7pPr>
            <a:lvl8pPr indent="-228600" lvl="7" marL="3657600" algn="l">
              <a:lnSpc>
                <a:spcPct val="120000"/>
              </a:lnSpc>
              <a:spcBef>
                <a:spcPts val="500"/>
              </a:spcBef>
              <a:spcAft>
                <a:spcPts val="0"/>
              </a:spcAft>
              <a:buClr>
                <a:schemeClr val="lt1"/>
              </a:buClr>
              <a:buSzPts val="2000"/>
              <a:buNone/>
              <a:defRPr b="1" sz="1600"/>
            </a:lvl8pPr>
            <a:lvl9pPr indent="-228600" lvl="8" marL="4114800" algn="l">
              <a:lnSpc>
                <a:spcPct val="120000"/>
              </a:lnSpc>
              <a:spcBef>
                <a:spcPts val="500"/>
              </a:spcBef>
              <a:spcAft>
                <a:spcPts val="0"/>
              </a:spcAft>
              <a:buClr>
                <a:schemeClr val="lt1"/>
              </a:buClr>
              <a:buSzPts val="2000"/>
              <a:buNone/>
              <a:defRPr b="1" sz="1600"/>
            </a:lvl9pPr>
          </a:lstStyle>
          <a:p/>
        </p:txBody>
      </p:sp>
      <p:sp>
        <p:nvSpPr>
          <p:cNvPr id="140" name="Google Shape;140;p14"/>
          <p:cNvSpPr txBox="1"/>
          <p:nvPr>
            <p:ph idx="2" type="body"/>
          </p:nvPr>
        </p:nvSpPr>
        <p:spPr>
          <a:xfrm>
            <a:off x="1141410" y="3073397"/>
            <a:ext cx="4878391" cy="2717801"/>
          </a:xfrm>
          <a:prstGeom prst="rect">
            <a:avLst/>
          </a:prstGeom>
          <a:noFill/>
          <a:ln>
            <a:noFill/>
          </a:ln>
        </p:spPr>
        <p:txBody>
          <a:bodyPr anchorCtr="0" anchor="t" bIns="45700" lIns="91425" spcFirstLastPara="1" rIns="91425" wrap="square" tIns="45700">
            <a:normAutofit/>
          </a:bodyPr>
          <a:lstStyle>
            <a:lvl1pPr indent="-371475" lvl="0" marL="457200" algn="l">
              <a:lnSpc>
                <a:spcPct val="120000"/>
              </a:lnSpc>
              <a:spcBef>
                <a:spcPts val="1000"/>
              </a:spcBef>
              <a:spcAft>
                <a:spcPts val="0"/>
              </a:spcAft>
              <a:buClr>
                <a:schemeClr val="lt1"/>
              </a:buClr>
              <a:buSzPts val="2250"/>
              <a:buChar char="•"/>
              <a:defRPr/>
            </a:lvl1pPr>
            <a:lvl2pPr indent="-371475" lvl="1" marL="914400" algn="l">
              <a:lnSpc>
                <a:spcPct val="120000"/>
              </a:lnSpc>
              <a:spcBef>
                <a:spcPts val="500"/>
              </a:spcBef>
              <a:spcAft>
                <a:spcPts val="0"/>
              </a:spcAft>
              <a:buClr>
                <a:schemeClr val="lt1"/>
              </a:buClr>
              <a:buSzPts val="2250"/>
              <a:buChar char="•"/>
              <a:defRPr/>
            </a:lvl2pPr>
            <a:lvl3pPr indent="-371475" lvl="2" marL="1371600" algn="l">
              <a:lnSpc>
                <a:spcPct val="120000"/>
              </a:lnSpc>
              <a:spcBef>
                <a:spcPts val="500"/>
              </a:spcBef>
              <a:spcAft>
                <a:spcPts val="0"/>
              </a:spcAft>
              <a:buClr>
                <a:schemeClr val="lt1"/>
              </a:buClr>
              <a:buSzPts val="2250"/>
              <a:buChar char="•"/>
              <a:defRPr/>
            </a:lvl3pPr>
            <a:lvl4pPr indent="-371475" lvl="3" marL="1828800" algn="l">
              <a:lnSpc>
                <a:spcPct val="120000"/>
              </a:lnSpc>
              <a:spcBef>
                <a:spcPts val="500"/>
              </a:spcBef>
              <a:spcAft>
                <a:spcPts val="0"/>
              </a:spcAft>
              <a:buClr>
                <a:schemeClr val="lt1"/>
              </a:buClr>
              <a:buSzPts val="2250"/>
              <a:buChar char="•"/>
              <a:defRPr/>
            </a:lvl4pPr>
            <a:lvl5pPr indent="-371475" lvl="4" marL="2286000" algn="l">
              <a:lnSpc>
                <a:spcPct val="120000"/>
              </a:lnSpc>
              <a:spcBef>
                <a:spcPts val="500"/>
              </a:spcBef>
              <a:spcAft>
                <a:spcPts val="0"/>
              </a:spcAft>
              <a:buClr>
                <a:schemeClr val="lt1"/>
              </a:buClr>
              <a:buSzPts val="2250"/>
              <a:buChar char="•"/>
              <a:defRPr/>
            </a:lvl5pPr>
            <a:lvl6pPr indent="-371475" lvl="5" marL="2743200" algn="l">
              <a:lnSpc>
                <a:spcPct val="120000"/>
              </a:lnSpc>
              <a:spcBef>
                <a:spcPts val="500"/>
              </a:spcBef>
              <a:spcAft>
                <a:spcPts val="0"/>
              </a:spcAft>
              <a:buClr>
                <a:schemeClr val="lt1"/>
              </a:buClr>
              <a:buSzPts val="2250"/>
              <a:buChar char="•"/>
              <a:defRPr/>
            </a:lvl6pPr>
            <a:lvl7pPr indent="-371475" lvl="6" marL="3200400" algn="l">
              <a:lnSpc>
                <a:spcPct val="120000"/>
              </a:lnSpc>
              <a:spcBef>
                <a:spcPts val="500"/>
              </a:spcBef>
              <a:spcAft>
                <a:spcPts val="0"/>
              </a:spcAft>
              <a:buClr>
                <a:schemeClr val="lt1"/>
              </a:buClr>
              <a:buSzPts val="2250"/>
              <a:buChar char="•"/>
              <a:defRPr/>
            </a:lvl7pPr>
            <a:lvl8pPr indent="-371475" lvl="7" marL="3657600" algn="l">
              <a:lnSpc>
                <a:spcPct val="120000"/>
              </a:lnSpc>
              <a:spcBef>
                <a:spcPts val="500"/>
              </a:spcBef>
              <a:spcAft>
                <a:spcPts val="0"/>
              </a:spcAft>
              <a:buClr>
                <a:schemeClr val="lt1"/>
              </a:buClr>
              <a:buSzPts val="2250"/>
              <a:buChar char="•"/>
              <a:defRPr/>
            </a:lvl8pPr>
            <a:lvl9pPr indent="-371475" lvl="8" marL="4114800" algn="l">
              <a:lnSpc>
                <a:spcPct val="120000"/>
              </a:lnSpc>
              <a:spcBef>
                <a:spcPts val="500"/>
              </a:spcBef>
              <a:spcAft>
                <a:spcPts val="0"/>
              </a:spcAft>
              <a:buClr>
                <a:schemeClr val="lt1"/>
              </a:buClr>
              <a:buSzPts val="2250"/>
              <a:buChar char="•"/>
              <a:defRPr/>
            </a:lvl9pPr>
          </a:lstStyle>
          <a:p/>
        </p:txBody>
      </p:sp>
      <p:sp>
        <p:nvSpPr>
          <p:cNvPr id="141" name="Google Shape;141;p14"/>
          <p:cNvSpPr txBox="1"/>
          <p:nvPr>
            <p:ph idx="3" type="body"/>
          </p:nvPr>
        </p:nvSpPr>
        <p:spPr>
          <a:xfrm>
            <a:off x="6400808" y="2249485"/>
            <a:ext cx="4646602"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3000"/>
              <a:buNone/>
              <a:defRPr b="0" sz="2400" cap="none">
                <a:solidFill>
                  <a:schemeClr val="lt1"/>
                </a:solidFill>
              </a:defRPr>
            </a:lvl1pPr>
            <a:lvl2pPr indent="-228600" lvl="1" marL="914400" algn="l">
              <a:lnSpc>
                <a:spcPct val="120000"/>
              </a:lnSpc>
              <a:spcBef>
                <a:spcPts val="500"/>
              </a:spcBef>
              <a:spcAft>
                <a:spcPts val="0"/>
              </a:spcAft>
              <a:buClr>
                <a:schemeClr val="lt1"/>
              </a:buClr>
              <a:buSzPts val="2500"/>
              <a:buNone/>
              <a:defRPr b="1" sz="2000"/>
            </a:lvl2pPr>
            <a:lvl3pPr indent="-228600" lvl="2" marL="1371600" algn="l">
              <a:lnSpc>
                <a:spcPct val="120000"/>
              </a:lnSpc>
              <a:spcBef>
                <a:spcPts val="500"/>
              </a:spcBef>
              <a:spcAft>
                <a:spcPts val="0"/>
              </a:spcAft>
              <a:buClr>
                <a:schemeClr val="lt1"/>
              </a:buClr>
              <a:buSzPts val="2250"/>
              <a:buNone/>
              <a:defRPr b="1" sz="1800"/>
            </a:lvl3pPr>
            <a:lvl4pPr indent="-228600" lvl="3" marL="1828800" algn="l">
              <a:lnSpc>
                <a:spcPct val="120000"/>
              </a:lnSpc>
              <a:spcBef>
                <a:spcPts val="500"/>
              </a:spcBef>
              <a:spcAft>
                <a:spcPts val="0"/>
              </a:spcAft>
              <a:buClr>
                <a:schemeClr val="lt1"/>
              </a:buClr>
              <a:buSzPts val="2000"/>
              <a:buNone/>
              <a:defRPr b="1" sz="1600"/>
            </a:lvl4pPr>
            <a:lvl5pPr indent="-228600" lvl="4" marL="2286000" algn="l">
              <a:lnSpc>
                <a:spcPct val="120000"/>
              </a:lnSpc>
              <a:spcBef>
                <a:spcPts val="500"/>
              </a:spcBef>
              <a:spcAft>
                <a:spcPts val="0"/>
              </a:spcAft>
              <a:buClr>
                <a:schemeClr val="lt1"/>
              </a:buClr>
              <a:buSzPts val="2000"/>
              <a:buNone/>
              <a:defRPr b="1" sz="1600"/>
            </a:lvl5pPr>
            <a:lvl6pPr indent="-228600" lvl="5" marL="2743200" algn="l">
              <a:lnSpc>
                <a:spcPct val="120000"/>
              </a:lnSpc>
              <a:spcBef>
                <a:spcPts val="500"/>
              </a:spcBef>
              <a:spcAft>
                <a:spcPts val="0"/>
              </a:spcAft>
              <a:buClr>
                <a:schemeClr val="lt1"/>
              </a:buClr>
              <a:buSzPts val="2000"/>
              <a:buNone/>
              <a:defRPr b="1" sz="1600"/>
            </a:lvl6pPr>
            <a:lvl7pPr indent="-228600" lvl="6" marL="3200400" algn="l">
              <a:lnSpc>
                <a:spcPct val="120000"/>
              </a:lnSpc>
              <a:spcBef>
                <a:spcPts val="500"/>
              </a:spcBef>
              <a:spcAft>
                <a:spcPts val="0"/>
              </a:spcAft>
              <a:buClr>
                <a:schemeClr val="lt1"/>
              </a:buClr>
              <a:buSzPts val="2000"/>
              <a:buNone/>
              <a:defRPr b="1" sz="1600"/>
            </a:lvl7pPr>
            <a:lvl8pPr indent="-228600" lvl="7" marL="3657600" algn="l">
              <a:lnSpc>
                <a:spcPct val="120000"/>
              </a:lnSpc>
              <a:spcBef>
                <a:spcPts val="500"/>
              </a:spcBef>
              <a:spcAft>
                <a:spcPts val="0"/>
              </a:spcAft>
              <a:buClr>
                <a:schemeClr val="lt1"/>
              </a:buClr>
              <a:buSzPts val="2000"/>
              <a:buNone/>
              <a:defRPr b="1" sz="1600"/>
            </a:lvl8pPr>
            <a:lvl9pPr indent="-228600" lvl="8" marL="4114800" algn="l">
              <a:lnSpc>
                <a:spcPct val="120000"/>
              </a:lnSpc>
              <a:spcBef>
                <a:spcPts val="500"/>
              </a:spcBef>
              <a:spcAft>
                <a:spcPts val="0"/>
              </a:spcAft>
              <a:buClr>
                <a:schemeClr val="lt1"/>
              </a:buClr>
              <a:buSzPts val="2000"/>
              <a:buNone/>
              <a:defRPr b="1" sz="1600"/>
            </a:lvl9pPr>
          </a:lstStyle>
          <a:p/>
        </p:txBody>
      </p:sp>
      <p:sp>
        <p:nvSpPr>
          <p:cNvPr id="142" name="Google Shape;142;p14"/>
          <p:cNvSpPr txBox="1"/>
          <p:nvPr>
            <p:ph idx="4" type="body"/>
          </p:nvPr>
        </p:nvSpPr>
        <p:spPr>
          <a:xfrm>
            <a:off x="6172200" y="3073397"/>
            <a:ext cx="4875210" cy="2717801"/>
          </a:xfrm>
          <a:prstGeom prst="rect">
            <a:avLst/>
          </a:prstGeom>
          <a:noFill/>
          <a:ln>
            <a:noFill/>
          </a:ln>
        </p:spPr>
        <p:txBody>
          <a:bodyPr anchorCtr="0" anchor="t" bIns="45700" lIns="91425" spcFirstLastPara="1" rIns="91425" wrap="square" tIns="45700">
            <a:normAutofit/>
          </a:bodyPr>
          <a:lstStyle>
            <a:lvl1pPr indent="-371475" lvl="0" marL="457200" algn="l">
              <a:lnSpc>
                <a:spcPct val="120000"/>
              </a:lnSpc>
              <a:spcBef>
                <a:spcPts val="1000"/>
              </a:spcBef>
              <a:spcAft>
                <a:spcPts val="0"/>
              </a:spcAft>
              <a:buClr>
                <a:schemeClr val="lt1"/>
              </a:buClr>
              <a:buSzPts val="2250"/>
              <a:buChar char="•"/>
              <a:defRPr/>
            </a:lvl1pPr>
            <a:lvl2pPr indent="-371475" lvl="1" marL="914400" algn="l">
              <a:lnSpc>
                <a:spcPct val="120000"/>
              </a:lnSpc>
              <a:spcBef>
                <a:spcPts val="500"/>
              </a:spcBef>
              <a:spcAft>
                <a:spcPts val="0"/>
              </a:spcAft>
              <a:buClr>
                <a:schemeClr val="lt1"/>
              </a:buClr>
              <a:buSzPts val="2250"/>
              <a:buChar char="•"/>
              <a:defRPr/>
            </a:lvl2pPr>
            <a:lvl3pPr indent="-371475" lvl="2" marL="1371600" algn="l">
              <a:lnSpc>
                <a:spcPct val="120000"/>
              </a:lnSpc>
              <a:spcBef>
                <a:spcPts val="500"/>
              </a:spcBef>
              <a:spcAft>
                <a:spcPts val="0"/>
              </a:spcAft>
              <a:buClr>
                <a:schemeClr val="lt1"/>
              </a:buClr>
              <a:buSzPts val="2250"/>
              <a:buChar char="•"/>
              <a:defRPr/>
            </a:lvl3pPr>
            <a:lvl4pPr indent="-371475" lvl="3" marL="1828800" algn="l">
              <a:lnSpc>
                <a:spcPct val="120000"/>
              </a:lnSpc>
              <a:spcBef>
                <a:spcPts val="500"/>
              </a:spcBef>
              <a:spcAft>
                <a:spcPts val="0"/>
              </a:spcAft>
              <a:buClr>
                <a:schemeClr val="lt1"/>
              </a:buClr>
              <a:buSzPts val="2250"/>
              <a:buChar char="•"/>
              <a:defRPr/>
            </a:lvl4pPr>
            <a:lvl5pPr indent="-371475" lvl="4" marL="2286000" algn="l">
              <a:lnSpc>
                <a:spcPct val="120000"/>
              </a:lnSpc>
              <a:spcBef>
                <a:spcPts val="500"/>
              </a:spcBef>
              <a:spcAft>
                <a:spcPts val="0"/>
              </a:spcAft>
              <a:buClr>
                <a:schemeClr val="lt1"/>
              </a:buClr>
              <a:buSzPts val="2250"/>
              <a:buChar char="•"/>
              <a:defRPr/>
            </a:lvl5pPr>
            <a:lvl6pPr indent="-371475" lvl="5" marL="2743200" algn="l">
              <a:lnSpc>
                <a:spcPct val="120000"/>
              </a:lnSpc>
              <a:spcBef>
                <a:spcPts val="500"/>
              </a:spcBef>
              <a:spcAft>
                <a:spcPts val="0"/>
              </a:spcAft>
              <a:buClr>
                <a:schemeClr val="lt1"/>
              </a:buClr>
              <a:buSzPts val="2250"/>
              <a:buChar char="•"/>
              <a:defRPr/>
            </a:lvl6pPr>
            <a:lvl7pPr indent="-371475" lvl="6" marL="3200400" algn="l">
              <a:lnSpc>
                <a:spcPct val="120000"/>
              </a:lnSpc>
              <a:spcBef>
                <a:spcPts val="500"/>
              </a:spcBef>
              <a:spcAft>
                <a:spcPts val="0"/>
              </a:spcAft>
              <a:buClr>
                <a:schemeClr val="lt1"/>
              </a:buClr>
              <a:buSzPts val="2250"/>
              <a:buChar char="•"/>
              <a:defRPr/>
            </a:lvl7pPr>
            <a:lvl8pPr indent="-371475" lvl="7" marL="3657600" algn="l">
              <a:lnSpc>
                <a:spcPct val="120000"/>
              </a:lnSpc>
              <a:spcBef>
                <a:spcPts val="500"/>
              </a:spcBef>
              <a:spcAft>
                <a:spcPts val="0"/>
              </a:spcAft>
              <a:buClr>
                <a:schemeClr val="lt1"/>
              </a:buClr>
              <a:buSzPts val="2250"/>
              <a:buChar char="•"/>
              <a:defRPr/>
            </a:lvl8pPr>
            <a:lvl9pPr indent="-371475" lvl="8" marL="4114800" algn="l">
              <a:lnSpc>
                <a:spcPct val="120000"/>
              </a:lnSpc>
              <a:spcBef>
                <a:spcPts val="500"/>
              </a:spcBef>
              <a:spcAft>
                <a:spcPts val="0"/>
              </a:spcAft>
              <a:buClr>
                <a:schemeClr val="lt1"/>
              </a:buClr>
              <a:buSzPts val="2250"/>
              <a:buChar char="•"/>
              <a:defRPr/>
            </a:lvl9pPr>
          </a:lstStyle>
          <a:p/>
        </p:txBody>
      </p:sp>
      <p:sp>
        <p:nvSpPr>
          <p:cNvPr id="143" name="Google Shape;143;p14"/>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4" name="Google Shape;144;p14"/>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5" name="Google Shape;145;p14"/>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Μόνο τίτλος" type="titleOnly">
  <p:cSld name="TITLE_ONLY">
    <p:spTree>
      <p:nvGrpSpPr>
        <p:cNvPr id="146" name="Shape 146"/>
        <p:cNvGrpSpPr/>
        <p:nvPr/>
      </p:nvGrpSpPr>
      <p:grpSpPr>
        <a:xfrm>
          <a:off x="0" y="0"/>
          <a:ext cx="0" cy="0"/>
          <a:chOff x="0" y="0"/>
          <a:chExt cx="0" cy="0"/>
        </a:xfrm>
      </p:grpSpPr>
      <p:sp>
        <p:nvSpPr>
          <p:cNvPr id="147" name="Google Shape;147;p15"/>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8" name="Google Shape;148;p15"/>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9" name="Google Shape;149;p15"/>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0" name="Google Shape;150;p15"/>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Κενό" type="blank">
  <p:cSld name="BLANK">
    <p:spTree>
      <p:nvGrpSpPr>
        <p:cNvPr id="151" name="Shape 151"/>
        <p:cNvGrpSpPr/>
        <p:nvPr/>
      </p:nvGrpSpPr>
      <p:grpSpPr>
        <a:xfrm>
          <a:off x="0" y="0"/>
          <a:ext cx="0" cy="0"/>
          <a:chOff x="0" y="0"/>
          <a:chExt cx="0" cy="0"/>
        </a:xfrm>
      </p:grpSpPr>
      <p:sp>
        <p:nvSpPr>
          <p:cNvPr id="152" name="Google Shape;152;p16"/>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3" name="Google Shape;153;p16"/>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4" name="Google Shape;154;p16"/>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Περιεχόμενο με λεζάντα" type="objTx">
  <p:cSld name="OBJECT_WITH_CAPTION_TEXT">
    <p:spTree>
      <p:nvGrpSpPr>
        <p:cNvPr id="155" name="Shape 155"/>
        <p:cNvGrpSpPr/>
        <p:nvPr/>
      </p:nvGrpSpPr>
      <p:grpSpPr>
        <a:xfrm>
          <a:off x="0" y="0"/>
          <a:ext cx="0" cy="0"/>
          <a:chOff x="0" y="0"/>
          <a:chExt cx="0" cy="0"/>
        </a:xfrm>
      </p:grpSpPr>
      <p:sp>
        <p:nvSpPr>
          <p:cNvPr id="156" name="Google Shape;156;p17"/>
          <p:cNvSpPr txBox="1"/>
          <p:nvPr>
            <p:ph type="title"/>
          </p:nvPr>
        </p:nvSpPr>
        <p:spPr>
          <a:xfrm>
            <a:off x="1146705" y="609601"/>
            <a:ext cx="3856037" cy="1639884"/>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Twentieth Centur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7" name="Google Shape;157;p17"/>
          <p:cNvSpPr txBox="1"/>
          <p:nvPr>
            <p:ph idx="1" type="body"/>
          </p:nvPr>
        </p:nvSpPr>
        <p:spPr>
          <a:xfrm>
            <a:off x="5156200" y="592666"/>
            <a:ext cx="5891209" cy="5198534"/>
          </a:xfrm>
          <a:prstGeom prst="rect">
            <a:avLst/>
          </a:prstGeom>
          <a:noFill/>
          <a:ln>
            <a:noFill/>
          </a:ln>
        </p:spPr>
        <p:txBody>
          <a:bodyPr anchorCtr="0" anchor="ctr" bIns="45700" lIns="91425" spcFirstLastPara="1" rIns="91425" wrap="square" tIns="45700">
            <a:normAutofit/>
          </a:bodyPr>
          <a:lstStyle>
            <a:lvl1pPr indent="-371475" lvl="0" marL="457200" algn="l">
              <a:lnSpc>
                <a:spcPct val="120000"/>
              </a:lnSpc>
              <a:spcBef>
                <a:spcPts val="1000"/>
              </a:spcBef>
              <a:spcAft>
                <a:spcPts val="0"/>
              </a:spcAft>
              <a:buClr>
                <a:schemeClr val="lt1"/>
              </a:buClr>
              <a:buSzPts val="2250"/>
              <a:buChar char="•"/>
              <a:defRPr/>
            </a:lvl1pPr>
            <a:lvl2pPr indent="-371475" lvl="1" marL="914400" algn="l">
              <a:lnSpc>
                <a:spcPct val="120000"/>
              </a:lnSpc>
              <a:spcBef>
                <a:spcPts val="500"/>
              </a:spcBef>
              <a:spcAft>
                <a:spcPts val="0"/>
              </a:spcAft>
              <a:buClr>
                <a:schemeClr val="lt1"/>
              </a:buClr>
              <a:buSzPts val="2250"/>
              <a:buChar char="•"/>
              <a:defRPr/>
            </a:lvl2pPr>
            <a:lvl3pPr indent="-371475" lvl="2" marL="1371600" algn="l">
              <a:lnSpc>
                <a:spcPct val="120000"/>
              </a:lnSpc>
              <a:spcBef>
                <a:spcPts val="500"/>
              </a:spcBef>
              <a:spcAft>
                <a:spcPts val="0"/>
              </a:spcAft>
              <a:buClr>
                <a:schemeClr val="lt1"/>
              </a:buClr>
              <a:buSzPts val="2250"/>
              <a:buChar char="•"/>
              <a:defRPr/>
            </a:lvl3pPr>
            <a:lvl4pPr indent="-371475" lvl="3" marL="1828800" algn="l">
              <a:lnSpc>
                <a:spcPct val="120000"/>
              </a:lnSpc>
              <a:spcBef>
                <a:spcPts val="500"/>
              </a:spcBef>
              <a:spcAft>
                <a:spcPts val="0"/>
              </a:spcAft>
              <a:buClr>
                <a:schemeClr val="lt1"/>
              </a:buClr>
              <a:buSzPts val="2250"/>
              <a:buChar char="•"/>
              <a:defRPr/>
            </a:lvl4pPr>
            <a:lvl5pPr indent="-371475" lvl="4" marL="2286000" algn="l">
              <a:lnSpc>
                <a:spcPct val="120000"/>
              </a:lnSpc>
              <a:spcBef>
                <a:spcPts val="500"/>
              </a:spcBef>
              <a:spcAft>
                <a:spcPts val="0"/>
              </a:spcAft>
              <a:buClr>
                <a:schemeClr val="lt1"/>
              </a:buClr>
              <a:buSzPts val="2250"/>
              <a:buChar char="•"/>
              <a:defRPr/>
            </a:lvl5pPr>
            <a:lvl6pPr indent="-371475" lvl="5" marL="2743200" algn="l">
              <a:lnSpc>
                <a:spcPct val="120000"/>
              </a:lnSpc>
              <a:spcBef>
                <a:spcPts val="500"/>
              </a:spcBef>
              <a:spcAft>
                <a:spcPts val="0"/>
              </a:spcAft>
              <a:buClr>
                <a:schemeClr val="lt1"/>
              </a:buClr>
              <a:buSzPts val="2250"/>
              <a:buChar char="•"/>
              <a:defRPr/>
            </a:lvl6pPr>
            <a:lvl7pPr indent="-371475" lvl="6" marL="3200400" algn="l">
              <a:lnSpc>
                <a:spcPct val="120000"/>
              </a:lnSpc>
              <a:spcBef>
                <a:spcPts val="500"/>
              </a:spcBef>
              <a:spcAft>
                <a:spcPts val="0"/>
              </a:spcAft>
              <a:buClr>
                <a:schemeClr val="lt1"/>
              </a:buClr>
              <a:buSzPts val="2250"/>
              <a:buChar char="•"/>
              <a:defRPr/>
            </a:lvl7pPr>
            <a:lvl8pPr indent="-371475" lvl="7" marL="3657600" algn="l">
              <a:lnSpc>
                <a:spcPct val="120000"/>
              </a:lnSpc>
              <a:spcBef>
                <a:spcPts val="500"/>
              </a:spcBef>
              <a:spcAft>
                <a:spcPts val="0"/>
              </a:spcAft>
              <a:buClr>
                <a:schemeClr val="lt1"/>
              </a:buClr>
              <a:buSzPts val="2250"/>
              <a:buChar char="•"/>
              <a:defRPr/>
            </a:lvl8pPr>
            <a:lvl9pPr indent="-371475" lvl="8" marL="4114800" algn="l">
              <a:lnSpc>
                <a:spcPct val="120000"/>
              </a:lnSpc>
              <a:spcBef>
                <a:spcPts val="500"/>
              </a:spcBef>
              <a:spcAft>
                <a:spcPts val="0"/>
              </a:spcAft>
              <a:buClr>
                <a:schemeClr val="lt1"/>
              </a:buClr>
              <a:buSzPts val="2250"/>
              <a:buChar char="•"/>
              <a:defRPr/>
            </a:lvl9pPr>
          </a:lstStyle>
          <a:p/>
        </p:txBody>
      </p:sp>
      <p:sp>
        <p:nvSpPr>
          <p:cNvPr id="158" name="Google Shape;158;p17"/>
          <p:cNvSpPr txBox="1"/>
          <p:nvPr>
            <p:ph idx="2" type="body"/>
          </p:nvPr>
        </p:nvSpPr>
        <p:spPr>
          <a:xfrm>
            <a:off x="1146705" y="2249486"/>
            <a:ext cx="3856037" cy="3541714"/>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2000"/>
              <a:buNone/>
              <a:defRPr sz="1600"/>
            </a:lvl1pPr>
            <a:lvl2pPr indent="-228600" lvl="1" marL="914400" algn="l">
              <a:lnSpc>
                <a:spcPct val="120000"/>
              </a:lnSpc>
              <a:spcBef>
                <a:spcPts val="500"/>
              </a:spcBef>
              <a:spcAft>
                <a:spcPts val="0"/>
              </a:spcAft>
              <a:buClr>
                <a:schemeClr val="lt1"/>
              </a:buClr>
              <a:buSzPts val="1750"/>
              <a:buNone/>
              <a:defRPr sz="1400"/>
            </a:lvl2pPr>
            <a:lvl3pPr indent="-228600" lvl="2" marL="1371600" algn="l">
              <a:lnSpc>
                <a:spcPct val="120000"/>
              </a:lnSpc>
              <a:spcBef>
                <a:spcPts val="500"/>
              </a:spcBef>
              <a:spcAft>
                <a:spcPts val="0"/>
              </a:spcAft>
              <a:buClr>
                <a:schemeClr val="lt1"/>
              </a:buClr>
              <a:buSzPts val="1500"/>
              <a:buNone/>
              <a:defRPr sz="1200"/>
            </a:lvl3pPr>
            <a:lvl4pPr indent="-228600" lvl="3" marL="1828800" algn="l">
              <a:lnSpc>
                <a:spcPct val="120000"/>
              </a:lnSpc>
              <a:spcBef>
                <a:spcPts val="500"/>
              </a:spcBef>
              <a:spcAft>
                <a:spcPts val="0"/>
              </a:spcAft>
              <a:buClr>
                <a:schemeClr val="lt1"/>
              </a:buClr>
              <a:buSzPts val="1250"/>
              <a:buNone/>
              <a:defRPr sz="1000"/>
            </a:lvl4pPr>
            <a:lvl5pPr indent="-228600" lvl="4" marL="2286000" algn="l">
              <a:lnSpc>
                <a:spcPct val="120000"/>
              </a:lnSpc>
              <a:spcBef>
                <a:spcPts val="500"/>
              </a:spcBef>
              <a:spcAft>
                <a:spcPts val="0"/>
              </a:spcAft>
              <a:buClr>
                <a:schemeClr val="lt1"/>
              </a:buClr>
              <a:buSzPts val="1250"/>
              <a:buNone/>
              <a:defRPr sz="1000"/>
            </a:lvl5pPr>
            <a:lvl6pPr indent="-228600" lvl="5" marL="2743200" algn="l">
              <a:lnSpc>
                <a:spcPct val="120000"/>
              </a:lnSpc>
              <a:spcBef>
                <a:spcPts val="500"/>
              </a:spcBef>
              <a:spcAft>
                <a:spcPts val="0"/>
              </a:spcAft>
              <a:buClr>
                <a:schemeClr val="lt1"/>
              </a:buClr>
              <a:buSzPts val="1250"/>
              <a:buNone/>
              <a:defRPr sz="1000"/>
            </a:lvl6pPr>
            <a:lvl7pPr indent="-228600" lvl="6" marL="3200400" algn="l">
              <a:lnSpc>
                <a:spcPct val="120000"/>
              </a:lnSpc>
              <a:spcBef>
                <a:spcPts val="500"/>
              </a:spcBef>
              <a:spcAft>
                <a:spcPts val="0"/>
              </a:spcAft>
              <a:buClr>
                <a:schemeClr val="lt1"/>
              </a:buClr>
              <a:buSzPts val="1250"/>
              <a:buNone/>
              <a:defRPr sz="1000"/>
            </a:lvl7pPr>
            <a:lvl8pPr indent="-228600" lvl="7" marL="3657600" algn="l">
              <a:lnSpc>
                <a:spcPct val="120000"/>
              </a:lnSpc>
              <a:spcBef>
                <a:spcPts val="500"/>
              </a:spcBef>
              <a:spcAft>
                <a:spcPts val="0"/>
              </a:spcAft>
              <a:buClr>
                <a:schemeClr val="lt1"/>
              </a:buClr>
              <a:buSzPts val="1250"/>
              <a:buNone/>
              <a:defRPr sz="1000"/>
            </a:lvl8pPr>
            <a:lvl9pPr indent="-228600" lvl="8" marL="4114800" algn="l">
              <a:lnSpc>
                <a:spcPct val="120000"/>
              </a:lnSpc>
              <a:spcBef>
                <a:spcPts val="500"/>
              </a:spcBef>
              <a:spcAft>
                <a:spcPts val="0"/>
              </a:spcAft>
              <a:buClr>
                <a:schemeClr val="lt1"/>
              </a:buClr>
              <a:buSzPts val="1250"/>
              <a:buNone/>
              <a:defRPr sz="1000"/>
            </a:lvl9pPr>
          </a:lstStyle>
          <a:p/>
        </p:txBody>
      </p:sp>
      <p:sp>
        <p:nvSpPr>
          <p:cNvPr id="159" name="Google Shape;159;p17"/>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0" name="Google Shape;160;p17"/>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1" name="Google Shape;161;p17"/>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Εικόνα με λεζάντα" type="picTx">
  <p:cSld name="PICTURE_WITH_CAPTION_TEXT">
    <p:spTree>
      <p:nvGrpSpPr>
        <p:cNvPr id="162" name="Shape 162"/>
        <p:cNvGrpSpPr/>
        <p:nvPr/>
      </p:nvGrpSpPr>
      <p:grpSpPr>
        <a:xfrm>
          <a:off x="0" y="0"/>
          <a:ext cx="0" cy="0"/>
          <a:chOff x="0" y="0"/>
          <a:chExt cx="0" cy="0"/>
        </a:xfrm>
      </p:grpSpPr>
      <p:sp>
        <p:nvSpPr>
          <p:cNvPr id="163" name="Google Shape;163;p18"/>
          <p:cNvSpPr txBox="1"/>
          <p:nvPr>
            <p:ph type="title"/>
          </p:nvPr>
        </p:nvSpPr>
        <p:spPr>
          <a:xfrm>
            <a:off x="1141413" y="609600"/>
            <a:ext cx="5934508" cy="1639886"/>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Twentieth Centur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4" name="Google Shape;164;p18"/>
          <p:cNvSpPr/>
          <p:nvPr>
            <p:ph idx="2" type="pic"/>
          </p:nvPr>
        </p:nvSpPr>
        <p:spPr>
          <a:xfrm>
            <a:off x="7380721" y="609601"/>
            <a:ext cx="3666690" cy="5181599"/>
          </a:xfrm>
          <a:prstGeom prst="round2DiagRect">
            <a:avLst>
              <a:gd fmla="val 5608" name="adj1"/>
              <a:gd fmla="val 0" name="adj2"/>
            </a:avLst>
          </a:prstGeom>
          <a:noFill/>
          <a:ln cap="sq" cmpd="sng" w="19050">
            <a:solidFill>
              <a:srgbClr val="B3FFFF">
                <a:alpha val="60000"/>
              </a:srgbClr>
            </a:solidFill>
            <a:prstDash val="solid"/>
            <a:miter lim="800000"/>
            <a:headEnd len="sm" w="sm" type="none"/>
            <a:tailEnd len="sm" w="sm" type="none"/>
          </a:ln>
          <a:effectLst>
            <a:outerShdw blurRad="88900" rotWithShape="0" algn="t" dir="5400000" dist="38100">
              <a:srgbClr val="000000">
                <a:alpha val="40000"/>
              </a:srgbClr>
            </a:outerShdw>
          </a:effectLst>
        </p:spPr>
      </p:sp>
      <p:sp>
        <p:nvSpPr>
          <p:cNvPr id="165" name="Google Shape;165;p18"/>
          <p:cNvSpPr txBox="1"/>
          <p:nvPr>
            <p:ph idx="1" type="body"/>
          </p:nvPr>
        </p:nvSpPr>
        <p:spPr>
          <a:xfrm>
            <a:off x="1141410" y="2249486"/>
            <a:ext cx="5934511" cy="3541714"/>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2000"/>
              <a:buNone/>
              <a:defRPr sz="1600"/>
            </a:lvl1pPr>
            <a:lvl2pPr indent="-228600" lvl="1" marL="914400" algn="l">
              <a:lnSpc>
                <a:spcPct val="120000"/>
              </a:lnSpc>
              <a:spcBef>
                <a:spcPts val="500"/>
              </a:spcBef>
              <a:spcAft>
                <a:spcPts val="0"/>
              </a:spcAft>
              <a:buClr>
                <a:schemeClr val="lt1"/>
              </a:buClr>
              <a:buSzPts val="1750"/>
              <a:buNone/>
              <a:defRPr sz="1400"/>
            </a:lvl2pPr>
            <a:lvl3pPr indent="-228600" lvl="2" marL="1371600" algn="l">
              <a:lnSpc>
                <a:spcPct val="120000"/>
              </a:lnSpc>
              <a:spcBef>
                <a:spcPts val="500"/>
              </a:spcBef>
              <a:spcAft>
                <a:spcPts val="0"/>
              </a:spcAft>
              <a:buClr>
                <a:schemeClr val="lt1"/>
              </a:buClr>
              <a:buSzPts val="1500"/>
              <a:buNone/>
              <a:defRPr sz="1200"/>
            </a:lvl3pPr>
            <a:lvl4pPr indent="-228600" lvl="3" marL="1828800" algn="l">
              <a:lnSpc>
                <a:spcPct val="120000"/>
              </a:lnSpc>
              <a:spcBef>
                <a:spcPts val="500"/>
              </a:spcBef>
              <a:spcAft>
                <a:spcPts val="0"/>
              </a:spcAft>
              <a:buClr>
                <a:schemeClr val="lt1"/>
              </a:buClr>
              <a:buSzPts val="1250"/>
              <a:buNone/>
              <a:defRPr sz="1000"/>
            </a:lvl4pPr>
            <a:lvl5pPr indent="-228600" lvl="4" marL="2286000" algn="l">
              <a:lnSpc>
                <a:spcPct val="120000"/>
              </a:lnSpc>
              <a:spcBef>
                <a:spcPts val="500"/>
              </a:spcBef>
              <a:spcAft>
                <a:spcPts val="0"/>
              </a:spcAft>
              <a:buClr>
                <a:schemeClr val="lt1"/>
              </a:buClr>
              <a:buSzPts val="1250"/>
              <a:buNone/>
              <a:defRPr sz="1000"/>
            </a:lvl5pPr>
            <a:lvl6pPr indent="-228600" lvl="5" marL="2743200" algn="l">
              <a:lnSpc>
                <a:spcPct val="120000"/>
              </a:lnSpc>
              <a:spcBef>
                <a:spcPts val="500"/>
              </a:spcBef>
              <a:spcAft>
                <a:spcPts val="0"/>
              </a:spcAft>
              <a:buClr>
                <a:schemeClr val="lt1"/>
              </a:buClr>
              <a:buSzPts val="1250"/>
              <a:buNone/>
              <a:defRPr sz="1000"/>
            </a:lvl6pPr>
            <a:lvl7pPr indent="-228600" lvl="6" marL="3200400" algn="l">
              <a:lnSpc>
                <a:spcPct val="120000"/>
              </a:lnSpc>
              <a:spcBef>
                <a:spcPts val="500"/>
              </a:spcBef>
              <a:spcAft>
                <a:spcPts val="0"/>
              </a:spcAft>
              <a:buClr>
                <a:schemeClr val="lt1"/>
              </a:buClr>
              <a:buSzPts val="1250"/>
              <a:buNone/>
              <a:defRPr sz="1000"/>
            </a:lvl7pPr>
            <a:lvl8pPr indent="-228600" lvl="7" marL="3657600" algn="l">
              <a:lnSpc>
                <a:spcPct val="120000"/>
              </a:lnSpc>
              <a:spcBef>
                <a:spcPts val="500"/>
              </a:spcBef>
              <a:spcAft>
                <a:spcPts val="0"/>
              </a:spcAft>
              <a:buClr>
                <a:schemeClr val="lt1"/>
              </a:buClr>
              <a:buSzPts val="1250"/>
              <a:buNone/>
              <a:defRPr sz="1000"/>
            </a:lvl8pPr>
            <a:lvl9pPr indent="-228600" lvl="8" marL="4114800" algn="l">
              <a:lnSpc>
                <a:spcPct val="120000"/>
              </a:lnSpc>
              <a:spcBef>
                <a:spcPts val="500"/>
              </a:spcBef>
              <a:spcAft>
                <a:spcPts val="0"/>
              </a:spcAft>
              <a:buClr>
                <a:schemeClr val="lt1"/>
              </a:buClr>
              <a:buSzPts val="1250"/>
              <a:buNone/>
              <a:defRPr sz="1000"/>
            </a:lvl9pPr>
          </a:lstStyle>
          <a:p/>
        </p:txBody>
      </p:sp>
      <p:sp>
        <p:nvSpPr>
          <p:cNvPr id="166" name="Google Shape;166;p18"/>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7" name="Google Shape;167;p18"/>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8" name="Google Shape;168;p18"/>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Πανοραμική εικόνα με λεζάντα">
  <p:cSld name="Πανοραμική εικόνα με λεζάντα">
    <p:spTree>
      <p:nvGrpSpPr>
        <p:cNvPr id="169" name="Shape 169"/>
        <p:cNvGrpSpPr/>
        <p:nvPr/>
      </p:nvGrpSpPr>
      <p:grpSpPr>
        <a:xfrm>
          <a:off x="0" y="0"/>
          <a:ext cx="0" cy="0"/>
          <a:chOff x="0" y="0"/>
          <a:chExt cx="0" cy="0"/>
        </a:xfrm>
      </p:grpSpPr>
      <p:sp>
        <p:nvSpPr>
          <p:cNvPr id="170" name="Google Shape;170;p19"/>
          <p:cNvSpPr txBox="1"/>
          <p:nvPr>
            <p:ph type="title"/>
          </p:nvPr>
        </p:nvSpPr>
        <p:spPr>
          <a:xfrm>
            <a:off x="1141410" y="4304664"/>
            <a:ext cx="9912355" cy="81935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Twentieth Centur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1" name="Google Shape;171;p19"/>
          <p:cNvSpPr/>
          <p:nvPr>
            <p:ph idx="2" type="pic"/>
          </p:nvPr>
        </p:nvSpPr>
        <p:spPr>
          <a:xfrm>
            <a:off x="1141411" y="606426"/>
            <a:ext cx="9912354" cy="3299778"/>
          </a:xfrm>
          <a:prstGeom prst="round2DiagRect">
            <a:avLst>
              <a:gd fmla="val 4860" name="adj1"/>
              <a:gd fmla="val 0" name="adj2"/>
            </a:avLst>
          </a:prstGeom>
          <a:noFill/>
          <a:ln cap="sq" cmpd="sng" w="19050">
            <a:solidFill>
              <a:srgbClr val="B3FFFF">
                <a:alpha val="60000"/>
              </a:srgbClr>
            </a:solidFill>
            <a:prstDash val="solid"/>
            <a:miter lim="800000"/>
            <a:headEnd len="sm" w="sm" type="none"/>
            <a:tailEnd len="sm" w="sm" type="none"/>
          </a:ln>
          <a:effectLst>
            <a:outerShdw blurRad="88900" rotWithShape="0" algn="t" dir="5400000" dist="38100">
              <a:srgbClr val="000000">
                <a:alpha val="40000"/>
              </a:srgbClr>
            </a:outerShdw>
          </a:effectLst>
        </p:spPr>
      </p:sp>
      <p:sp>
        <p:nvSpPr>
          <p:cNvPr id="172" name="Google Shape;172;p19"/>
          <p:cNvSpPr txBox="1"/>
          <p:nvPr>
            <p:ph idx="1" type="body"/>
          </p:nvPr>
        </p:nvSpPr>
        <p:spPr>
          <a:xfrm>
            <a:off x="1141364" y="5124020"/>
            <a:ext cx="9910859" cy="682472"/>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2000"/>
              <a:buNone/>
              <a:defRPr sz="1600"/>
            </a:lvl1pPr>
            <a:lvl2pPr indent="-228600" lvl="1" marL="914400" algn="l">
              <a:lnSpc>
                <a:spcPct val="120000"/>
              </a:lnSpc>
              <a:spcBef>
                <a:spcPts val="500"/>
              </a:spcBef>
              <a:spcAft>
                <a:spcPts val="0"/>
              </a:spcAft>
              <a:buClr>
                <a:schemeClr val="lt1"/>
              </a:buClr>
              <a:buSzPts val="1750"/>
              <a:buNone/>
              <a:defRPr sz="1400"/>
            </a:lvl2pPr>
            <a:lvl3pPr indent="-228600" lvl="2" marL="1371600" algn="l">
              <a:lnSpc>
                <a:spcPct val="120000"/>
              </a:lnSpc>
              <a:spcBef>
                <a:spcPts val="500"/>
              </a:spcBef>
              <a:spcAft>
                <a:spcPts val="0"/>
              </a:spcAft>
              <a:buClr>
                <a:schemeClr val="lt1"/>
              </a:buClr>
              <a:buSzPts val="1500"/>
              <a:buNone/>
              <a:defRPr sz="1200"/>
            </a:lvl3pPr>
            <a:lvl4pPr indent="-228600" lvl="3" marL="1828800" algn="l">
              <a:lnSpc>
                <a:spcPct val="120000"/>
              </a:lnSpc>
              <a:spcBef>
                <a:spcPts val="500"/>
              </a:spcBef>
              <a:spcAft>
                <a:spcPts val="0"/>
              </a:spcAft>
              <a:buClr>
                <a:schemeClr val="lt1"/>
              </a:buClr>
              <a:buSzPts val="1250"/>
              <a:buNone/>
              <a:defRPr sz="1000"/>
            </a:lvl4pPr>
            <a:lvl5pPr indent="-228600" lvl="4" marL="2286000" algn="l">
              <a:lnSpc>
                <a:spcPct val="120000"/>
              </a:lnSpc>
              <a:spcBef>
                <a:spcPts val="500"/>
              </a:spcBef>
              <a:spcAft>
                <a:spcPts val="0"/>
              </a:spcAft>
              <a:buClr>
                <a:schemeClr val="lt1"/>
              </a:buClr>
              <a:buSzPts val="1250"/>
              <a:buNone/>
              <a:defRPr sz="1000"/>
            </a:lvl5pPr>
            <a:lvl6pPr indent="-228600" lvl="5" marL="2743200" algn="l">
              <a:lnSpc>
                <a:spcPct val="120000"/>
              </a:lnSpc>
              <a:spcBef>
                <a:spcPts val="500"/>
              </a:spcBef>
              <a:spcAft>
                <a:spcPts val="0"/>
              </a:spcAft>
              <a:buClr>
                <a:schemeClr val="lt1"/>
              </a:buClr>
              <a:buSzPts val="1250"/>
              <a:buNone/>
              <a:defRPr sz="1000"/>
            </a:lvl6pPr>
            <a:lvl7pPr indent="-228600" lvl="6" marL="3200400" algn="l">
              <a:lnSpc>
                <a:spcPct val="120000"/>
              </a:lnSpc>
              <a:spcBef>
                <a:spcPts val="500"/>
              </a:spcBef>
              <a:spcAft>
                <a:spcPts val="0"/>
              </a:spcAft>
              <a:buClr>
                <a:schemeClr val="lt1"/>
              </a:buClr>
              <a:buSzPts val="1250"/>
              <a:buNone/>
              <a:defRPr sz="1000"/>
            </a:lvl7pPr>
            <a:lvl8pPr indent="-228600" lvl="7" marL="3657600" algn="l">
              <a:lnSpc>
                <a:spcPct val="120000"/>
              </a:lnSpc>
              <a:spcBef>
                <a:spcPts val="500"/>
              </a:spcBef>
              <a:spcAft>
                <a:spcPts val="0"/>
              </a:spcAft>
              <a:buClr>
                <a:schemeClr val="lt1"/>
              </a:buClr>
              <a:buSzPts val="1250"/>
              <a:buNone/>
              <a:defRPr sz="1000"/>
            </a:lvl8pPr>
            <a:lvl9pPr indent="-228600" lvl="8" marL="4114800" algn="l">
              <a:lnSpc>
                <a:spcPct val="120000"/>
              </a:lnSpc>
              <a:spcBef>
                <a:spcPts val="500"/>
              </a:spcBef>
              <a:spcAft>
                <a:spcPts val="0"/>
              </a:spcAft>
              <a:buClr>
                <a:schemeClr val="lt1"/>
              </a:buClr>
              <a:buSzPts val="1250"/>
              <a:buNone/>
              <a:defRPr sz="1000"/>
            </a:lvl9pPr>
          </a:lstStyle>
          <a:p/>
        </p:txBody>
      </p:sp>
      <p:sp>
        <p:nvSpPr>
          <p:cNvPr id="173" name="Google Shape;173;p19"/>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4" name="Google Shape;174;p19"/>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5" name="Google Shape;175;p19"/>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Τίτλος και λεζάντα">
  <p:cSld name="Τίτλος και λεζάντα">
    <p:spTree>
      <p:nvGrpSpPr>
        <p:cNvPr id="176" name="Shape 176"/>
        <p:cNvGrpSpPr/>
        <p:nvPr/>
      </p:nvGrpSpPr>
      <p:grpSpPr>
        <a:xfrm>
          <a:off x="0" y="0"/>
          <a:ext cx="0" cy="0"/>
          <a:chOff x="0" y="0"/>
          <a:chExt cx="0" cy="0"/>
        </a:xfrm>
      </p:grpSpPr>
      <p:sp>
        <p:nvSpPr>
          <p:cNvPr id="177" name="Google Shape;177;p20"/>
          <p:cNvSpPr txBox="1"/>
          <p:nvPr>
            <p:ph type="title"/>
          </p:nvPr>
        </p:nvSpPr>
        <p:spPr>
          <a:xfrm>
            <a:off x="1141456" y="609600"/>
            <a:ext cx="9905955" cy="3429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Font typeface="Twentieth Century"/>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8" name="Google Shape;178;p20"/>
          <p:cNvSpPr txBox="1"/>
          <p:nvPr>
            <p:ph idx="1" type="body"/>
          </p:nvPr>
        </p:nvSpPr>
        <p:spPr>
          <a:xfrm>
            <a:off x="1141410" y="4419599"/>
            <a:ext cx="9904459" cy="1371599"/>
          </a:xfrm>
          <a:prstGeom prst="rect">
            <a:avLst/>
          </a:prstGeom>
          <a:noFill/>
          <a:ln>
            <a:noFill/>
          </a:ln>
        </p:spPr>
        <p:txBody>
          <a:bodyPr anchorCtr="0" anchor="ctr"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2250"/>
              <a:buNone/>
              <a:defRPr sz="1800"/>
            </a:lvl1pPr>
            <a:lvl2pPr indent="-228600" lvl="1" marL="914400" algn="l">
              <a:lnSpc>
                <a:spcPct val="120000"/>
              </a:lnSpc>
              <a:spcBef>
                <a:spcPts val="500"/>
              </a:spcBef>
              <a:spcAft>
                <a:spcPts val="0"/>
              </a:spcAft>
              <a:buClr>
                <a:schemeClr val="lt1"/>
              </a:buClr>
              <a:buSzPts val="1750"/>
              <a:buNone/>
              <a:defRPr sz="1400"/>
            </a:lvl2pPr>
            <a:lvl3pPr indent="-228600" lvl="2" marL="1371600" algn="l">
              <a:lnSpc>
                <a:spcPct val="120000"/>
              </a:lnSpc>
              <a:spcBef>
                <a:spcPts val="500"/>
              </a:spcBef>
              <a:spcAft>
                <a:spcPts val="0"/>
              </a:spcAft>
              <a:buClr>
                <a:schemeClr val="lt1"/>
              </a:buClr>
              <a:buSzPts val="1500"/>
              <a:buNone/>
              <a:defRPr sz="1200"/>
            </a:lvl3pPr>
            <a:lvl4pPr indent="-228600" lvl="3" marL="1828800" algn="l">
              <a:lnSpc>
                <a:spcPct val="120000"/>
              </a:lnSpc>
              <a:spcBef>
                <a:spcPts val="500"/>
              </a:spcBef>
              <a:spcAft>
                <a:spcPts val="0"/>
              </a:spcAft>
              <a:buClr>
                <a:schemeClr val="lt1"/>
              </a:buClr>
              <a:buSzPts val="1250"/>
              <a:buNone/>
              <a:defRPr sz="1000"/>
            </a:lvl4pPr>
            <a:lvl5pPr indent="-228600" lvl="4" marL="2286000" algn="l">
              <a:lnSpc>
                <a:spcPct val="120000"/>
              </a:lnSpc>
              <a:spcBef>
                <a:spcPts val="500"/>
              </a:spcBef>
              <a:spcAft>
                <a:spcPts val="0"/>
              </a:spcAft>
              <a:buClr>
                <a:schemeClr val="lt1"/>
              </a:buClr>
              <a:buSzPts val="1250"/>
              <a:buNone/>
              <a:defRPr sz="1000"/>
            </a:lvl5pPr>
            <a:lvl6pPr indent="-228600" lvl="5" marL="2743200" algn="l">
              <a:lnSpc>
                <a:spcPct val="120000"/>
              </a:lnSpc>
              <a:spcBef>
                <a:spcPts val="500"/>
              </a:spcBef>
              <a:spcAft>
                <a:spcPts val="0"/>
              </a:spcAft>
              <a:buClr>
                <a:schemeClr val="lt1"/>
              </a:buClr>
              <a:buSzPts val="1250"/>
              <a:buNone/>
              <a:defRPr sz="1000"/>
            </a:lvl6pPr>
            <a:lvl7pPr indent="-228600" lvl="6" marL="3200400" algn="l">
              <a:lnSpc>
                <a:spcPct val="120000"/>
              </a:lnSpc>
              <a:spcBef>
                <a:spcPts val="500"/>
              </a:spcBef>
              <a:spcAft>
                <a:spcPts val="0"/>
              </a:spcAft>
              <a:buClr>
                <a:schemeClr val="lt1"/>
              </a:buClr>
              <a:buSzPts val="1250"/>
              <a:buNone/>
              <a:defRPr sz="1000"/>
            </a:lvl7pPr>
            <a:lvl8pPr indent="-228600" lvl="7" marL="3657600" algn="l">
              <a:lnSpc>
                <a:spcPct val="120000"/>
              </a:lnSpc>
              <a:spcBef>
                <a:spcPts val="500"/>
              </a:spcBef>
              <a:spcAft>
                <a:spcPts val="0"/>
              </a:spcAft>
              <a:buClr>
                <a:schemeClr val="lt1"/>
              </a:buClr>
              <a:buSzPts val="1250"/>
              <a:buNone/>
              <a:defRPr sz="1000"/>
            </a:lvl8pPr>
            <a:lvl9pPr indent="-228600" lvl="8" marL="4114800" algn="l">
              <a:lnSpc>
                <a:spcPct val="120000"/>
              </a:lnSpc>
              <a:spcBef>
                <a:spcPts val="500"/>
              </a:spcBef>
              <a:spcAft>
                <a:spcPts val="0"/>
              </a:spcAft>
              <a:buClr>
                <a:schemeClr val="lt1"/>
              </a:buClr>
              <a:buSzPts val="1250"/>
              <a:buNone/>
              <a:defRPr sz="1000"/>
            </a:lvl9pPr>
          </a:lstStyle>
          <a:p/>
        </p:txBody>
      </p:sp>
      <p:sp>
        <p:nvSpPr>
          <p:cNvPr id="179" name="Google Shape;179;p20"/>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0" name="Google Shape;180;p20"/>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1" name="Google Shape;181;p20"/>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Εισαγωγικά με λεζάντα">
  <p:cSld name="Εισαγωγικά με λεζάντα">
    <p:spTree>
      <p:nvGrpSpPr>
        <p:cNvPr id="182" name="Shape 182"/>
        <p:cNvGrpSpPr/>
        <p:nvPr/>
      </p:nvGrpSpPr>
      <p:grpSpPr>
        <a:xfrm>
          <a:off x="0" y="0"/>
          <a:ext cx="0" cy="0"/>
          <a:chOff x="0" y="0"/>
          <a:chExt cx="0" cy="0"/>
        </a:xfrm>
      </p:grpSpPr>
      <p:sp>
        <p:nvSpPr>
          <p:cNvPr id="183" name="Google Shape;183;p21"/>
          <p:cNvSpPr txBox="1"/>
          <p:nvPr>
            <p:ph type="title"/>
          </p:nvPr>
        </p:nvSpPr>
        <p:spPr>
          <a:xfrm>
            <a:off x="1446212" y="609599"/>
            <a:ext cx="9302752" cy="2748429"/>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Font typeface="Twentieth Century"/>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4" name="Google Shape;184;p21"/>
          <p:cNvSpPr txBox="1"/>
          <p:nvPr>
            <p:ph idx="1" type="body"/>
          </p:nvPr>
        </p:nvSpPr>
        <p:spPr>
          <a:xfrm>
            <a:off x="1720644" y="3365557"/>
            <a:ext cx="8752299" cy="548968"/>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1750"/>
              <a:buNone/>
              <a:defRPr sz="1400"/>
            </a:lvl1pPr>
            <a:lvl2pPr indent="-228600" lvl="1" marL="914400" algn="l">
              <a:lnSpc>
                <a:spcPct val="120000"/>
              </a:lnSpc>
              <a:spcBef>
                <a:spcPts val="500"/>
              </a:spcBef>
              <a:spcAft>
                <a:spcPts val="0"/>
              </a:spcAft>
              <a:buClr>
                <a:schemeClr val="lt1"/>
              </a:buClr>
              <a:buSzPts val="1750"/>
              <a:buNone/>
              <a:defRPr sz="1400"/>
            </a:lvl2pPr>
            <a:lvl3pPr indent="-228600" lvl="2" marL="1371600" algn="l">
              <a:lnSpc>
                <a:spcPct val="120000"/>
              </a:lnSpc>
              <a:spcBef>
                <a:spcPts val="500"/>
              </a:spcBef>
              <a:spcAft>
                <a:spcPts val="0"/>
              </a:spcAft>
              <a:buClr>
                <a:schemeClr val="lt1"/>
              </a:buClr>
              <a:buSzPts val="1500"/>
              <a:buNone/>
              <a:defRPr sz="1200"/>
            </a:lvl3pPr>
            <a:lvl4pPr indent="-228600" lvl="3" marL="1828800" algn="l">
              <a:lnSpc>
                <a:spcPct val="120000"/>
              </a:lnSpc>
              <a:spcBef>
                <a:spcPts val="500"/>
              </a:spcBef>
              <a:spcAft>
                <a:spcPts val="0"/>
              </a:spcAft>
              <a:buClr>
                <a:schemeClr val="lt1"/>
              </a:buClr>
              <a:buSzPts val="1250"/>
              <a:buNone/>
              <a:defRPr sz="1000"/>
            </a:lvl4pPr>
            <a:lvl5pPr indent="-228600" lvl="4" marL="2286000" algn="l">
              <a:lnSpc>
                <a:spcPct val="120000"/>
              </a:lnSpc>
              <a:spcBef>
                <a:spcPts val="500"/>
              </a:spcBef>
              <a:spcAft>
                <a:spcPts val="0"/>
              </a:spcAft>
              <a:buClr>
                <a:schemeClr val="lt1"/>
              </a:buClr>
              <a:buSzPts val="1250"/>
              <a:buNone/>
              <a:defRPr sz="1000"/>
            </a:lvl5pPr>
            <a:lvl6pPr indent="-228600" lvl="5" marL="2743200" algn="l">
              <a:lnSpc>
                <a:spcPct val="120000"/>
              </a:lnSpc>
              <a:spcBef>
                <a:spcPts val="500"/>
              </a:spcBef>
              <a:spcAft>
                <a:spcPts val="0"/>
              </a:spcAft>
              <a:buClr>
                <a:schemeClr val="lt1"/>
              </a:buClr>
              <a:buSzPts val="1250"/>
              <a:buNone/>
              <a:defRPr sz="1000"/>
            </a:lvl6pPr>
            <a:lvl7pPr indent="-228600" lvl="6" marL="3200400" algn="l">
              <a:lnSpc>
                <a:spcPct val="120000"/>
              </a:lnSpc>
              <a:spcBef>
                <a:spcPts val="500"/>
              </a:spcBef>
              <a:spcAft>
                <a:spcPts val="0"/>
              </a:spcAft>
              <a:buClr>
                <a:schemeClr val="lt1"/>
              </a:buClr>
              <a:buSzPts val="1250"/>
              <a:buNone/>
              <a:defRPr sz="1000"/>
            </a:lvl7pPr>
            <a:lvl8pPr indent="-228600" lvl="7" marL="3657600" algn="l">
              <a:lnSpc>
                <a:spcPct val="120000"/>
              </a:lnSpc>
              <a:spcBef>
                <a:spcPts val="500"/>
              </a:spcBef>
              <a:spcAft>
                <a:spcPts val="0"/>
              </a:spcAft>
              <a:buClr>
                <a:schemeClr val="lt1"/>
              </a:buClr>
              <a:buSzPts val="1250"/>
              <a:buNone/>
              <a:defRPr sz="1000"/>
            </a:lvl8pPr>
            <a:lvl9pPr indent="-228600" lvl="8" marL="4114800" algn="l">
              <a:lnSpc>
                <a:spcPct val="120000"/>
              </a:lnSpc>
              <a:spcBef>
                <a:spcPts val="500"/>
              </a:spcBef>
              <a:spcAft>
                <a:spcPts val="0"/>
              </a:spcAft>
              <a:buClr>
                <a:schemeClr val="lt1"/>
              </a:buClr>
              <a:buSzPts val="1250"/>
              <a:buNone/>
              <a:defRPr sz="1000"/>
            </a:lvl9pPr>
          </a:lstStyle>
          <a:p/>
        </p:txBody>
      </p:sp>
      <p:sp>
        <p:nvSpPr>
          <p:cNvPr id="185" name="Google Shape;185;p21"/>
          <p:cNvSpPr txBox="1"/>
          <p:nvPr>
            <p:ph idx="2" type="body"/>
          </p:nvPr>
        </p:nvSpPr>
        <p:spPr>
          <a:xfrm>
            <a:off x="1141411" y="4309919"/>
            <a:ext cx="9906002" cy="1489496"/>
          </a:xfrm>
          <a:prstGeom prst="rect">
            <a:avLst/>
          </a:prstGeom>
          <a:noFill/>
          <a:ln>
            <a:noFill/>
          </a:ln>
        </p:spPr>
        <p:txBody>
          <a:bodyPr anchorCtr="0" anchor="ctr"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2250"/>
              <a:buNone/>
              <a:defRPr sz="1800"/>
            </a:lvl1pPr>
            <a:lvl2pPr indent="-228600" lvl="1" marL="914400" algn="l">
              <a:lnSpc>
                <a:spcPct val="120000"/>
              </a:lnSpc>
              <a:spcBef>
                <a:spcPts val="500"/>
              </a:spcBef>
              <a:spcAft>
                <a:spcPts val="0"/>
              </a:spcAft>
              <a:buClr>
                <a:schemeClr val="lt1"/>
              </a:buClr>
              <a:buSzPts val="1750"/>
              <a:buNone/>
              <a:defRPr sz="1400"/>
            </a:lvl2pPr>
            <a:lvl3pPr indent="-228600" lvl="2" marL="1371600" algn="l">
              <a:lnSpc>
                <a:spcPct val="120000"/>
              </a:lnSpc>
              <a:spcBef>
                <a:spcPts val="500"/>
              </a:spcBef>
              <a:spcAft>
                <a:spcPts val="0"/>
              </a:spcAft>
              <a:buClr>
                <a:schemeClr val="lt1"/>
              </a:buClr>
              <a:buSzPts val="1500"/>
              <a:buNone/>
              <a:defRPr sz="1200"/>
            </a:lvl3pPr>
            <a:lvl4pPr indent="-228600" lvl="3" marL="1828800" algn="l">
              <a:lnSpc>
                <a:spcPct val="120000"/>
              </a:lnSpc>
              <a:spcBef>
                <a:spcPts val="500"/>
              </a:spcBef>
              <a:spcAft>
                <a:spcPts val="0"/>
              </a:spcAft>
              <a:buClr>
                <a:schemeClr val="lt1"/>
              </a:buClr>
              <a:buSzPts val="1250"/>
              <a:buNone/>
              <a:defRPr sz="1000"/>
            </a:lvl4pPr>
            <a:lvl5pPr indent="-228600" lvl="4" marL="2286000" algn="l">
              <a:lnSpc>
                <a:spcPct val="120000"/>
              </a:lnSpc>
              <a:spcBef>
                <a:spcPts val="500"/>
              </a:spcBef>
              <a:spcAft>
                <a:spcPts val="0"/>
              </a:spcAft>
              <a:buClr>
                <a:schemeClr val="lt1"/>
              </a:buClr>
              <a:buSzPts val="1250"/>
              <a:buNone/>
              <a:defRPr sz="1000"/>
            </a:lvl5pPr>
            <a:lvl6pPr indent="-228600" lvl="5" marL="2743200" algn="l">
              <a:lnSpc>
                <a:spcPct val="120000"/>
              </a:lnSpc>
              <a:spcBef>
                <a:spcPts val="500"/>
              </a:spcBef>
              <a:spcAft>
                <a:spcPts val="0"/>
              </a:spcAft>
              <a:buClr>
                <a:schemeClr val="lt1"/>
              </a:buClr>
              <a:buSzPts val="1250"/>
              <a:buNone/>
              <a:defRPr sz="1000"/>
            </a:lvl6pPr>
            <a:lvl7pPr indent="-228600" lvl="6" marL="3200400" algn="l">
              <a:lnSpc>
                <a:spcPct val="120000"/>
              </a:lnSpc>
              <a:spcBef>
                <a:spcPts val="500"/>
              </a:spcBef>
              <a:spcAft>
                <a:spcPts val="0"/>
              </a:spcAft>
              <a:buClr>
                <a:schemeClr val="lt1"/>
              </a:buClr>
              <a:buSzPts val="1250"/>
              <a:buNone/>
              <a:defRPr sz="1000"/>
            </a:lvl7pPr>
            <a:lvl8pPr indent="-228600" lvl="7" marL="3657600" algn="l">
              <a:lnSpc>
                <a:spcPct val="120000"/>
              </a:lnSpc>
              <a:spcBef>
                <a:spcPts val="500"/>
              </a:spcBef>
              <a:spcAft>
                <a:spcPts val="0"/>
              </a:spcAft>
              <a:buClr>
                <a:schemeClr val="lt1"/>
              </a:buClr>
              <a:buSzPts val="1250"/>
              <a:buNone/>
              <a:defRPr sz="1000"/>
            </a:lvl8pPr>
            <a:lvl9pPr indent="-228600" lvl="8" marL="4114800" algn="l">
              <a:lnSpc>
                <a:spcPct val="120000"/>
              </a:lnSpc>
              <a:spcBef>
                <a:spcPts val="500"/>
              </a:spcBef>
              <a:spcAft>
                <a:spcPts val="0"/>
              </a:spcAft>
              <a:buClr>
                <a:schemeClr val="lt1"/>
              </a:buClr>
              <a:buSzPts val="1250"/>
              <a:buNone/>
              <a:defRPr sz="1000"/>
            </a:lvl9pPr>
          </a:lstStyle>
          <a:p/>
        </p:txBody>
      </p:sp>
      <p:sp>
        <p:nvSpPr>
          <p:cNvPr id="186" name="Google Shape;186;p21"/>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7" name="Google Shape;187;p21"/>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8" name="Google Shape;188;p21"/>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9pPr>
          </a:lstStyle>
          <a:p>
            <a:pPr indent="0" lvl="0" marL="0" rtl="0" algn="r">
              <a:spcBef>
                <a:spcPts val="0"/>
              </a:spcBef>
              <a:spcAft>
                <a:spcPts val="0"/>
              </a:spcAft>
              <a:buNone/>
            </a:pPr>
            <a:fld id="{00000000-1234-1234-1234-123412341234}" type="slidenum">
              <a:rPr lang="en-US"/>
              <a:t>‹#›</a:t>
            </a:fld>
            <a:endParaRPr/>
          </a:p>
        </p:txBody>
      </p:sp>
      <p:sp>
        <p:nvSpPr>
          <p:cNvPr id="189" name="Google Shape;189;p21"/>
          <p:cNvSpPr txBox="1"/>
          <p:nvPr/>
        </p:nvSpPr>
        <p:spPr>
          <a:xfrm>
            <a:off x="903512" y="732394"/>
            <a:ext cx="609600" cy="584776"/>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chemeClr val="lt1"/>
              </a:buClr>
              <a:buSzPts val="8000"/>
              <a:buFont typeface="Twentieth Century"/>
              <a:buNone/>
            </a:pPr>
            <a:r>
              <a:rPr b="0" i="0" lang="en-US" sz="8000" u="none" cap="none" strike="noStrike">
                <a:solidFill>
                  <a:schemeClr val="lt1"/>
                </a:solidFill>
                <a:latin typeface="Twentieth Century"/>
                <a:ea typeface="Twentieth Century"/>
                <a:cs typeface="Twentieth Century"/>
                <a:sym typeface="Twentieth Century"/>
              </a:rPr>
              <a:t>“</a:t>
            </a:r>
            <a:endParaRPr b="0" i="0" sz="1400" u="none" cap="none" strike="noStrike">
              <a:solidFill>
                <a:srgbClr val="000000"/>
              </a:solidFill>
              <a:latin typeface="Arial"/>
              <a:ea typeface="Arial"/>
              <a:cs typeface="Arial"/>
              <a:sym typeface="Arial"/>
            </a:endParaRPr>
          </a:p>
        </p:txBody>
      </p:sp>
      <p:sp>
        <p:nvSpPr>
          <p:cNvPr id="190" name="Google Shape;190;p21"/>
          <p:cNvSpPr txBox="1"/>
          <p:nvPr/>
        </p:nvSpPr>
        <p:spPr>
          <a:xfrm>
            <a:off x="10537370" y="2764972"/>
            <a:ext cx="609600" cy="584776"/>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chemeClr val="lt1"/>
              </a:buClr>
              <a:buSzPts val="8000"/>
              <a:buFont typeface="Twentieth Century"/>
              <a:buNone/>
            </a:pPr>
            <a:r>
              <a:rPr b="0" i="0" lang="en-US" sz="8000" u="none" cap="none" strike="noStrike">
                <a:solidFill>
                  <a:schemeClr val="lt1"/>
                </a:solidFill>
                <a:latin typeface="Twentieth Century"/>
                <a:ea typeface="Twentieth Century"/>
                <a:cs typeface="Twentieth Century"/>
                <a:sym typeface="Twentieth Century"/>
              </a:rPr>
              <a:t>”</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Κάρτα ονόματος">
  <p:cSld name="Κάρτα ονόματος">
    <p:spTree>
      <p:nvGrpSpPr>
        <p:cNvPr id="191" name="Shape 191"/>
        <p:cNvGrpSpPr/>
        <p:nvPr/>
      </p:nvGrpSpPr>
      <p:grpSpPr>
        <a:xfrm>
          <a:off x="0" y="0"/>
          <a:ext cx="0" cy="0"/>
          <a:chOff x="0" y="0"/>
          <a:chExt cx="0" cy="0"/>
        </a:xfrm>
      </p:grpSpPr>
      <p:sp>
        <p:nvSpPr>
          <p:cNvPr id="192" name="Google Shape;192;p22"/>
          <p:cNvSpPr txBox="1"/>
          <p:nvPr>
            <p:ph type="title"/>
          </p:nvPr>
        </p:nvSpPr>
        <p:spPr>
          <a:xfrm>
            <a:off x="1141410" y="2134041"/>
            <a:ext cx="9906001" cy="251183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600"/>
              <a:buFont typeface="Twentieth Century"/>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3" name="Google Shape;193;p22"/>
          <p:cNvSpPr txBox="1"/>
          <p:nvPr>
            <p:ph idx="1" type="body"/>
          </p:nvPr>
        </p:nvSpPr>
        <p:spPr>
          <a:xfrm>
            <a:off x="1141364" y="4657655"/>
            <a:ext cx="9904505" cy="1140644"/>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2250"/>
              <a:buNone/>
              <a:defRPr sz="1800"/>
            </a:lvl1pPr>
            <a:lvl2pPr indent="-228600" lvl="1" marL="914400" algn="l">
              <a:lnSpc>
                <a:spcPct val="120000"/>
              </a:lnSpc>
              <a:spcBef>
                <a:spcPts val="500"/>
              </a:spcBef>
              <a:spcAft>
                <a:spcPts val="0"/>
              </a:spcAft>
              <a:buClr>
                <a:schemeClr val="lt1"/>
              </a:buClr>
              <a:buSzPts val="1750"/>
              <a:buNone/>
              <a:defRPr sz="1400"/>
            </a:lvl2pPr>
            <a:lvl3pPr indent="-228600" lvl="2" marL="1371600" algn="l">
              <a:lnSpc>
                <a:spcPct val="120000"/>
              </a:lnSpc>
              <a:spcBef>
                <a:spcPts val="500"/>
              </a:spcBef>
              <a:spcAft>
                <a:spcPts val="0"/>
              </a:spcAft>
              <a:buClr>
                <a:schemeClr val="lt1"/>
              </a:buClr>
              <a:buSzPts val="1500"/>
              <a:buNone/>
              <a:defRPr sz="1200"/>
            </a:lvl3pPr>
            <a:lvl4pPr indent="-228600" lvl="3" marL="1828800" algn="l">
              <a:lnSpc>
                <a:spcPct val="120000"/>
              </a:lnSpc>
              <a:spcBef>
                <a:spcPts val="500"/>
              </a:spcBef>
              <a:spcAft>
                <a:spcPts val="0"/>
              </a:spcAft>
              <a:buClr>
                <a:schemeClr val="lt1"/>
              </a:buClr>
              <a:buSzPts val="1250"/>
              <a:buNone/>
              <a:defRPr sz="1000"/>
            </a:lvl4pPr>
            <a:lvl5pPr indent="-228600" lvl="4" marL="2286000" algn="l">
              <a:lnSpc>
                <a:spcPct val="120000"/>
              </a:lnSpc>
              <a:spcBef>
                <a:spcPts val="500"/>
              </a:spcBef>
              <a:spcAft>
                <a:spcPts val="0"/>
              </a:spcAft>
              <a:buClr>
                <a:schemeClr val="lt1"/>
              </a:buClr>
              <a:buSzPts val="1250"/>
              <a:buNone/>
              <a:defRPr sz="1000"/>
            </a:lvl5pPr>
            <a:lvl6pPr indent="-228600" lvl="5" marL="2743200" algn="l">
              <a:lnSpc>
                <a:spcPct val="120000"/>
              </a:lnSpc>
              <a:spcBef>
                <a:spcPts val="500"/>
              </a:spcBef>
              <a:spcAft>
                <a:spcPts val="0"/>
              </a:spcAft>
              <a:buClr>
                <a:schemeClr val="lt1"/>
              </a:buClr>
              <a:buSzPts val="1250"/>
              <a:buNone/>
              <a:defRPr sz="1000"/>
            </a:lvl6pPr>
            <a:lvl7pPr indent="-228600" lvl="6" marL="3200400" algn="l">
              <a:lnSpc>
                <a:spcPct val="120000"/>
              </a:lnSpc>
              <a:spcBef>
                <a:spcPts val="500"/>
              </a:spcBef>
              <a:spcAft>
                <a:spcPts val="0"/>
              </a:spcAft>
              <a:buClr>
                <a:schemeClr val="lt1"/>
              </a:buClr>
              <a:buSzPts val="1250"/>
              <a:buNone/>
              <a:defRPr sz="1000"/>
            </a:lvl7pPr>
            <a:lvl8pPr indent="-228600" lvl="7" marL="3657600" algn="l">
              <a:lnSpc>
                <a:spcPct val="120000"/>
              </a:lnSpc>
              <a:spcBef>
                <a:spcPts val="500"/>
              </a:spcBef>
              <a:spcAft>
                <a:spcPts val="0"/>
              </a:spcAft>
              <a:buClr>
                <a:schemeClr val="lt1"/>
              </a:buClr>
              <a:buSzPts val="1250"/>
              <a:buNone/>
              <a:defRPr sz="1000"/>
            </a:lvl8pPr>
            <a:lvl9pPr indent="-228600" lvl="8" marL="4114800" algn="l">
              <a:lnSpc>
                <a:spcPct val="120000"/>
              </a:lnSpc>
              <a:spcBef>
                <a:spcPts val="500"/>
              </a:spcBef>
              <a:spcAft>
                <a:spcPts val="0"/>
              </a:spcAft>
              <a:buClr>
                <a:schemeClr val="lt1"/>
              </a:buClr>
              <a:buSzPts val="1250"/>
              <a:buNone/>
              <a:defRPr sz="1000"/>
            </a:lvl9pPr>
          </a:lstStyle>
          <a:p/>
        </p:txBody>
      </p:sp>
      <p:sp>
        <p:nvSpPr>
          <p:cNvPr id="194" name="Google Shape;194;p22"/>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5" name="Google Shape;195;p22"/>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6" name="Google Shape;196;p22"/>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στήλες">
  <p:cSld name="3 στήλες">
    <p:spTree>
      <p:nvGrpSpPr>
        <p:cNvPr id="197" name="Shape 197"/>
        <p:cNvGrpSpPr/>
        <p:nvPr/>
      </p:nvGrpSpPr>
      <p:grpSpPr>
        <a:xfrm>
          <a:off x="0" y="0"/>
          <a:ext cx="0" cy="0"/>
          <a:chOff x="0" y="0"/>
          <a:chExt cx="0" cy="0"/>
        </a:xfrm>
      </p:grpSpPr>
      <p:sp>
        <p:nvSpPr>
          <p:cNvPr id="198" name="Google Shape;198;p23"/>
          <p:cNvSpPr txBox="1"/>
          <p:nvPr>
            <p:ph type="title"/>
          </p:nvPr>
        </p:nvSpPr>
        <p:spPr>
          <a:xfrm>
            <a:off x="1141413" y="609600"/>
            <a:ext cx="9905998" cy="1905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9" name="Google Shape;199;p23"/>
          <p:cNvSpPr txBox="1"/>
          <p:nvPr>
            <p:ph idx="1" type="body"/>
          </p:nvPr>
        </p:nvSpPr>
        <p:spPr>
          <a:xfrm>
            <a:off x="1141410" y="2674463"/>
            <a:ext cx="3196899" cy="685800"/>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3000"/>
              <a:buNone/>
              <a:defRPr b="0" sz="2400" cap="none">
                <a:solidFill>
                  <a:schemeClr val="lt1"/>
                </a:solidFill>
              </a:defRPr>
            </a:lvl1pPr>
            <a:lvl2pPr indent="-228600" lvl="1" marL="914400" algn="l">
              <a:lnSpc>
                <a:spcPct val="120000"/>
              </a:lnSpc>
              <a:spcBef>
                <a:spcPts val="500"/>
              </a:spcBef>
              <a:spcAft>
                <a:spcPts val="0"/>
              </a:spcAft>
              <a:buClr>
                <a:schemeClr val="lt1"/>
              </a:buClr>
              <a:buSzPts val="2500"/>
              <a:buNone/>
              <a:defRPr b="1" sz="2000"/>
            </a:lvl2pPr>
            <a:lvl3pPr indent="-228600" lvl="2" marL="1371600" algn="l">
              <a:lnSpc>
                <a:spcPct val="120000"/>
              </a:lnSpc>
              <a:spcBef>
                <a:spcPts val="500"/>
              </a:spcBef>
              <a:spcAft>
                <a:spcPts val="0"/>
              </a:spcAft>
              <a:buClr>
                <a:schemeClr val="lt1"/>
              </a:buClr>
              <a:buSzPts val="2250"/>
              <a:buNone/>
              <a:defRPr b="1" sz="1800"/>
            </a:lvl3pPr>
            <a:lvl4pPr indent="-228600" lvl="3" marL="1828800" algn="l">
              <a:lnSpc>
                <a:spcPct val="120000"/>
              </a:lnSpc>
              <a:spcBef>
                <a:spcPts val="500"/>
              </a:spcBef>
              <a:spcAft>
                <a:spcPts val="0"/>
              </a:spcAft>
              <a:buClr>
                <a:schemeClr val="lt1"/>
              </a:buClr>
              <a:buSzPts val="2000"/>
              <a:buNone/>
              <a:defRPr b="1" sz="1600"/>
            </a:lvl4pPr>
            <a:lvl5pPr indent="-228600" lvl="4" marL="2286000" algn="l">
              <a:lnSpc>
                <a:spcPct val="120000"/>
              </a:lnSpc>
              <a:spcBef>
                <a:spcPts val="500"/>
              </a:spcBef>
              <a:spcAft>
                <a:spcPts val="0"/>
              </a:spcAft>
              <a:buClr>
                <a:schemeClr val="lt1"/>
              </a:buClr>
              <a:buSzPts val="2000"/>
              <a:buNone/>
              <a:defRPr b="1" sz="1600"/>
            </a:lvl5pPr>
            <a:lvl6pPr indent="-228600" lvl="5" marL="2743200" algn="l">
              <a:lnSpc>
                <a:spcPct val="120000"/>
              </a:lnSpc>
              <a:spcBef>
                <a:spcPts val="500"/>
              </a:spcBef>
              <a:spcAft>
                <a:spcPts val="0"/>
              </a:spcAft>
              <a:buClr>
                <a:schemeClr val="lt1"/>
              </a:buClr>
              <a:buSzPts val="2000"/>
              <a:buNone/>
              <a:defRPr b="1" sz="1600"/>
            </a:lvl6pPr>
            <a:lvl7pPr indent="-228600" lvl="6" marL="3200400" algn="l">
              <a:lnSpc>
                <a:spcPct val="120000"/>
              </a:lnSpc>
              <a:spcBef>
                <a:spcPts val="500"/>
              </a:spcBef>
              <a:spcAft>
                <a:spcPts val="0"/>
              </a:spcAft>
              <a:buClr>
                <a:schemeClr val="lt1"/>
              </a:buClr>
              <a:buSzPts val="2000"/>
              <a:buNone/>
              <a:defRPr b="1" sz="1600"/>
            </a:lvl7pPr>
            <a:lvl8pPr indent="-228600" lvl="7" marL="3657600" algn="l">
              <a:lnSpc>
                <a:spcPct val="120000"/>
              </a:lnSpc>
              <a:spcBef>
                <a:spcPts val="500"/>
              </a:spcBef>
              <a:spcAft>
                <a:spcPts val="0"/>
              </a:spcAft>
              <a:buClr>
                <a:schemeClr val="lt1"/>
              </a:buClr>
              <a:buSzPts val="2000"/>
              <a:buNone/>
              <a:defRPr b="1" sz="1600"/>
            </a:lvl8pPr>
            <a:lvl9pPr indent="-228600" lvl="8" marL="4114800" algn="l">
              <a:lnSpc>
                <a:spcPct val="120000"/>
              </a:lnSpc>
              <a:spcBef>
                <a:spcPts val="500"/>
              </a:spcBef>
              <a:spcAft>
                <a:spcPts val="0"/>
              </a:spcAft>
              <a:buClr>
                <a:schemeClr val="lt1"/>
              </a:buClr>
              <a:buSzPts val="2000"/>
              <a:buNone/>
              <a:defRPr b="1" sz="1600"/>
            </a:lvl9pPr>
          </a:lstStyle>
          <a:p/>
        </p:txBody>
      </p:sp>
      <p:sp>
        <p:nvSpPr>
          <p:cNvPr id="200" name="Google Shape;200;p23"/>
          <p:cNvSpPr txBox="1"/>
          <p:nvPr>
            <p:ph idx="2" type="body"/>
          </p:nvPr>
        </p:nvSpPr>
        <p:spPr>
          <a:xfrm>
            <a:off x="1127918" y="3360263"/>
            <a:ext cx="3208735" cy="2430936"/>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1750"/>
              <a:buNone/>
              <a:defRPr sz="1400"/>
            </a:lvl1pPr>
            <a:lvl2pPr indent="-228600" lvl="1" marL="914400" algn="l">
              <a:lnSpc>
                <a:spcPct val="120000"/>
              </a:lnSpc>
              <a:spcBef>
                <a:spcPts val="500"/>
              </a:spcBef>
              <a:spcAft>
                <a:spcPts val="0"/>
              </a:spcAft>
              <a:buClr>
                <a:schemeClr val="lt1"/>
              </a:buClr>
              <a:buSzPts val="1500"/>
              <a:buNone/>
              <a:defRPr sz="1200"/>
            </a:lvl2pPr>
            <a:lvl3pPr indent="-228600" lvl="2" marL="1371600" algn="l">
              <a:lnSpc>
                <a:spcPct val="120000"/>
              </a:lnSpc>
              <a:spcBef>
                <a:spcPts val="500"/>
              </a:spcBef>
              <a:spcAft>
                <a:spcPts val="0"/>
              </a:spcAft>
              <a:buClr>
                <a:schemeClr val="lt1"/>
              </a:buClr>
              <a:buSzPts val="1250"/>
              <a:buNone/>
              <a:defRPr sz="1000"/>
            </a:lvl3pPr>
            <a:lvl4pPr indent="-228600" lvl="3" marL="1828800" algn="l">
              <a:lnSpc>
                <a:spcPct val="120000"/>
              </a:lnSpc>
              <a:spcBef>
                <a:spcPts val="500"/>
              </a:spcBef>
              <a:spcAft>
                <a:spcPts val="0"/>
              </a:spcAft>
              <a:buClr>
                <a:schemeClr val="lt1"/>
              </a:buClr>
              <a:buSzPts val="1125"/>
              <a:buNone/>
              <a:defRPr sz="900"/>
            </a:lvl4pPr>
            <a:lvl5pPr indent="-228600" lvl="4" marL="2286000" algn="l">
              <a:lnSpc>
                <a:spcPct val="120000"/>
              </a:lnSpc>
              <a:spcBef>
                <a:spcPts val="500"/>
              </a:spcBef>
              <a:spcAft>
                <a:spcPts val="0"/>
              </a:spcAft>
              <a:buClr>
                <a:schemeClr val="lt1"/>
              </a:buClr>
              <a:buSzPts val="1125"/>
              <a:buNone/>
              <a:defRPr sz="900"/>
            </a:lvl5pPr>
            <a:lvl6pPr indent="-228600" lvl="5" marL="2743200" algn="l">
              <a:lnSpc>
                <a:spcPct val="120000"/>
              </a:lnSpc>
              <a:spcBef>
                <a:spcPts val="500"/>
              </a:spcBef>
              <a:spcAft>
                <a:spcPts val="0"/>
              </a:spcAft>
              <a:buClr>
                <a:schemeClr val="lt1"/>
              </a:buClr>
              <a:buSzPts val="1125"/>
              <a:buNone/>
              <a:defRPr sz="900"/>
            </a:lvl6pPr>
            <a:lvl7pPr indent="-228600" lvl="6" marL="3200400" algn="l">
              <a:lnSpc>
                <a:spcPct val="120000"/>
              </a:lnSpc>
              <a:spcBef>
                <a:spcPts val="500"/>
              </a:spcBef>
              <a:spcAft>
                <a:spcPts val="0"/>
              </a:spcAft>
              <a:buClr>
                <a:schemeClr val="lt1"/>
              </a:buClr>
              <a:buSzPts val="1125"/>
              <a:buNone/>
              <a:defRPr sz="900"/>
            </a:lvl7pPr>
            <a:lvl8pPr indent="-228600" lvl="7" marL="3657600" algn="l">
              <a:lnSpc>
                <a:spcPct val="120000"/>
              </a:lnSpc>
              <a:spcBef>
                <a:spcPts val="500"/>
              </a:spcBef>
              <a:spcAft>
                <a:spcPts val="0"/>
              </a:spcAft>
              <a:buClr>
                <a:schemeClr val="lt1"/>
              </a:buClr>
              <a:buSzPts val="1125"/>
              <a:buNone/>
              <a:defRPr sz="900"/>
            </a:lvl8pPr>
            <a:lvl9pPr indent="-228600" lvl="8" marL="4114800" algn="l">
              <a:lnSpc>
                <a:spcPct val="120000"/>
              </a:lnSpc>
              <a:spcBef>
                <a:spcPts val="500"/>
              </a:spcBef>
              <a:spcAft>
                <a:spcPts val="0"/>
              </a:spcAft>
              <a:buClr>
                <a:schemeClr val="lt1"/>
              </a:buClr>
              <a:buSzPts val="1125"/>
              <a:buNone/>
              <a:defRPr sz="900"/>
            </a:lvl9pPr>
          </a:lstStyle>
          <a:p/>
        </p:txBody>
      </p:sp>
      <p:sp>
        <p:nvSpPr>
          <p:cNvPr id="201" name="Google Shape;201;p23"/>
          <p:cNvSpPr txBox="1"/>
          <p:nvPr>
            <p:ph idx="3" type="body"/>
          </p:nvPr>
        </p:nvSpPr>
        <p:spPr>
          <a:xfrm>
            <a:off x="4514766" y="2677635"/>
            <a:ext cx="3184385" cy="685800"/>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3000"/>
              <a:buNone/>
              <a:defRPr b="0" sz="2400" cap="none">
                <a:solidFill>
                  <a:schemeClr val="lt1"/>
                </a:solidFill>
              </a:defRPr>
            </a:lvl1pPr>
            <a:lvl2pPr indent="-228600" lvl="1" marL="914400" algn="l">
              <a:lnSpc>
                <a:spcPct val="120000"/>
              </a:lnSpc>
              <a:spcBef>
                <a:spcPts val="500"/>
              </a:spcBef>
              <a:spcAft>
                <a:spcPts val="0"/>
              </a:spcAft>
              <a:buClr>
                <a:schemeClr val="lt1"/>
              </a:buClr>
              <a:buSzPts val="2500"/>
              <a:buNone/>
              <a:defRPr b="1" sz="2000"/>
            </a:lvl2pPr>
            <a:lvl3pPr indent="-228600" lvl="2" marL="1371600" algn="l">
              <a:lnSpc>
                <a:spcPct val="120000"/>
              </a:lnSpc>
              <a:spcBef>
                <a:spcPts val="500"/>
              </a:spcBef>
              <a:spcAft>
                <a:spcPts val="0"/>
              </a:spcAft>
              <a:buClr>
                <a:schemeClr val="lt1"/>
              </a:buClr>
              <a:buSzPts val="2250"/>
              <a:buNone/>
              <a:defRPr b="1" sz="1800"/>
            </a:lvl3pPr>
            <a:lvl4pPr indent="-228600" lvl="3" marL="1828800" algn="l">
              <a:lnSpc>
                <a:spcPct val="120000"/>
              </a:lnSpc>
              <a:spcBef>
                <a:spcPts val="500"/>
              </a:spcBef>
              <a:spcAft>
                <a:spcPts val="0"/>
              </a:spcAft>
              <a:buClr>
                <a:schemeClr val="lt1"/>
              </a:buClr>
              <a:buSzPts val="2000"/>
              <a:buNone/>
              <a:defRPr b="1" sz="1600"/>
            </a:lvl4pPr>
            <a:lvl5pPr indent="-228600" lvl="4" marL="2286000" algn="l">
              <a:lnSpc>
                <a:spcPct val="120000"/>
              </a:lnSpc>
              <a:spcBef>
                <a:spcPts val="500"/>
              </a:spcBef>
              <a:spcAft>
                <a:spcPts val="0"/>
              </a:spcAft>
              <a:buClr>
                <a:schemeClr val="lt1"/>
              </a:buClr>
              <a:buSzPts val="2000"/>
              <a:buNone/>
              <a:defRPr b="1" sz="1600"/>
            </a:lvl5pPr>
            <a:lvl6pPr indent="-228600" lvl="5" marL="2743200" algn="l">
              <a:lnSpc>
                <a:spcPct val="120000"/>
              </a:lnSpc>
              <a:spcBef>
                <a:spcPts val="500"/>
              </a:spcBef>
              <a:spcAft>
                <a:spcPts val="0"/>
              </a:spcAft>
              <a:buClr>
                <a:schemeClr val="lt1"/>
              </a:buClr>
              <a:buSzPts val="2000"/>
              <a:buNone/>
              <a:defRPr b="1" sz="1600"/>
            </a:lvl6pPr>
            <a:lvl7pPr indent="-228600" lvl="6" marL="3200400" algn="l">
              <a:lnSpc>
                <a:spcPct val="120000"/>
              </a:lnSpc>
              <a:spcBef>
                <a:spcPts val="500"/>
              </a:spcBef>
              <a:spcAft>
                <a:spcPts val="0"/>
              </a:spcAft>
              <a:buClr>
                <a:schemeClr val="lt1"/>
              </a:buClr>
              <a:buSzPts val="2000"/>
              <a:buNone/>
              <a:defRPr b="1" sz="1600"/>
            </a:lvl7pPr>
            <a:lvl8pPr indent="-228600" lvl="7" marL="3657600" algn="l">
              <a:lnSpc>
                <a:spcPct val="120000"/>
              </a:lnSpc>
              <a:spcBef>
                <a:spcPts val="500"/>
              </a:spcBef>
              <a:spcAft>
                <a:spcPts val="0"/>
              </a:spcAft>
              <a:buClr>
                <a:schemeClr val="lt1"/>
              </a:buClr>
              <a:buSzPts val="2000"/>
              <a:buNone/>
              <a:defRPr b="1" sz="1600"/>
            </a:lvl8pPr>
            <a:lvl9pPr indent="-228600" lvl="8" marL="4114800" algn="l">
              <a:lnSpc>
                <a:spcPct val="120000"/>
              </a:lnSpc>
              <a:spcBef>
                <a:spcPts val="500"/>
              </a:spcBef>
              <a:spcAft>
                <a:spcPts val="0"/>
              </a:spcAft>
              <a:buClr>
                <a:schemeClr val="lt1"/>
              </a:buClr>
              <a:buSzPts val="2000"/>
              <a:buNone/>
              <a:defRPr b="1" sz="1600"/>
            </a:lvl9pPr>
          </a:lstStyle>
          <a:p/>
        </p:txBody>
      </p:sp>
      <p:sp>
        <p:nvSpPr>
          <p:cNvPr id="202" name="Google Shape;202;p23"/>
          <p:cNvSpPr txBox="1"/>
          <p:nvPr>
            <p:ph idx="4" type="body"/>
          </p:nvPr>
        </p:nvSpPr>
        <p:spPr>
          <a:xfrm>
            <a:off x="4504213" y="3363435"/>
            <a:ext cx="3195830" cy="2430936"/>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1750"/>
              <a:buNone/>
              <a:defRPr sz="1400"/>
            </a:lvl1pPr>
            <a:lvl2pPr indent="-228600" lvl="1" marL="914400" algn="l">
              <a:lnSpc>
                <a:spcPct val="120000"/>
              </a:lnSpc>
              <a:spcBef>
                <a:spcPts val="500"/>
              </a:spcBef>
              <a:spcAft>
                <a:spcPts val="0"/>
              </a:spcAft>
              <a:buClr>
                <a:schemeClr val="lt1"/>
              </a:buClr>
              <a:buSzPts val="1500"/>
              <a:buNone/>
              <a:defRPr sz="1200"/>
            </a:lvl2pPr>
            <a:lvl3pPr indent="-228600" lvl="2" marL="1371600" algn="l">
              <a:lnSpc>
                <a:spcPct val="120000"/>
              </a:lnSpc>
              <a:spcBef>
                <a:spcPts val="500"/>
              </a:spcBef>
              <a:spcAft>
                <a:spcPts val="0"/>
              </a:spcAft>
              <a:buClr>
                <a:schemeClr val="lt1"/>
              </a:buClr>
              <a:buSzPts val="1250"/>
              <a:buNone/>
              <a:defRPr sz="1000"/>
            </a:lvl3pPr>
            <a:lvl4pPr indent="-228600" lvl="3" marL="1828800" algn="l">
              <a:lnSpc>
                <a:spcPct val="120000"/>
              </a:lnSpc>
              <a:spcBef>
                <a:spcPts val="500"/>
              </a:spcBef>
              <a:spcAft>
                <a:spcPts val="0"/>
              </a:spcAft>
              <a:buClr>
                <a:schemeClr val="lt1"/>
              </a:buClr>
              <a:buSzPts val="1125"/>
              <a:buNone/>
              <a:defRPr sz="900"/>
            </a:lvl4pPr>
            <a:lvl5pPr indent="-228600" lvl="4" marL="2286000" algn="l">
              <a:lnSpc>
                <a:spcPct val="120000"/>
              </a:lnSpc>
              <a:spcBef>
                <a:spcPts val="500"/>
              </a:spcBef>
              <a:spcAft>
                <a:spcPts val="0"/>
              </a:spcAft>
              <a:buClr>
                <a:schemeClr val="lt1"/>
              </a:buClr>
              <a:buSzPts val="1125"/>
              <a:buNone/>
              <a:defRPr sz="900"/>
            </a:lvl5pPr>
            <a:lvl6pPr indent="-228600" lvl="5" marL="2743200" algn="l">
              <a:lnSpc>
                <a:spcPct val="120000"/>
              </a:lnSpc>
              <a:spcBef>
                <a:spcPts val="500"/>
              </a:spcBef>
              <a:spcAft>
                <a:spcPts val="0"/>
              </a:spcAft>
              <a:buClr>
                <a:schemeClr val="lt1"/>
              </a:buClr>
              <a:buSzPts val="1125"/>
              <a:buNone/>
              <a:defRPr sz="900"/>
            </a:lvl6pPr>
            <a:lvl7pPr indent="-228600" lvl="6" marL="3200400" algn="l">
              <a:lnSpc>
                <a:spcPct val="120000"/>
              </a:lnSpc>
              <a:spcBef>
                <a:spcPts val="500"/>
              </a:spcBef>
              <a:spcAft>
                <a:spcPts val="0"/>
              </a:spcAft>
              <a:buClr>
                <a:schemeClr val="lt1"/>
              </a:buClr>
              <a:buSzPts val="1125"/>
              <a:buNone/>
              <a:defRPr sz="900"/>
            </a:lvl7pPr>
            <a:lvl8pPr indent="-228600" lvl="7" marL="3657600" algn="l">
              <a:lnSpc>
                <a:spcPct val="120000"/>
              </a:lnSpc>
              <a:spcBef>
                <a:spcPts val="500"/>
              </a:spcBef>
              <a:spcAft>
                <a:spcPts val="0"/>
              </a:spcAft>
              <a:buClr>
                <a:schemeClr val="lt1"/>
              </a:buClr>
              <a:buSzPts val="1125"/>
              <a:buNone/>
              <a:defRPr sz="900"/>
            </a:lvl8pPr>
            <a:lvl9pPr indent="-228600" lvl="8" marL="4114800" algn="l">
              <a:lnSpc>
                <a:spcPct val="120000"/>
              </a:lnSpc>
              <a:spcBef>
                <a:spcPts val="500"/>
              </a:spcBef>
              <a:spcAft>
                <a:spcPts val="0"/>
              </a:spcAft>
              <a:buClr>
                <a:schemeClr val="lt1"/>
              </a:buClr>
              <a:buSzPts val="1125"/>
              <a:buNone/>
              <a:defRPr sz="900"/>
            </a:lvl9pPr>
          </a:lstStyle>
          <a:p/>
        </p:txBody>
      </p:sp>
      <p:sp>
        <p:nvSpPr>
          <p:cNvPr id="203" name="Google Shape;203;p23"/>
          <p:cNvSpPr txBox="1"/>
          <p:nvPr>
            <p:ph idx="5" type="body"/>
          </p:nvPr>
        </p:nvSpPr>
        <p:spPr>
          <a:xfrm>
            <a:off x="7852442" y="2674463"/>
            <a:ext cx="3194968" cy="685800"/>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3000"/>
              <a:buNone/>
              <a:defRPr b="0" sz="2400" cap="none">
                <a:solidFill>
                  <a:schemeClr val="lt1"/>
                </a:solidFill>
              </a:defRPr>
            </a:lvl1pPr>
            <a:lvl2pPr indent="-228600" lvl="1" marL="914400" algn="l">
              <a:lnSpc>
                <a:spcPct val="120000"/>
              </a:lnSpc>
              <a:spcBef>
                <a:spcPts val="500"/>
              </a:spcBef>
              <a:spcAft>
                <a:spcPts val="0"/>
              </a:spcAft>
              <a:buClr>
                <a:schemeClr val="lt1"/>
              </a:buClr>
              <a:buSzPts val="2500"/>
              <a:buNone/>
              <a:defRPr b="1" sz="2000"/>
            </a:lvl2pPr>
            <a:lvl3pPr indent="-228600" lvl="2" marL="1371600" algn="l">
              <a:lnSpc>
                <a:spcPct val="120000"/>
              </a:lnSpc>
              <a:spcBef>
                <a:spcPts val="500"/>
              </a:spcBef>
              <a:spcAft>
                <a:spcPts val="0"/>
              </a:spcAft>
              <a:buClr>
                <a:schemeClr val="lt1"/>
              </a:buClr>
              <a:buSzPts val="2250"/>
              <a:buNone/>
              <a:defRPr b="1" sz="1800"/>
            </a:lvl3pPr>
            <a:lvl4pPr indent="-228600" lvl="3" marL="1828800" algn="l">
              <a:lnSpc>
                <a:spcPct val="120000"/>
              </a:lnSpc>
              <a:spcBef>
                <a:spcPts val="500"/>
              </a:spcBef>
              <a:spcAft>
                <a:spcPts val="0"/>
              </a:spcAft>
              <a:buClr>
                <a:schemeClr val="lt1"/>
              </a:buClr>
              <a:buSzPts val="2000"/>
              <a:buNone/>
              <a:defRPr b="1" sz="1600"/>
            </a:lvl4pPr>
            <a:lvl5pPr indent="-228600" lvl="4" marL="2286000" algn="l">
              <a:lnSpc>
                <a:spcPct val="120000"/>
              </a:lnSpc>
              <a:spcBef>
                <a:spcPts val="500"/>
              </a:spcBef>
              <a:spcAft>
                <a:spcPts val="0"/>
              </a:spcAft>
              <a:buClr>
                <a:schemeClr val="lt1"/>
              </a:buClr>
              <a:buSzPts val="2000"/>
              <a:buNone/>
              <a:defRPr b="1" sz="1600"/>
            </a:lvl5pPr>
            <a:lvl6pPr indent="-228600" lvl="5" marL="2743200" algn="l">
              <a:lnSpc>
                <a:spcPct val="120000"/>
              </a:lnSpc>
              <a:spcBef>
                <a:spcPts val="500"/>
              </a:spcBef>
              <a:spcAft>
                <a:spcPts val="0"/>
              </a:spcAft>
              <a:buClr>
                <a:schemeClr val="lt1"/>
              </a:buClr>
              <a:buSzPts val="2000"/>
              <a:buNone/>
              <a:defRPr b="1" sz="1600"/>
            </a:lvl6pPr>
            <a:lvl7pPr indent="-228600" lvl="6" marL="3200400" algn="l">
              <a:lnSpc>
                <a:spcPct val="120000"/>
              </a:lnSpc>
              <a:spcBef>
                <a:spcPts val="500"/>
              </a:spcBef>
              <a:spcAft>
                <a:spcPts val="0"/>
              </a:spcAft>
              <a:buClr>
                <a:schemeClr val="lt1"/>
              </a:buClr>
              <a:buSzPts val="2000"/>
              <a:buNone/>
              <a:defRPr b="1" sz="1600"/>
            </a:lvl7pPr>
            <a:lvl8pPr indent="-228600" lvl="7" marL="3657600" algn="l">
              <a:lnSpc>
                <a:spcPct val="120000"/>
              </a:lnSpc>
              <a:spcBef>
                <a:spcPts val="500"/>
              </a:spcBef>
              <a:spcAft>
                <a:spcPts val="0"/>
              </a:spcAft>
              <a:buClr>
                <a:schemeClr val="lt1"/>
              </a:buClr>
              <a:buSzPts val="2000"/>
              <a:buNone/>
              <a:defRPr b="1" sz="1600"/>
            </a:lvl8pPr>
            <a:lvl9pPr indent="-228600" lvl="8" marL="4114800" algn="l">
              <a:lnSpc>
                <a:spcPct val="120000"/>
              </a:lnSpc>
              <a:spcBef>
                <a:spcPts val="500"/>
              </a:spcBef>
              <a:spcAft>
                <a:spcPts val="0"/>
              </a:spcAft>
              <a:buClr>
                <a:schemeClr val="lt1"/>
              </a:buClr>
              <a:buSzPts val="2000"/>
              <a:buNone/>
              <a:defRPr b="1" sz="1600"/>
            </a:lvl9pPr>
          </a:lstStyle>
          <a:p/>
        </p:txBody>
      </p:sp>
      <p:sp>
        <p:nvSpPr>
          <p:cNvPr id="204" name="Google Shape;204;p23"/>
          <p:cNvSpPr txBox="1"/>
          <p:nvPr>
            <p:ph idx="6" type="body"/>
          </p:nvPr>
        </p:nvSpPr>
        <p:spPr>
          <a:xfrm>
            <a:off x="7852442" y="3360263"/>
            <a:ext cx="3194968" cy="2430936"/>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1750"/>
              <a:buNone/>
              <a:defRPr sz="1400"/>
            </a:lvl1pPr>
            <a:lvl2pPr indent="-228600" lvl="1" marL="914400" algn="l">
              <a:lnSpc>
                <a:spcPct val="120000"/>
              </a:lnSpc>
              <a:spcBef>
                <a:spcPts val="500"/>
              </a:spcBef>
              <a:spcAft>
                <a:spcPts val="0"/>
              </a:spcAft>
              <a:buClr>
                <a:schemeClr val="lt1"/>
              </a:buClr>
              <a:buSzPts val="1500"/>
              <a:buNone/>
              <a:defRPr sz="1200"/>
            </a:lvl2pPr>
            <a:lvl3pPr indent="-228600" lvl="2" marL="1371600" algn="l">
              <a:lnSpc>
                <a:spcPct val="120000"/>
              </a:lnSpc>
              <a:spcBef>
                <a:spcPts val="500"/>
              </a:spcBef>
              <a:spcAft>
                <a:spcPts val="0"/>
              </a:spcAft>
              <a:buClr>
                <a:schemeClr val="lt1"/>
              </a:buClr>
              <a:buSzPts val="1250"/>
              <a:buNone/>
              <a:defRPr sz="1000"/>
            </a:lvl3pPr>
            <a:lvl4pPr indent="-228600" lvl="3" marL="1828800" algn="l">
              <a:lnSpc>
                <a:spcPct val="120000"/>
              </a:lnSpc>
              <a:spcBef>
                <a:spcPts val="500"/>
              </a:spcBef>
              <a:spcAft>
                <a:spcPts val="0"/>
              </a:spcAft>
              <a:buClr>
                <a:schemeClr val="lt1"/>
              </a:buClr>
              <a:buSzPts val="1125"/>
              <a:buNone/>
              <a:defRPr sz="900"/>
            </a:lvl4pPr>
            <a:lvl5pPr indent="-228600" lvl="4" marL="2286000" algn="l">
              <a:lnSpc>
                <a:spcPct val="120000"/>
              </a:lnSpc>
              <a:spcBef>
                <a:spcPts val="500"/>
              </a:spcBef>
              <a:spcAft>
                <a:spcPts val="0"/>
              </a:spcAft>
              <a:buClr>
                <a:schemeClr val="lt1"/>
              </a:buClr>
              <a:buSzPts val="1125"/>
              <a:buNone/>
              <a:defRPr sz="900"/>
            </a:lvl5pPr>
            <a:lvl6pPr indent="-228600" lvl="5" marL="2743200" algn="l">
              <a:lnSpc>
                <a:spcPct val="120000"/>
              </a:lnSpc>
              <a:spcBef>
                <a:spcPts val="500"/>
              </a:spcBef>
              <a:spcAft>
                <a:spcPts val="0"/>
              </a:spcAft>
              <a:buClr>
                <a:schemeClr val="lt1"/>
              </a:buClr>
              <a:buSzPts val="1125"/>
              <a:buNone/>
              <a:defRPr sz="900"/>
            </a:lvl6pPr>
            <a:lvl7pPr indent="-228600" lvl="6" marL="3200400" algn="l">
              <a:lnSpc>
                <a:spcPct val="120000"/>
              </a:lnSpc>
              <a:spcBef>
                <a:spcPts val="500"/>
              </a:spcBef>
              <a:spcAft>
                <a:spcPts val="0"/>
              </a:spcAft>
              <a:buClr>
                <a:schemeClr val="lt1"/>
              </a:buClr>
              <a:buSzPts val="1125"/>
              <a:buNone/>
              <a:defRPr sz="900"/>
            </a:lvl7pPr>
            <a:lvl8pPr indent="-228600" lvl="7" marL="3657600" algn="l">
              <a:lnSpc>
                <a:spcPct val="120000"/>
              </a:lnSpc>
              <a:spcBef>
                <a:spcPts val="500"/>
              </a:spcBef>
              <a:spcAft>
                <a:spcPts val="0"/>
              </a:spcAft>
              <a:buClr>
                <a:schemeClr val="lt1"/>
              </a:buClr>
              <a:buSzPts val="1125"/>
              <a:buNone/>
              <a:defRPr sz="900"/>
            </a:lvl8pPr>
            <a:lvl9pPr indent="-228600" lvl="8" marL="4114800" algn="l">
              <a:lnSpc>
                <a:spcPct val="120000"/>
              </a:lnSpc>
              <a:spcBef>
                <a:spcPts val="500"/>
              </a:spcBef>
              <a:spcAft>
                <a:spcPts val="0"/>
              </a:spcAft>
              <a:buClr>
                <a:schemeClr val="lt1"/>
              </a:buClr>
              <a:buSzPts val="1125"/>
              <a:buNone/>
              <a:defRPr sz="900"/>
            </a:lvl9pPr>
          </a:lstStyle>
          <a:p/>
        </p:txBody>
      </p:sp>
      <p:sp>
        <p:nvSpPr>
          <p:cNvPr id="205" name="Google Shape;205;p23"/>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6" name="Google Shape;206;p23"/>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7" name="Google Shape;207;p23"/>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Στήλη 3 εικόνων">
  <p:cSld name="Στήλη 3 εικόνων">
    <p:spTree>
      <p:nvGrpSpPr>
        <p:cNvPr id="208" name="Shape 208"/>
        <p:cNvGrpSpPr/>
        <p:nvPr/>
      </p:nvGrpSpPr>
      <p:grpSpPr>
        <a:xfrm>
          <a:off x="0" y="0"/>
          <a:ext cx="0" cy="0"/>
          <a:chOff x="0" y="0"/>
          <a:chExt cx="0" cy="0"/>
        </a:xfrm>
      </p:grpSpPr>
      <p:sp>
        <p:nvSpPr>
          <p:cNvPr id="209" name="Google Shape;209;p24"/>
          <p:cNvSpPr txBox="1"/>
          <p:nvPr>
            <p:ph type="title"/>
          </p:nvPr>
        </p:nvSpPr>
        <p:spPr>
          <a:xfrm>
            <a:off x="1141411" y="609600"/>
            <a:ext cx="9905999" cy="1905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0" name="Google Shape;210;p24"/>
          <p:cNvSpPr txBox="1"/>
          <p:nvPr>
            <p:ph idx="1" type="body"/>
          </p:nvPr>
        </p:nvSpPr>
        <p:spPr>
          <a:xfrm>
            <a:off x="1141413" y="4404596"/>
            <a:ext cx="3195240"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500"/>
              <a:buNone/>
              <a:defRPr b="0" sz="2000" cap="none">
                <a:solidFill>
                  <a:schemeClr val="lt1"/>
                </a:solidFill>
              </a:defRPr>
            </a:lvl1pPr>
            <a:lvl2pPr indent="-228600" lvl="1" marL="914400" algn="l">
              <a:lnSpc>
                <a:spcPct val="120000"/>
              </a:lnSpc>
              <a:spcBef>
                <a:spcPts val="500"/>
              </a:spcBef>
              <a:spcAft>
                <a:spcPts val="0"/>
              </a:spcAft>
              <a:buClr>
                <a:schemeClr val="lt1"/>
              </a:buClr>
              <a:buSzPts val="2500"/>
              <a:buNone/>
              <a:defRPr b="1" sz="2000"/>
            </a:lvl2pPr>
            <a:lvl3pPr indent="-228600" lvl="2" marL="1371600" algn="l">
              <a:lnSpc>
                <a:spcPct val="120000"/>
              </a:lnSpc>
              <a:spcBef>
                <a:spcPts val="500"/>
              </a:spcBef>
              <a:spcAft>
                <a:spcPts val="0"/>
              </a:spcAft>
              <a:buClr>
                <a:schemeClr val="lt1"/>
              </a:buClr>
              <a:buSzPts val="2250"/>
              <a:buNone/>
              <a:defRPr b="1" sz="1800"/>
            </a:lvl3pPr>
            <a:lvl4pPr indent="-228600" lvl="3" marL="1828800" algn="l">
              <a:lnSpc>
                <a:spcPct val="120000"/>
              </a:lnSpc>
              <a:spcBef>
                <a:spcPts val="500"/>
              </a:spcBef>
              <a:spcAft>
                <a:spcPts val="0"/>
              </a:spcAft>
              <a:buClr>
                <a:schemeClr val="lt1"/>
              </a:buClr>
              <a:buSzPts val="2000"/>
              <a:buNone/>
              <a:defRPr b="1" sz="1600"/>
            </a:lvl4pPr>
            <a:lvl5pPr indent="-228600" lvl="4" marL="2286000" algn="l">
              <a:lnSpc>
                <a:spcPct val="120000"/>
              </a:lnSpc>
              <a:spcBef>
                <a:spcPts val="500"/>
              </a:spcBef>
              <a:spcAft>
                <a:spcPts val="0"/>
              </a:spcAft>
              <a:buClr>
                <a:schemeClr val="lt1"/>
              </a:buClr>
              <a:buSzPts val="2000"/>
              <a:buNone/>
              <a:defRPr b="1" sz="1600"/>
            </a:lvl5pPr>
            <a:lvl6pPr indent="-228600" lvl="5" marL="2743200" algn="l">
              <a:lnSpc>
                <a:spcPct val="120000"/>
              </a:lnSpc>
              <a:spcBef>
                <a:spcPts val="500"/>
              </a:spcBef>
              <a:spcAft>
                <a:spcPts val="0"/>
              </a:spcAft>
              <a:buClr>
                <a:schemeClr val="lt1"/>
              </a:buClr>
              <a:buSzPts val="2000"/>
              <a:buNone/>
              <a:defRPr b="1" sz="1600"/>
            </a:lvl6pPr>
            <a:lvl7pPr indent="-228600" lvl="6" marL="3200400" algn="l">
              <a:lnSpc>
                <a:spcPct val="120000"/>
              </a:lnSpc>
              <a:spcBef>
                <a:spcPts val="500"/>
              </a:spcBef>
              <a:spcAft>
                <a:spcPts val="0"/>
              </a:spcAft>
              <a:buClr>
                <a:schemeClr val="lt1"/>
              </a:buClr>
              <a:buSzPts val="2000"/>
              <a:buNone/>
              <a:defRPr b="1" sz="1600"/>
            </a:lvl7pPr>
            <a:lvl8pPr indent="-228600" lvl="7" marL="3657600" algn="l">
              <a:lnSpc>
                <a:spcPct val="120000"/>
              </a:lnSpc>
              <a:spcBef>
                <a:spcPts val="500"/>
              </a:spcBef>
              <a:spcAft>
                <a:spcPts val="0"/>
              </a:spcAft>
              <a:buClr>
                <a:schemeClr val="lt1"/>
              </a:buClr>
              <a:buSzPts val="2000"/>
              <a:buNone/>
              <a:defRPr b="1" sz="1600"/>
            </a:lvl8pPr>
            <a:lvl9pPr indent="-228600" lvl="8" marL="4114800" algn="l">
              <a:lnSpc>
                <a:spcPct val="120000"/>
              </a:lnSpc>
              <a:spcBef>
                <a:spcPts val="500"/>
              </a:spcBef>
              <a:spcAft>
                <a:spcPts val="0"/>
              </a:spcAft>
              <a:buClr>
                <a:schemeClr val="lt1"/>
              </a:buClr>
              <a:buSzPts val="2000"/>
              <a:buNone/>
              <a:defRPr b="1" sz="1600"/>
            </a:lvl9pPr>
          </a:lstStyle>
          <a:p/>
        </p:txBody>
      </p:sp>
      <p:sp>
        <p:nvSpPr>
          <p:cNvPr id="211" name="Google Shape;211;p24"/>
          <p:cNvSpPr/>
          <p:nvPr>
            <p:ph idx="2" type="pic"/>
          </p:nvPr>
        </p:nvSpPr>
        <p:spPr>
          <a:xfrm>
            <a:off x="1141413" y="2666998"/>
            <a:ext cx="3195240" cy="1524000"/>
          </a:xfrm>
          <a:prstGeom prst="round2DiagRect">
            <a:avLst>
              <a:gd fmla="val 16667" name="adj1"/>
              <a:gd fmla="val 0" name="adj2"/>
            </a:avLst>
          </a:prstGeom>
          <a:noFill/>
          <a:ln cap="sq" cmpd="sng" w="19050">
            <a:solidFill>
              <a:srgbClr val="B3FFFF">
                <a:alpha val="60000"/>
              </a:srgbClr>
            </a:solidFill>
            <a:prstDash val="solid"/>
            <a:miter lim="800000"/>
            <a:headEnd len="sm" w="sm" type="none"/>
            <a:tailEnd len="sm" w="sm" type="none"/>
          </a:ln>
          <a:effectLst>
            <a:outerShdw blurRad="88900" rotWithShape="0" algn="t" dir="5400000" dist="38100">
              <a:srgbClr val="000000">
                <a:alpha val="40000"/>
              </a:srgbClr>
            </a:outerShdw>
          </a:effectLst>
        </p:spPr>
      </p:sp>
      <p:sp>
        <p:nvSpPr>
          <p:cNvPr id="212" name="Google Shape;212;p24"/>
          <p:cNvSpPr txBox="1"/>
          <p:nvPr>
            <p:ph idx="3" type="body"/>
          </p:nvPr>
        </p:nvSpPr>
        <p:spPr>
          <a:xfrm>
            <a:off x="1141413" y="4980858"/>
            <a:ext cx="3195240" cy="817843"/>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1750"/>
              <a:buNone/>
              <a:defRPr sz="1400"/>
            </a:lvl1pPr>
            <a:lvl2pPr indent="-228600" lvl="1" marL="914400" algn="l">
              <a:lnSpc>
                <a:spcPct val="120000"/>
              </a:lnSpc>
              <a:spcBef>
                <a:spcPts val="500"/>
              </a:spcBef>
              <a:spcAft>
                <a:spcPts val="0"/>
              </a:spcAft>
              <a:buClr>
                <a:schemeClr val="lt1"/>
              </a:buClr>
              <a:buSzPts val="1500"/>
              <a:buNone/>
              <a:defRPr sz="1200"/>
            </a:lvl2pPr>
            <a:lvl3pPr indent="-228600" lvl="2" marL="1371600" algn="l">
              <a:lnSpc>
                <a:spcPct val="120000"/>
              </a:lnSpc>
              <a:spcBef>
                <a:spcPts val="500"/>
              </a:spcBef>
              <a:spcAft>
                <a:spcPts val="0"/>
              </a:spcAft>
              <a:buClr>
                <a:schemeClr val="lt1"/>
              </a:buClr>
              <a:buSzPts val="1250"/>
              <a:buNone/>
              <a:defRPr sz="1000"/>
            </a:lvl3pPr>
            <a:lvl4pPr indent="-228600" lvl="3" marL="1828800" algn="l">
              <a:lnSpc>
                <a:spcPct val="120000"/>
              </a:lnSpc>
              <a:spcBef>
                <a:spcPts val="500"/>
              </a:spcBef>
              <a:spcAft>
                <a:spcPts val="0"/>
              </a:spcAft>
              <a:buClr>
                <a:schemeClr val="lt1"/>
              </a:buClr>
              <a:buSzPts val="1125"/>
              <a:buNone/>
              <a:defRPr sz="900"/>
            </a:lvl4pPr>
            <a:lvl5pPr indent="-228600" lvl="4" marL="2286000" algn="l">
              <a:lnSpc>
                <a:spcPct val="120000"/>
              </a:lnSpc>
              <a:spcBef>
                <a:spcPts val="500"/>
              </a:spcBef>
              <a:spcAft>
                <a:spcPts val="0"/>
              </a:spcAft>
              <a:buClr>
                <a:schemeClr val="lt1"/>
              </a:buClr>
              <a:buSzPts val="1125"/>
              <a:buNone/>
              <a:defRPr sz="900"/>
            </a:lvl5pPr>
            <a:lvl6pPr indent="-228600" lvl="5" marL="2743200" algn="l">
              <a:lnSpc>
                <a:spcPct val="120000"/>
              </a:lnSpc>
              <a:spcBef>
                <a:spcPts val="500"/>
              </a:spcBef>
              <a:spcAft>
                <a:spcPts val="0"/>
              </a:spcAft>
              <a:buClr>
                <a:schemeClr val="lt1"/>
              </a:buClr>
              <a:buSzPts val="1125"/>
              <a:buNone/>
              <a:defRPr sz="900"/>
            </a:lvl6pPr>
            <a:lvl7pPr indent="-228600" lvl="6" marL="3200400" algn="l">
              <a:lnSpc>
                <a:spcPct val="120000"/>
              </a:lnSpc>
              <a:spcBef>
                <a:spcPts val="500"/>
              </a:spcBef>
              <a:spcAft>
                <a:spcPts val="0"/>
              </a:spcAft>
              <a:buClr>
                <a:schemeClr val="lt1"/>
              </a:buClr>
              <a:buSzPts val="1125"/>
              <a:buNone/>
              <a:defRPr sz="900"/>
            </a:lvl7pPr>
            <a:lvl8pPr indent="-228600" lvl="7" marL="3657600" algn="l">
              <a:lnSpc>
                <a:spcPct val="120000"/>
              </a:lnSpc>
              <a:spcBef>
                <a:spcPts val="500"/>
              </a:spcBef>
              <a:spcAft>
                <a:spcPts val="0"/>
              </a:spcAft>
              <a:buClr>
                <a:schemeClr val="lt1"/>
              </a:buClr>
              <a:buSzPts val="1125"/>
              <a:buNone/>
              <a:defRPr sz="900"/>
            </a:lvl8pPr>
            <a:lvl9pPr indent="-228600" lvl="8" marL="4114800" algn="l">
              <a:lnSpc>
                <a:spcPct val="120000"/>
              </a:lnSpc>
              <a:spcBef>
                <a:spcPts val="500"/>
              </a:spcBef>
              <a:spcAft>
                <a:spcPts val="0"/>
              </a:spcAft>
              <a:buClr>
                <a:schemeClr val="lt1"/>
              </a:buClr>
              <a:buSzPts val="1125"/>
              <a:buNone/>
              <a:defRPr sz="900"/>
            </a:lvl9pPr>
          </a:lstStyle>
          <a:p/>
        </p:txBody>
      </p:sp>
      <p:sp>
        <p:nvSpPr>
          <p:cNvPr id="213" name="Google Shape;213;p24"/>
          <p:cNvSpPr txBox="1"/>
          <p:nvPr>
            <p:ph idx="4" type="body"/>
          </p:nvPr>
        </p:nvSpPr>
        <p:spPr>
          <a:xfrm>
            <a:off x="4489053" y="4404596"/>
            <a:ext cx="3200400"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500"/>
              <a:buNone/>
              <a:defRPr b="0" sz="2000" cap="none">
                <a:solidFill>
                  <a:schemeClr val="lt1"/>
                </a:solidFill>
              </a:defRPr>
            </a:lvl1pPr>
            <a:lvl2pPr indent="-228600" lvl="1" marL="914400" algn="l">
              <a:lnSpc>
                <a:spcPct val="120000"/>
              </a:lnSpc>
              <a:spcBef>
                <a:spcPts val="500"/>
              </a:spcBef>
              <a:spcAft>
                <a:spcPts val="0"/>
              </a:spcAft>
              <a:buClr>
                <a:schemeClr val="lt1"/>
              </a:buClr>
              <a:buSzPts val="2500"/>
              <a:buNone/>
              <a:defRPr b="1" sz="2000"/>
            </a:lvl2pPr>
            <a:lvl3pPr indent="-228600" lvl="2" marL="1371600" algn="l">
              <a:lnSpc>
                <a:spcPct val="120000"/>
              </a:lnSpc>
              <a:spcBef>
                <a:spcPts val="500"/>
              </a:spcBef>
              <a:spcAft>
                <a:spcPts val="0"/>
              </a:spcAft>
              <a:buClr>
                <a:schemeClr val="lt1"/>
              </a:buClr>
              <a:buSzPts val="2250"/>
              <a:buNone/>
              <a:defRPr b="1" sz="1800"/>
            </a:lvl3pPr>
            <a:lvl4pPr indent="-228600" lvl="3" marL="1828800" algn="l">
              <a:lnSpc>
                <a:spcPct val="120000"/>
              </a:lnSpc>
              <a:spcBef>
                <a:spcPts val="500"/>
              </a:spcBef>
              <a:spcAft>
                <a:spcPts val="0"/>
              </a:spcAft>
              <a:buClr>
                <a:schemeClr val="lt1"/>
              </a:buClr>
              <a:buSzPts val="2000"/>
              <a:buNone/>
              <a:defRPr b="1" sz="1600"/>
            </a:lvl4pPr>
            <a:lvl5pPr indent="-228600" lvl="4" marL="2286000" algn="l">
              <a:lnSpc>
                <a:spcPct val="120000"/>
              </a:lnSpc>
              <a:spcBef>
                <a:spcPts val="500"/>
              </a:spcBef>
              <a:spcAft>
                <a:spcPts val="0"/>
              </a:spcAft>
              <a:buClr>
                <a:schemeClr val="lt1"/>
              </a:buClr>
              <a:buSzPts val="2000"/>
              <a:buNone/>
              <a:defRPr b="1" sz="1600"/>
            </a:lvl5pPr>
            <a:lvl6pPr indent="-228600" lvl="5" marL="2743200" algn="l">
              <a:lnSpc>
                <a:spcPct val="120000"/>
              </a:lnSpc>
              <a:spcBef>
                <a:spcPts val="500"/>
              </a:spcBef>
              <a:spcAft>
                <a:spcPts val="0"/>
              </a:spcAft>
              <a:buClr>
                <a:schemeClr val="lt1"/>
              </a:buClr>
              <a:buSzPts val="2000"/>
              <a:buNone/>
              <a:defRPr b="1" sz="1600"/>
            </a:lvl6pPr>
            <a:lvl7pPr indent="-228600" lvl="6" marL="3200400" algn="l">
              <a:lnSpc>
                <a:spcPct val="120000"/>
              </a:lnSpc>
              <a:spcBef>
                <a:spcPts val="500"/>
              </a:spcBef>
              <a:spcAft>
                <a:spcPts val="0"/>
              </a:spcAft>
              <a:buClr>
                <a:schemeClr val="lt1"/>
              </a:buClr>
              <a:buSzPts val="2000"/>
              <a:buNone/>
              <a:defRPr b="1" sz="1600"/>
            </a:lvl7pPr>
            <a:lvl8pPr indent="-228600" lvl="7" marL="3657600" algn="l">
              <a:lnSpc>
                <a:spcPct val="120000"/>
              </a:lnSpc>
              <a:spcBef>
                <a:spcPts val="500"/>
              </a:spcBef>
              <a:spcAft>
                <a:spcPts val="0"/>
              </a:spcAft>
              <a:buClr>
                <a:schemeClr val="lt1"/>
              </a:buClr>
              <a:buSzPts val="2000"/>
              <a:buNone/>
              <a:defRPr b="1" sz="1600"/>
            </a:lvl8pPr>
            <a:lvl9pPr indent="-228600" lvl="8" marL="4114800" algn="l">
              <a:lnSpc>
                <a:spcPct val="120000"/>
              </a:lnSpc>
              <a:spcBef>
                <a:spcPts val="500"/>
              </a:spcBef>
              <a:spcAft>
                <a:spcPts val="0"/>
              </a:spcAft>
              <a:buClr>
                <a:schemeClr val="lt1"/>
              </a:buClr>
              <a:buSzPts val="2000"/>
              <a:buNone/>
              <a:defRPr b="1" sz="1600"/>
            </a:lvl9pPr>
          </a:lstStyle>
          <a:p/>
        </p:txBody>
      </p:sp>
      <p:sp>
        <p:nvSpPr>
          <p:cNvPr id="214" name="Google Shape;214;p24"/>
          <p:cNvSpPr/>
          <p:nvPr>
            <p:ph idx="5" type="pic"/>
          </p:nvPr>
        </p:nvSpPr>
        <p:spPr>
          <a:xfrm>
            <a:off x="4489053" y="2666998"/>
            <a:ext cx="3198940" cy="1524000"/>
          </a:xfrm>
          <a:prstGeom prst="round2DiagRect">
            <a:avLst>
              <a:gd fmla="val 16667" name="adj1"/>
              <a:gd fmla="val 0" name="adj2"/>
            </a:avLst>
          </a:prstGeom>
          <a:noFill/>
          <a:ln cap="sq" cmpd="sng" w="19050">
            <a:solidFill>
              <a:srgbClr val="B3FFFF">
                <a:alpha val="60000"/>
              </a:srgbClr>
            </a:solidFill>
            <a:prstDash val="solid"/>
            <a:miter lim="800000"/>
            <a:headEnd len="sm" w="sm" type="none"/>
            <a:tailEnd len="sm" w="sm" type="none"/>
          </a:ln>
          <a:effectLst>
            <a:outerShdw blurRad="88900" rotWithShape="0" algn="t" dir="5400000" dist="38100">
              <a:srgbClr val="000000">
                <a:alpha val="40000"/>
              </a:srgbClr>
            </a:outerShdw>
          </a:effectLst>
        </p:spPr>
      </p:sp>
      <p:sp>
        <p:nvSpPr>
          <p:cNvPr id="215" name="Google Shape;215;p24"/>
          <p:cNvSpPr txBox="1"/>
          <p:nvPr>
            <p:ph idx="6" type="body"/>
          </p:nvPr>
        </p:nvSpPr>
        <p:spPr>
          <a:xfrm>
            <a:off x="4487593" y="4980857"/>
            <a:ext cx="3200400" cy="810342"/>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1750"/>
              <a:buNone/>
              <a:defRPr sz="1400"/>
            </a:lvl1pPr>
            <a:lvl2pPr indent="-228600" lvl="1" marL="914400" algn="l">
              <a:lnSpc>
                <a:spcPct val="120000"/>
              </a:lnSpc>
              <a:spcBef>
                <a:spcPts val="500"/>
              </a:spcBef>
              <a:spcAft>
                <a:spcPts val="0"/>
              </a:spcAft>
              <a:buClr>
                <a:schemeClr val="lt1"/>
              </a:buClr>
              <a:buSzPts val="1500"/>
              <a:buNone/>
              <a:defRPr sz="1200"/>
            </a:lvl2pPr>
            <a:lvl3pPr indent="-228600" lvl="2" marL="1371600" algn="l">
              <a:lnSpc>
                <a:spcPct val="120000"/>
              </a:lnSpc>
              <a:spcBef>
                <a:spcPts val="500"/>
              </a:spcBef>
              <a:spcAft>
                <a:spcPts val="0"/>
              </a:spcAft>
              <a:buClr>
                <a:schemeClr val="lt1"/>
              </a:buClr>
              <a:buSzPts val="1250"/>
              <a:buNone/>
              <a:defRPr sz="1000"/>
            </a:lvl3pPr>
            <a:lvl4pPr indent="-228600" lvl="3" marL="1828800" algn="l">
              <a:lnSpc>
                <a:spcPct val="120000"/>
              </a:lnSpc>
              <a:spcBef>
                <a:spcPts val="500"/>
              </a:spcBef>
              <a:spcAft>
                <a:spcPts val="0"/>
              </a:spcAft>
              <a:buClr>
                <a:schemeClr val="lt1"/>
              </a:buClr>
              <a:buSzPts val="1125"/>
              <a:buNone/>
              <a:defRPr sz="900"/>
            </a:lvl4pPr>
            <a:lvl5pPr indent="-228600" lvl="4" marL="2286000" algn="l">
              <a:lnSpc>
                <a:spcPct val="120000"/>
              </a:lnSpc>
              <a:spcBef>
                <a:spcPts val="500"/>
              </a:spcBef>
              <a:spcAft>
                <a:spcPts val="0"/>
              </a:spcAft>
              <a:buClr>
                <a:schemeClr val="lt1"/>
              </a:buClr>
              <a:buSzPts val="1125"/>
              <a:buNone/>
              <a:defRPr sz="900"/>
            </a:lvl5pPr>
            <a:lvl6pPr indent="-228600" lvl="5" marL="2743200" algn="l">
              <a:lnSpc>
                <a:spcPct val="120000"/>
              </a:lnSpc>
              <a:spcBef>
                <a:spcPts val="500"/>
              </a:spcBef>
              <a:spcAft>
                <a:spcPts val="0"/>
              </a:spcAft>
              <a:buClr>
                <a:schemeClr val="lt1"/>
              </a:buClr>
              <a:buSzPts val="1125"/>
              <a:buNone/>
              <a:defRPr sz="900"/>
            </a:lvl6pPr>
            <a:lvl7pPr indent="-228600" lvl="6" marL="3200400" algn="l">
              <a:lnSpc>
                <a:spcPct val="120000"/>
              </a:lnSpc>
              <a:spcBef>
                <a:spcPts val="500"/>
              </a:spcBef>
              <a:spcAft>
                <a:spcPts val="0"/>
              </a:spcAft>
              <a:buClr>
                <a:schemeClr val="lt1"/>
              </a:buClr>
              <a:buSzPts val="1125"/>
              <a:buNone/>
              <a:defRPr sz="900"/>
            </a:lvl7pPr>
            <a:lvl8pPr indent="-228600" lvl="7" marL="3657600" algn="l">
              <a:lnSpc>
                <a:spcPct val="120000"/>
              </a:lnSpc>
              <a:spcBef>
                <a:spcPts val="500"/>
              </a:spcBef>
              <a:spcAft>
                <a:spcPts val="0"/>
              </a:spcAft>
              <a:buClr>
                <a:schemeClr val="lt1"/>
              </a:buClr>
              <a:buSzPts val="1125"/>
              <a:buNone/>
              <a:defRPr sz="900"/>
            </a:lvl8pPr>
            <a:lvl9pPr indent="-228600" lvl="8" marL="4114800" algn="l">
              <a:lnSpc>
                <a:spcPct val="120000"/>
              </a:lnSpc>
              <a:spcBef>
                <a:spcPts val="500"/>
              </a:spcBef>
              <a:spcAft>
                <a:spcPts val="0"/>
              </a:spcAft>
              <a:buClr>
                <a:schemeClr val="lt1"/>
              </a:buClr>
              <a:buSzPts val="1125"/>
              <a:buNone/>
              <a:defRPr sz="900"/>
            </a:lvl9pPr>
          </a:lstStyle>
          <a:p/>
        </p:txBody>
      </p:sp>
      <p:sp>
        <p:nvSpPr>
          <p:cNvPr id="216" name="Google Shape;216;p24"/>
          <p:cNvSpPr txBox="1"/>
          <p:nvPr>
            <p:ph idx="7" type="body"/>
          </p:nvPr>
        </p:nvSpPr>
        <p:spPr>
          <a:xfrm>
            <a:off x="7852567" y="4404595"/>
            <a:ext cx="3190741"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500"/>
              <a:buNone/>
              <a:defRPr b="0" sz="2000" cap="none">
                <a:solidFill>
                  <a:schemeClr val="lt1"/>
                </a:solidFill>
              </a:defRPr>
            </a:lvl1pPr>
            <a:lvl2pPr indent="-228600" lvl="1" marL="914400" algn="l">
              <a:lnSpc>
                <a:spcPct val="120000"/>
              </a:lnSpc>
              <a:spcBef>
                <a:spcPts val="500"/>
              </a:spcBef>
              <a:spcAft>
                <a:spcPts val="0"/>
              </a:spcAft>
              <a:buClr>
                <a:schemeClr val="lt1"/>
              </a:buClr>
              <a:buSzPts val="2500"/>
              <a:buNone/>
              <a:defRPr b="1" sz="2000"/>
            </a:lvl2pPr>
            <a:lvl3pPr indent="-228600" lvl="2" marL="1371600" algn="l">
              <a:lnSpc>
                <a:spcPct val="120000"/>
              </a:lnSpc>
              <a:spcBef>
                <a:spcPts val="500"/>
              </a:spcBef>
              <a:spcAft>
                <a:spcPts val="0"/>
              </a:spcAft>
              <a:buClr>
                <a:schemeClr val="lt1"/>
              </a:buClr>
              <a:buSzPts val="2250"/>
              <a:buNone/>
              <a:defRPr b="1" sz="1800"/>
            </a:lvl3pPr>
            <a:lvl4pPr indent="-228600" lvl="3" marL="1828800" algn="l">
              <a:lnSpc>
                <a:spcPct val="120000"/>
              </a:lnSpc>
              <a:spcBef>
                <a:spcPts val="500"/>
              </a:spcBef>
              <a:spcAft>
                <a:spcPts val="0"/>
              </a:spcAft>
              <a:buClr>
                <a:schemeClr val="lt1"/>
              </a:buClr>
              <a:buSzPts val="2000"/>
              <a:buNone/>
              <a:defRPr b="1" sz="1600"/>
            </a:lvl4pPr>
            <a:lvl5pPr indent="-228600" lvl="4" marL="2286000" algn="l">
              <a:lnSpc>
                <a:spcPct val="120000"/>
              </a:lnSpc>
              <a:spcBef>
                <a:spcPts val="500"/>
              </a:spcBef>
              <a:spcAft>
                <a:spcPts val="0"/>
              </a:spcAft>
              <a:buClr>
                <a:schemeClr val="lt1"/>
              </a:buClr>
              <a:buSzPts val="2000"/>
              <a:buNone/>
              <a:defRPr b="1" sz="1600"/>
            </a:lvl5pPr>
            <a:lvl6pPr indent="-228600" lvl="5" marL="2743200" algn="l">
              <a:lnSpc>
                <a:spcPct val="120000"/>
              </a:lnSpc>
              <a:spcBef>
                <a:spcPts val="500"/>
              </a:spcBef>
              <a:spcAft>
                <a:spcPts val="0"/>
              </a:spcAft>
              <a:buClr>
                <a:schemeClr val="lt1"/>
              </a:buClr>
              <a:buSzPts val="2000"/>
              <a:buNone/>
              <a:defRPr b="1" sz="1600"/>
            </a:lvl6pPr>
            <a:lvl7pPr indent="-228600" lvl="6" marL="3200400" algn="l">
              <a:lnSpc>
                <a:spcPct val="120000"/>
              </a:lnSpc>
              <a:spcBef>
                <a:spcPts val="500"/>
              </a:spcBef>
              <a:spcAft>
                <a:spcPts val="0"/>
              </a:spcAft>
              <a:buClr>
                <a:schemeClr val="lt1"/>
              </a:buClr>
              <a:buSzPts val="2000"/>
              <a:buNone/>
              <a:defRPr b="1" sz="1600"/>
            </a:lvl7pPr>
            <a:lvl8pPr indent="-228600" lvl="7" marL="3657600" algn="l">
              <a:lnSpc>
                <a:spcPct val="120000"/>
              </a:lnSpc>
              <a:spcBef>
                <a:spcPts val="500"/>
              </a:spcBef>
              <a:spcAft>
                <a:spcPts val="0"/>
              </a:spcAft>
              <a:buClr>
                <a:schemeClr val="lt1"/>
              </a:buClr>
              <a:buSzPts val="2000"/>
              <a:buNone/>
              <a:defRPr b="1" sz="1600"/>
            </a:lvl8pPr>
            <a:lvl9pPr indent="-228600" lvl="8" marL="4114800" algn="l">
              <a:lnSpc>
                <a:spcPct val="120000"/>
              </a:lnSpc>
              <a:spcBef>
                <a:spcPts val="500"/>
              </a:spcBef>
              <a:spcAft>
                <a:spcPts val="0"/>
              </a:spcAft>
              <a:buClr>
                <a:schemeClr val="lt1"/>
              </a:buClr>
              <a:buSzPts val="2000"/>
              <a:buNone/>
              <a:defRPr b="1" sz="1600"/>
            </a:lvl9pPr>
          </a:lstStyle>
          <a:p/>
        </p:txBody>
      </p:sp>
      <p:sp>
        <p:nvSpPr>
          <p:cNvPr id="217" name="Google Shape;217;p24"/>
          <p:cNvSpPr/>
          <p:nvPr>
            <p:ph idx="8" type="pic"/>
          </p:nvPr>
        </p:nvSpPr>
        <p:spPr>
          <a:xfrm>
            <a:off x="7852442" y="2666998"/>
            <a:ext cx="3194969" cy="1524000"/>
          </a:xfrm>
          <a:prstGeom prst="round2DiagRect">
            <a:avLst>
              <a:gd fmla="val 16667" name="adj1"/>
              <a:gd fmla="val 0" name="adj2"/>
            </a:avLst>
          </a:prstGeom>
          <a:noFill/>
          <a:ln cap="sq" cmpd="sng" w="19050">
            <a:solidFill>
              <a:srgbClr val="B3FFFF">
                <a:alpha val="60000"/>
              </a:srgbClr>
            </a:solidFill>
            <a:prstDash val="solid"/>
            <a:miter lim="800000"/>
            <a:headEnd len="sm" w="sm" type="none"/>
            <a:tailEnd len="sm" w="sm" type="none"/>
          </a:ln>
          <a:effectLst>
            <a:outerShdw blurRad="88900" rotWithShape="0" algn="t" dir="5400000" dist="38100">
              <a:srgbClr val="000000">
                <a:alpha val="40000"/>
              </a:srgbClr>
            </a:outerShdw>
          </a:effectLst>
        </p:spPr>
      </p:sp>
      <p:sp>
        <p:nvSpPr>
          <p:cNvPr id="218" name="Google Shape;218;p24"/>
          <p:cNvSpPr txBox="1"/>
          <p:nvPr>
            <p:ph idx="9" type="body"/>
          </p:nvPr>
        </p:nvSpPr>
        <p:spPr>
          <a:xfrm>
            <a:off x="7852442" y="4980854"/>
            <a:ext cx="3194968" cy="810345"/>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1750"/>
              <a:buNone/>
              <a:defRPr sz="1400"/>
            </a:lvl1pPr>
            <a:lvl2pPr indent="-228600" lvl="1" marL="914400" algn="l">
              <a:lnSpc>
                <a:spcPct val="120000"/>
              </a:lnSpc>
              <a:spcBef>
                <a:spcPts val="500"/>
              </a:spcBef>
              <a:spcAft>
                <a:spcPts val="0"/>
              </a:spcAft>
              <a:buClr>
                <a:schemeClr val="lt1"/>
              </a:buClr>
              <a:buSzPts val="1500"/>
              <a:buNone/>
              <a:defRPr sz="1200"/>
            </a:lvl2pPr>
            <a:lvl3pPr indent="-228600" lvl="2" marL="1371600" algn="l">
              <a:lnSpc>
                <a:spcPct val="120000"/>
              </a:lnSpc>
              <a:spcBef>
                <a:spcPts val="500"/>
              </a:spcBef>
              <a:spcAft>
                <a:spcPts val="0"/>
              </a:spcAft>
              <a:buClr>
                <a:schemeClr val="lt1"/>
              </a:buClr>
              <a:buSzPts val="1250"/>
              <a:buNone/>
              <a:defRPr sz="1000"/>
            </a:lvl3pPr>
            <a:lvl4pPr indent="-228600" lvl="3" marL="1828800" algn="l">
              <a:lnSpc>
                <a:spcPct val="120000"/>
              </a:lnSpc>
              <a:spcBef>
                <a:spcPts val="500"/>
              </a:spcBef>
              <a:spcAft>
                <a:spcPts val="0"/>
              </a:spcAft>
              <a:buClr>
                <a:schemeClr val="lt1"/>
              </a:buClr>
              <a:buSzPts val="1125"/>
              <a:buNone/>
              <a:defRPr sz="900"/>
            </a:lvl4pPr>
            <a:lvl5pPr indent="-228600" lvl="4" marL="2286000" algn="l">
              <a:lnSpc>
                <a:spcPct val="120000"/>
              </a:lnSpc>
              <a:spcBef>
                <a:spcPts val="500"/>
              </a:spcBef>
              <a:spcAft>
                <a:spcPts val="0"/>
              </a:spcAft>
              <a:buClr>
                <a:schemeClr val="lt1"/>
              </a:buClr>
              <a:buSzPts val="1125"/>
              <a:buNone/>
              <a:defRPr sz="900"/>
            </a:lvl5pPr>
            <a:lvl6pPr indent="-228600" lvl="5" marL="2743200" algn="l">
              <a:lnSpc>
                <a:spcPct val="120000"/>
              </a:lnSpc>
              <a:spcBef>
                <a:spcPts val="500"/>
              </a:spcBef>
              <a:spcAft>
                <a:spcPts val="0"/>
              </a:spcAft>
              <a:buClr>
                <a:schemeClr val="lt1"/>
              </a:buClr>
              <a:buSzPts val="1125"/>
              <a:buNone/>
              <a:defRPr sz="900"/>
            </a:lvl6pPr>
            <a:lvl7pPr indent="-228600" lvl="6" marL="3200400" algn="l">
              <a:lnSpc>
                <a:spcPct val="120000"/>
              </a:lnSpc>
              <a:spcBef>
                <a:spcPts val="500"/>
              </a:spcBef>
              <a:spcAft>
                <a:spcPts val="0"/>
              </a:spcAft>
              <a:buClr>
                <a:schemeClr val="lt1"/>
              </a:buClr>
              <a:buSzPts val="1125"/>
              <a:buNone/>
              <a:defRPr sz="900"/>
            </a:lvl7pPr>
            <a:lvl8pPr indent="-228600" lvl="7" marL="3657600" algn="l">
              <a:lnSpc>
                <a:spcPct val="120000"/>
              </a:lnSpc>
              <a:spcBef>
                <a:spcPts val="500"/>
              </a:spcBef>
              <a:spcAft>
                <a:spcPts val="0"/>
              </a:spcAft>
              <a:buClr>
                <a:schemeClr val="lt1"/>
              </a:buClr>
              <a:buSzPts val="1125"/>
              <a:buNone/>
              <a:defRPr sz="900"/>
            </a:lvl8pPr>
            <a:lvl9pPr indent="-228600" lvl="8" marL="4114800" algn="l">
              <a:lnSpc>
                <a:spcPct val="120000"/>
              </a:lnSpc>
              <a:spcBef>
                <a:spcPts val="500"/>
              </a:spcBef>
              <a:spcAft>
                <a:spcPts val="0"/>
              </a:spcAft>
              <a:buClr>
                <a:schemeClr val="lt1"/>
              </a:buClr>
              <a:buSzPts val="1125"/>
              <a:buNone/>
              <a:defRPr sz="900"/>
            </a:lvl9pPr>
          </a:lstStyle>
          <a:p/>
        </p:txBody>
      </p:sp>
      <p:sp>
        <p:nvSpPr>
          <p:cNvPr id="219" name="Google Shape;219;p24"/>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0" name="Google Shape;220;p24"/>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1" name="Google Shape;221;p24"/>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Τίτλος και Κατακόρυφο κείμενο" type="vertTx">
  <p:cSld name="VERTICAL_TEXT">
    <p:spTree>
      <p:nvGrpSpPr>
        <p:cNvPr id="222" name="Shape 222"/>
        <p:cNvGrpSpPr/>
        <p:nvPr/>
      </p:nvGrpSpPr>
      <p:grpSpPr>
        <a:xfrm>
          <a:off x="0" y="0"/>
          <a:ext cx="0" cy="0"/>
          <a:chOff x="0" y="0"/>
          <a:chExt cx="0" cy="0"/>
        </a:xfrm>
      </p:grpSpPr>
      <p:sp>
        <p:nvSpPr>
          <p:cNvPr id="223" name="Google Shape;223;p25"/>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4" name="Google Shape;224;p25"/>
          <p:cNvSpPr txBox="1"/>
          <p:nvPr>
            <p:ph idx="1" type="body"/>
          </p:nvPr>
        </p:nvSpPr>
        <p:spPr>
          <a:xfrm rot="5400000">
            <a:off x="4323555" y="-932655"/>
            <a:ext cx="3541714" cy="9905999"/>
          </a:xfrm>
          <a:prstGeom prst="rect">
            <a:avLst/>
          </a:prstGeom>
          <a:noFill/>
          <a:ln>
            <a:noFill/>
          </a:ln>
        </p:spPr>
        <p:txBody>
          <a:bodyPr anchorCtr="0" anchor="t" bIns="45700" lIns="91425" spcFirstLastPara="1" rIns="91425" wrap="square" tIns="45700">
            <a:normAutofit/>
          </a:bodyPr>
          <a:lstStyle>
            <a:lvl1pPr indent="-371475" lvl="0" marL="457200" algn="l">
              <a:lnSpc>
                <a:spcPct val="120000"/>
              </a:lnSpc>
              <a:spcBef>
                <a:spcPts val="1000"/>
              </a:spcBef>
              <a:spcAft>
                <a:spcPts val="0"/>
              </a:spcAft>
              <a:buClr>
                <a:schemeClr val="lt1"/>
              </a:buClr>
              <a:buSzPts val="2250"/>
              <a:buChar char="•"/>
              <a:defRPr/>
            </a:lvl1pPr>
            <a:lvl2pPr indent="-371475" lvl="1" marL="914400" algn="l">
              <a:lnSpc>
                <a:spcPct val="120000"/>
              </a:lnSpc>
              <a:spcBef>
                <a:spcPts val="500"/>
              </a:spcBef>
              <a:spcAft>
                <a:spcPts val="0"/>
              </a:spcAft>
              <a:buClr>
                <a:schemeClr val="lt1"/>
              </a:buClr>
              <a:buSzPts val="2250"/>
              <a:buChar char="•"/>
              <a:defRPr/>
            </a:lvl2pPr>
            <a:lvl3pPr indent="-371475" lvl="2" marL="1371600" algn="l">
              <a:lnSpc>
                <a:spcPct val="120000"/>
              </a:lnSpc>
              <a:spcBef>
                <a:spcPts val="500"/>
              </a:spcBef>
              <a:spcAft>
                <a:spcPts val="0"/>
              </a:spcAft>
              <a:buClr>
                <a:schemeClr val="lt1"/>
              </a:buClr>
              <a:buSzPts val="2250"/>
              <a:buChar char="•"/>
              <a:defRPr/>
            </a:lvl3pPr>
            <a:lvl4pPr indent="-371475" lvl="3" marL="1828800" algn="l">
              <a:lnSpc>
                <a:spcPct val="120000"/>
              </a:lnSpc>
              <a:spcBef>
                <a:spcPts val="500"/>
              </a:spcBef>
              <a:spcAft>
                <a:spcPts val="0"/>
              </a:spcAft>
              <a:buClr>
                <a:schemeClr val="lt1"/>
              </a:buClr>
              <a:buSzPts val="2250"/>
              <a:buChar char="•"/>
              <a:defRPr/>
            </a:lvl4pPr>
            <a:lvl5pPr indent="-371475" lvl="4" marL="2286000" algn="l">
              <a:lnSpc>
                <a:spcPct val="120000"/>
              </a:lnSpc>
              <a:spcBef>
                <a:spcPts val="500"/>
              </a:spcBef>
              <a:spcAft>
                <a:spcPts val="0"/>
              </a:spcAft>
              <a:buClr>
                <a:schemeClr val="lt1"/>
              </a:buClr>
              <a:buSzPts val="2250"/>
              <a:buChar char="•"/>
              <a:defRPr/>
            </a:lvl5pPr>
            <a:lvl6pPr indent="-371475" lvl="5" marL="2743200" algn="l">
              <a:lnSpc>
                <a:spcPct val="120000"/>
              </a:lnSpc>
              <a:spcBef>
                <a:spcPts val="500"/>
              </a:spcBef>
              <a:spcAft>
                <a:spcPts val="0"/>
              </a:spcAft>
              <a:buClr>
                <a:schemeClr val="lt1"/>
              </a:buClr>
              <a:buSzPts val="2250"/>
              <a:buChar char="•"/>
              <a:defRPr/>
            </a:lvl6pPr>
            <a:lvl7pPr indent="-371475" lvl="6" marL="3200400" algn="l">
              <a:lnSpc>
                <a:spcPct val="120000"/>
              </a:lnSpc>
              <a:spcBef>
                <a:spcPts val="500"/>
              </a:spcBef>
              <a:spcAft>
                <a:spcPts val="0"/>
              </a:spcAft>
              <a:buClr>
                <a:schemeClr val="lt1"/>
              </a:buClr>
              <a:buSzPts val="2250"/>
              <a:buChar char="•"/>
              <a:defRPr/>
            </a:lvl7pPr>
            <a:lvl8pPr indent="-371475" lvl="7" marL="3657600" algn="l">
              <a:lnSpc>
                <a:spcPct val="120000"/>
              </a:lnSpc>
              <a:spcBef>
                <a:spcPts val="500"/>
              </a:spcBef>
              <a:spcAft>
                <a:spcPts val="0"/>
              </a:spcAft>
              <a:buClr>
                <a:schemeClr val="lt1"/>
              </a:buClr>
              <a:buSzPts val="2250"/>
              <a:buChar char="•"/>
              <a:defRPr/>
            </a:lvl8pPr>
            <a:lvl9pPr indent="-371475" lvl="8" marL="4114800" algn="l">
              <a:lnSpc>
                <a:spcPct val="120000"/>
              </a:lnSpc>
              <a:spcBef>
                <a:spcPts val="500"/>
              </a:spcBef>
              <a:spcAft>
                <a:spcPts val="0"/>
              </a:spcAft>
              <a:buClr>
                <a:schemeClr val="lt1"/>
              </a:buClr>
              <a:buSzPts val="2250"/>
              <a:buChar char="•"/>
              <a:defRPr/>
            </a:lvl9pPr>
          </a:lstStyle>
          <a:p/>
        </p:txBody>
      </p:sp>
      <p:sp>
        <p:nvSpPr>
          <p:cNvPr id="225" name="Google Shape;225;p25"/>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6" name="Google Shape;226;p25"/>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7" name="Google Shape;227;p25"/>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Κατακόρυφος τίτλος και Κείμενο" type="vertTitleAndTx">
  <p:cSld name="VERTICAL_TITLE_AND_VERTICAL_TEXT">
    <p:spTree>
      <p:nvGrpSpPr>
        <p:cNvPr id="228" name="Shape 228"/>
        <p:cNvGrpSpPr/>
        <p:nvPr/>
      </p:nvGrpSpPr>
      <p:grpSpPr>
        <a:xfrm>
          <a:off x="0" y="0"/>
          <a:ext cx="0" cy="0"/>
          <a:chOff x="0" y="0"/>
          <a:chExt cx="0" cy="0"/>
        </a:xfrm>
      </p:grpSpPr>
      <p:sp>
        <p:nvSpPr>
          <p:cNvPr id="229" name="Google Shape;229;p26"/>
          <p:cNvSpPr txBox="1"/>
          <p:nvPr>
            <p:ph type="title"/>
          </p:nvPr>
        </p:nvSpPr>
        <p:spPr>
          <a:xfrm rot="5400000">
            <a:off x="7454105" y="2197894"/>
            <a:ext cx="5181601" cy="2005011"/>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0" name="Google Shape;230;p26"/>
          <p:cNvSpPr txBox="1"/>
          <p:nvPr>
            <p:ph idx="1" type="body"/>
          </p:nvPr>
        </p:nvSpPr>
        <p:spPr>
          <a:xfrm rot="5400000">
            <a:off x="2424905" y="-673895"/>
            <a:ext cx="5181601" cy="7748590"/>
          </a:xfrm>
          <a:prstGeom prst="rect">
            <a:avLst/>
          </a:prstGeom>
          <a:noFill/>
          <a:ln>
            <a:noFill/>
          </a:ln>
        </p:spPr>
        <p:txBody>
          <a:bodyPr anchorCtr="0" anchor="t" bIns="45700" lIns="91425" spcFirstLastPara="1" rIns="91425" wrap="square" tIns="45700">
            <a:normAutofit/>
          </a:bodyPr>
          <a:lstStyle>
            <a:lvl1pPr indent="-371475" lvl="0" marL="457200" algn="l">
              <a:lnSpc>
                <a:spcPct val="120000"/>
              </a:lnSpc>
              <a:spcBef>
                <a:spcPts val="1000"/>
              </a:spcBef>
              <a:spcAft>
                <a:spcPts val="0"/>
              </a:spcAft>
              <a:buClr>
                <a:schemeClr val="lt1"/>
              </a:buClr>
              <a:buSzPts val="2250"/>
              <a:buChar char="•"/>
              <a:defRPr/>
            </a:lvl1pPr>
            <a:lvl2pPr indent="-371475" lvl="1" marL="914400" algn="l">
              <a:lnSpc>
                <a:spcPct val="120000"/>
              </a:lnSpc>
              <a:spcBef>
                <a:spcPts val="500"/>
              </a:spcBef>
              <a:spcAft>
                <a:spcPts val="0"/>
              </a:spcAft>
              <a:buClr>
                <a:schemeClr val="lt1"/>
              </a:buClr>
              <a:buSzPts val="2250"/>
              <a:buChar char="•"/>
              <a:defRPr/>
            </a:lvl2pPr>
            <a:lvl3pPr indent="-371475" lvl="2" marL="1371600" algn="l">
              <a:lnSpc>
                <a:spcPct val="120000"/>
              </a:lnSpc>
              <a:spcBef>
                <a:spcPts val="500"/>
              </a:spcBef>
              <a:spcAft>
                <a:spcPts val="0"/>
              </a:spcAft>
              <a:buClr>
                <a:schemeClr val="lt1"/>
              </a:buClr>
              <a:buSzPts val="2250"/>
              <a:buChar char="•"/>
              <a:defRPr/>
            </a:lvl3pPr>
            <a:lvl4pPr indent="-371475" lvl="3" marL="1828800" algn="l">
              <a:lnSpc>
                <a:spcPct val="120000"/>
              </a:lnSpc>
              <a:spcBef>
                <a:spcPts val="500"/>
              </a:spcBef>
              <a:spcAft>
                <a:spcPts val="0"/>
              </a:spcAft>
              <a:buClr>
                <a:schemeClr val="lt1"/>
              </a:buClr>
              <a:buSzPts val="2250"/>
              <a:buChar char="•"/>
              <a:defRPr/>
            </a:lvl4pPr>
            <a:lvl5pPr indent="-371475" lvl="4" marL="2286000" algn="l">
              <a:lnSpc>
                <a:spcPct val="120000"/>
              </a:lnSpc>
              <a:spcBef>
                <a:spcPts val="500"/>
              </a:spcBef>
              <a:spcAft>
                <a:spcPts val="0"/>
              </a:spcAft>
              <a:buClr>
                <a:schemeClr val="lt1"/>
              </a:buClr>
              <a:buSzPts val="2250"/>
              <a:buChar char="•"/>
              <a:defRPr/>
            </a:lvl5pPr>
            <a:lvl6pPr indent="-371475" lvl="5" marL="2743200" algn="l">
              <a:lnSpc>
                <a:spcPct val="120000"/>
              </a:lnSpc>
              <a:spcBef>
                <a:spcPts val="500"/>
              </a:spcBef>
              <a:spcAft>
                <a:spcPts val="0"/>
              </a:spcAft>
              <a:buClr>
                <a:schemeClr val="lt1"/>
              </a:buClr>
              <a:buSzPts val="2250"/>
              <a:buChar char="•"/>
              <a:defRPr/>
            </a:lvl6pPr>
            <a:lvl7pPr indent="-371475" lvl="6" marL="3200400" algn="l">
              <a:lnSpc>
                <a:spcPct val="120000"/>
              </a:lnSpc>
              <a:spcBef>
                <a:spcPts val="500"/>
              </a:spcBef>
              <a:spcAft>
                <a:spcPts val="0"/>
              </a:spcAft>
              <a:buClr>
                <a:schemeClr val="lt1"/>
              </a:buClr>
              <a:buSzPts val="2250"/>
              <a:buChar char="•"/>
              <a:defRPr/>
            </a:lvl7pPr>
            <a:lvl8pPr indent="-371475" lvl="7" marL="3657600" algn="l">
              <a:lnSpc>
                <a:spcPct val="120000"/>
              </a:lnSpc>
              <a:spcBef>
                <a:spcPts val="500"/>
              </a:spcBef>
              <a:spcAft>
                <a:spcPts val="0"/>
              </a:spcAft>
              <a:buClr>
                <a:schemeClr val="lt1"/>
              </a:buClr>
              <a:buSzPts val="2250"/>
              <a:buChar char="•"/>
              <a:defRPr/>
            </a:lvl8pPr>
            <a:lvl9pPr indent="-371475" lvl="8" marL="4114800" algn="l">
              <a:lnSpc>
                <a:spcPct val="120000"/>
              </a:lnSpc>
              <a:spcBef>
                <a:spcPts val="500"/>
              </a:spcBef>
              <a:spcAft>
                <a:spcPts val="0"/>
              </a:spcAft>
              <a:buClr>
                <a:schemeClr val="lt1"/>
              </a:buClr>
              <a:buSzPts val="2250"/>
              <a:buChar char="•"/>
              <a:defRPr/>
            </a:lvl9pPr>
          </a:lstStyle>
          <a:p/>
        </p:txBody>
      </p:sp>
      <p:sp>
        <p:nvSpPr>
          <p:cNvPr id="231" name="Google Shape;231;p26"/>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2" name="Google Shape;232;p26"/>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3" name="Google Shape;233;p26"/>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theme" Target="../theme/theme1.xml"/><Relationship Id="rId11" Type="http://schemas.openxmlformats.org/officeDocument/2006/relationships/slideLayout" Target="../slideLayouts/slideLayout9.xml"/><Relationship Id="rId10" Type="http://schemas.openxmlformats.org/officeDocument/2006/relationships/slideLayout" Target="../slideLayouts/slideLayout8.xml"/><Relationship Id="rId13" Type="http://schemas.openxmlformats.org/officeDocument/2006/relationships/slideLayout" Target="../slideLayouts/slideLayout11.xml"/><Relationship Id="rId12" Type="http://schemas.openxmlformats.org/officeDocument/2006/relationships/slideLayout" Target="../slideLayouts/slideLayout10.xml"/><Relationship Id="rId1" Type="http://schemas.openxmlformats.org/officeDocument/2006/relationships/image" Target="../media/image6.png"/><Relationship Id="rId2" Type="http://schemas.openxmlformats.org/officeDocument/2006/relationships/image" Target="../media/image3.png"/><Relationship Id="rId3" Type="http://schemas.openxmlformats.org/officeDocument/2006/relationships/slideLayout" Target="../slideLayouts/slideLayout1.xml"/><Relationship Id="rId4" Type="http://schemas.openxmlformats.org/officeDocument/2006/relationships/slideLayout" Target="../slideLayouts/slideLayout2.xml"/><Relationship Id="rId9" Type="http://schemas.openxmlformats.org/officeDocument/2006/relationships/slideLayout" Target="../slideLayouts/slideLayout7.xml"/><Relationship Id="rId15" Type="http://schemas.openxmlformats.org/officeDocument/2006/relationships/slideLayout" Target="../slideLayouts/slideLayout13.xml"/><Relationship Id="rId14" Type="http://schemas.openxmlformats.org/officeDocument/2006/relationships/slideLayout" Target="../slideLayouts/slideLayout12.xml"/><Relationship Id="rId17" Type="http://schemas.openxmlformats.org/officeDocument/2006/relationships/slideLayout" Target="../slideLayouts/slideLayout15.xml"/><Relationship Id="rId16" Type="http://schemas.openxmlformats.org/officeDocument/2006/relationships/slideLayout" Target="../slideLayouts/slideLayout14.xml"/><Relationship Id="rId5" Type="http://schemas.openxmlformats.org/officeDocument/2006/relationships/slideLayout" Target="../slideLayouts/slideLayout3.xml"/><Relationship Id="rId19" Type="http://schemas.openxmlformats.org/officeDocument/2006/relationships/slideLayout" Target="../slideLayouts/slideLayout17.xml"/><Relationship Id="rId6" Type="http://schemas.openxmlformats.org/officeDocument/2006/relationships/slideLayout" Target="../slideLayouts/slideLayout4.xml"/><Relationship Id="rId18" Type="http://schemas.openxmlformats.org/officeDocument/2006/relationships/slideLayout" Target="../slideLayouts/slideLayout16.xml"/><Relationship Id="rId7" Type="http://schemas.openxmlformats.org/officeDocument/2006/relationships/slideLayout" Target="../slideLayouts/slideLayout5.xml"/><Relationship Id="rId8"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pic>
        <p:nvPicPr>
          <p:cNvPr descr="\\DROBO-FS\QuickDrops\JB\PPTX NG\Droplets\LightingOverlay.png" id="10" name="Google Shape;10;p9"/>
          <p:cNvPicPr preferRelativeResize="0"/>
          <p:nvPr/>
        </p:nvPicPr>
        <p:blipFill rotWithShape="1">
          <a:blip r:embed="rId2">
            <a:alphaModFix amt="30000"/>
          </a:blip>
          <a:srcRect b="0" l="0" r="0" t="0"/>
          <a:stretch/>
        </p:blipFill>
        <p:spPr>
          <a:xfrm>
            <a:off x="0" y="-1"/>
            <a:ext cx="12192003" cy="6858001"/>
          </a:xfrm>
          <a:prstGeom prst="rect">
            <a:avLst/>
          </a:prstGeom>
          <a:noFill/>
          <a:ln>
            <a:noFill/>
          </a:ln>
        </p:spPr>
      </p:pic>
      <p:grpSp>
        <p:nvGrpSpPr>
          <p:cNvPr id="11" name="Google Shape;11;p9"/>
          <p:cNvGrpSpPr/>
          <p:nvPr/>
        </p:nvGrpSpPr>
        <p:grpSpPr>
          <a:xfrm>
            <a:off x="-14288" y="0"/>
            <a:ext cx="12053888" cy="6858001"/>
            <a:chOff x="-14288" y="0"/>
            <a:chExt cx="12053888" cy="6858001"/>
          </a:xfrm>
        </p:grpSpPr>
        <p:grpSp>
          <p:nvGrpSpPr>
            <p:cNvPr id="12" name="Google Shape;12;p9"/>
            <p:cNvGrpSpPr/>
            <p:nvPr/>
          </p:nvGrpSpPr>
          <p:grpSpPr>
            <a:xfrm>
              <a:off x="-14288" y="0"/>
              <a:ext cx="1220788" cy="6858001"/>
              <a:chOff x="-14288" y="0"/>
              <a:chExt cx="1220788" cy="6858001"/>
            </a:xfrm>
          </p:grpSpPr>
          <p:sp>
            <p:nvSpPr>
              <p:cNvPr id="13" name="Google Shape;13;p9"/>
              <p:cNvSpPr/>
              <p:nvPr/>
            </p:nvSpPr>
            <p:spPr>
              <a:xfrm>
                <a:off x="114300" y="4763"/>
                <a:ext cx="23813" cy="2181225"/>
              </a:xfrm>
              <a:prstGeom prst="rect">
                <a:avLst/>
              </a:pr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 name="Google Shape;14;p9"/>
              <p:cNvSpPr/>
              <p:nvPr/>
            </p:nvSpPr>
            <p:spPr>
              <a:xfrm>
                <a:off x="33337" y="217646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 name="Google Shape;15;p9"/>
              <p:cNvSpPr/>
              <p:nvPr/>
            </p:nvSpPr>
            <p:spPr>
              <a:xfrm>
                <a:off x="28575" y="4021138"/>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9"/>
              <p:cNvSpPr/>
              <p:nvPr/>
            </p:nvSpPr>
            <p:spPr>
              <a:xfrm>
                <a:off x="200025" y="4763"/>
                <a:ext cx="369888" cy="1811338"/>
              </a:xfrm>
              <a:custGeom>
                <a:rect b="b" l="l" r="r" t="t"/>
                <a:pathLst>
                  <a:path extrusionOk="0" h="1141" w="233">
                    <a:moveTo>
                      <a:pt x="218" y="1141"/>
                    </a:moveTo>
                    <a:lnTo>
                      <a:pt x="0" y="626"/>
                    </a:lnTo>
                    <a:lnTo>
                      <a:pt x="0" y="0"/>
                    </a:lnTo>
                    <a:lnTo>
                      <a:pt x="15" y="0"/>
                    </a:lnTo>
                    <a:lnTo>
                      <a:pt x="15" y="623"/>
                    </a:lnTo>
                    <a:lnTo>
                      <a:pt x="233" y="1135"/>
                    </a:lnTo>
                    <a:lnTo>
                      <a:pt x="218" y="1141"/>
                    </a:lnTo>
                    <a:close/>
                  </a:path>
                </a:pathLst>
              </a:custGeom>
              <a:gradFill>
                <a:gsLst>
                  <a:gs pos="0">
                    <a:schemeClr val="lt2"/>
                  </a:gs>
                  <a:gs pos="100000">
                    <a:srgbClr val="3B95DE"/>
                  </a:gs>
                </a:gsLst>
                <a:lin ang="5400000" scaled="0"/>
              </a:gradFill>
              <a:ln>
                <a:noFill/>
              </a:ln>
            </p:spPr>
          </p:sp>
          <p:sp>
            <p:nvSpPr>
              <p:cNvPr id="17" name="Google Shape;17;p9"/>
              <p:cNvSpPr/>
              <p:nvPr/>
            </p:nvSpPr>
            <p:spPr>
              <a:xfrm>
                <a:off x="503237" y="1801813"/>
                <a:ext cx="190500" cy="188913"/>
              </a:xfrm>
              <a:custGeom>
                <a:rect b="b" l="l" r="r" t="t"/>
                <a:pathLst>
                  <a:path extrusionOk="0" h="40" w="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 name="Google Shape;18;p9"/>
              <p:cNvSpPr/>
              <p:nvPr/>
            </p:nvSpPr>
            <p:spPr>
              <a:xfrm>
                <a:off x="285750" y="4763"/>
                <a:ext cx="369888" cy="1430338"/>
              </a:xfrm>
              <a:custGeom>
                <a:rect b="b" l="l" r="r" t="t"/>
                <a:pathLst>
                  <a:path extrusionOk="0" h="901" w="233">
                    <a:moveTo>
                      <a:pt x="221" y="901"/>
                    </a:moveTo>
                    <a:lnTo>
                      <a:pt x="0" y="383"/>
                    </a:lnTo>
                    <a:lnTo>
                      <a:pt x="0" y="0"/>
                    </a:lnTo>
                    <a:lnTo>
                      <a:pt x="18" y="0"/>
                    </a:lnTo>
                    <a:lnTo>
                      <a:pt x="18" y="380"/>
                    </a:lnTo>
                    <a:lnTo>
                      <a:pt x="233" y="895"/>
                    </a:lnTo>
                    <a:lnTo>
                      <a:pt x="221" y="901"/>
                    </a:lnTo>
                    <a:close/>
                  </a:path>
                </a:pathLst>
              </a:custGeom>
              <a:gradFill>
                <a:gsLst>
                  <a:gs pos="0">
                    <a:schemeClr val="lt2"/>
                  </a:gs>
                  <a:gs pos="100000">
                    <a:srgbClr val="3B95DE"/>
                  </a:gs>
                </a:gsLst>
                <a:lin ang="5400000" scaled="0"/>
              </a:gradFill>
              <a:ln>
                <a:noFill/>
              </a:ln>
            </p:spPr>
          </p:sp>
          <p:sp>
            <p:nvSpPr>
              <p:cNvPr id="19" name="Google Shape;19;p9"/>
              <p:cNvSpPr/>
              <p:nvPr/>
            </p:nvSpPr>
            <p:spPr>
              <a:xfrm>
                <a:off x="546100" y="0"/>
                <a:ext cx="152400" cy="912813"/>
              </a:xfrm>
              <a:custGeom>
                <a:rect b="b" l="l" r="r" t="t"/>
                <a:pathLst>
                  <a:path extrusionOk="0" h="575" w="96">
                    <a:moveTo>
                      <a:pt x="96" y="575"/>
                    </a:moveTo>
                    <a:lnTo>
                      <a:pt x="78" y="575"/>
                    </a:lnTo>
                    <a:lnTo>
                      <a:pt x="78" y="192"/>
                    </a:lnTo>
                    <a:lnTo>
                      <a:pt x="0" y="6"/>
                    </a:lnTo>
                    <a:lnTo>
                      <a:pt x="15" y="0"/>
                    </a:lnTo>
                    <a:lnTo>
                      <a:pt x="96" y="189"/>
                    </a:lnTo>
                    <a:lnTo>
                      <a:pt x="96" y="575"/>
                    </a:lnTo>
                    <a:close/>
                  </a:path>
                </a:pathLst>
              </a:custGeom>
              <a:gradFill>
                <a:gsLst>
                  <a:gs pos="0">
                    <a:schemeClr val="lt2"/>
                  </a:gs>
                  <a:gs pos="100000">
                    <a:srgbClr val="3B95DE"/>
                  </a:gs>
                </a:gsLst>
                <a:lin ang="5400000" scaled="0"/>
              </a:gradFill>
              <a:ln>
                <a:noFill/>
              </a:ln>
            </p:spPr>
          </p:sp>
          <p:sp>
            <p:nvSpPr>
              <p:cNvPr id="20" name="Google Shape;20;p9"/>
              <p:cNvSpPr/>
              <p:nvPr/>
            </p:nvSpPr>
            <p:spPr>
              <a:xfrm>
                <a:off x="588962" y="1420813"/>
                <a:ext cx="190500" cy="190500"/>
              </a:xfrm>
              <a:custGeom>
                <a:rect b="b" l="l" r="r" t="t"/>
                <a:pathLst>
                  <a:path extrusionOk="0" h="40" w="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 name="Google Shape;21;p9"/>
              <p:cNvSpPr/>
              <p:nvPr/>
            </p:nvSpPr>
            <p:spPr>
              <a:xfrm>
                <a:off x="588962" y="903288"/>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 name="Google Shape;22;p9"/>
              <p:cNvSpPr/>
              <p:nvPr/>
            </p:nvSpPr>
            <p:spPr>
              <a:xfrm>
                <a:off x="641350" y="0"/>
                <a:ext cx="422275" cy="527050"/>
              </a:xfrm>
              <a:custGeom>
                <a:rect b="b" l="l" r="r" t="t"/>
                <a:pathLst>
                  <a:path extrusionOk="0" h="332" w="266">
                    <a:moveTo>
                      <a:pt x="257" y="332"/>
                    </a:moveTo>
                    <a:lnTo>
                      <a:pt x="48" y="123"/>
                    </a:lnTo>
                    <a:lnTo>
                      <a:pt x="0" y="6"/>
                    </a:lnTo>
                    <a:lnTo>
                      <a:pt x="15" y="0"/>
                    </a:lnTo>
                    <a:lnTo>
                      <a:pt x="63" y="114"/>
                    </a:lnTo>
                    <a:lnTo>
                      <a:pt x="266" y="320"/>
                    </a:lnTo>
                    <a:lnTo>
                      <a:pt x="257" y="332"/>
                    </a:lnTo>
                    <a:close/>
                  </a:path>
                </a:pathLst>
              </a:custGeom>
              <a:gradFill>
                <a:gsLst>
                  <a:gs pos="0">
                    <a:schemeClr val="lt2"/>
                  </a:gs>
                  <a:gs pos="100000">
                    <a:srgbClr val="3B95DE"/>
                  </a:gs>
                </a:gsLst>
                <a:lin ang="5400000" scaled="0"/>
              </a:gradFill>
              <a:ln>
                <a:noFill/>
              </a:ln>
            </p:spPr>
          </p:sp>
          <p:sp>
            <p:nvSpPr>
              <p:cNvPr id="23" name="Google Shape;23;p9"/>
              <p:cNvSpPr/>
              <p:nvPr/>
            </p:nvSpPr>
            <p:spPr>
              <a:xfrm>
                <a:off x="1020762" y="488950"/>
                <a:ext cx="161925" cy="147638"/>
              </a:xfrm>
              <a:custGeom>
                <a:rect b="b" l="l" r="r" t="t"/>
                <a:pathLst>
                  <a:path extrusionOk="0" h="31" w="34">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24" name="Google Shape;24;p9"/>
              <p:cNvCxnSpPr/>
              <p:nvPr/>
            </p:nvCxnSpPr>
            <p:spPr>
              <a:xfrm>
                <a:off x="-4763" y="9525"/>
                <a:ext cx="0" cy="0"/>
              </a:xfrm>
              <a:prstGeom prst="straightConnector1">
                <a:avLst/>
              </a:prstGeom>
              <a:gradFill>
                <a:gsLst>
                  <a:gs pos="0">
                    <a:schemeClr val="lt2"/>
                  </a:gs>
                  <a:gs pos="100000">
                    <a:srgbClr val="3B95DE"/>
                  </a:gs>
                </a:gsLst>
                <a:lin ang="5400000" scaled="0"/>
              </a:gradFill>
              <a:ln cap="flat" cmpd="sng" w="9525">
                <a:solidFill>
                  <a:srgbClr val="FFFFFF"/>
                </a:solidFill>
                <a:prstDash val="solid"/>
                <a:miter lim="800000"/>
                <a:headEnd len="sm" w="sm" type="none"/>
                <a:tailEnd len="sm" w="sm" type="none"/>
              </a:ln>
            </p:spPr>
          </p:cxnSp>
          <p:sp>
            <p:nvSpPr>
              <p:cNvPr id="25" name="Google Shape;25;p9"/>
              <p:cNvSpPr/>
              <p:nvPr/>
            </p:nvSpPr>
            <p:spPr>
              <a:xfrm>
                <a:off x="9525" y="1801813"/>
                <a:ext cx="123825" cy="127000"/>
              </a:xfrm>
              <a:custGeom>
                <a:rect b="b" l="l" r="r" t="t"/>
                <a:pathLst>
                  <a:path extrusionOk="0" h="80" w="78">
                    <a:moveTo>
                      <a:pt x="6" y="80"/>
                    </a:moveTo>
                    <a:lnTo>
                      <a:pt x="0" y="71"/>
                    </a:lnTo>
                    <a:lnTo>
                      <a:pt x="69" y="0"/>
                    </a:lnTo>
                    <a:lnTo>
                      <a:pt x="78" y="9"/>
                    </a:lnTo>
                    <a:lnTo>
                      <a:pt x="6" y="80"/>
                    </a:lnTo>
                    <a:close/>
                  </a:path>
                </a:pathLst>
              </a:custGeom>
              <a:gradFill>
                <a:gsLst>
                  <a:gs pos="0">
                    <a:schemeClr val="lt2"/>
                  </a:gs>
                  <a:gs pos="100000">
                    <a:srgbClr val="3B95DE"/>
                  </a:gs>
                </a:gsLst>
                <a:lin ang="5400000" scaled="0"/>
              </a:gradFill>
              <a:ln>
                <a:noFill/>
              </a:ln>
            </p:spPr>
          </p:sp>
          <p:sp>
            <p:nvSpPr>
              <p:cNvPr id="26" name="Google Shape;26;p9"/>
              <p:cNvSpPr/>
              <p:nvPr/>
            </p:nvSpPr>
            <p:spPr>
              <a:xfrm>
                <a:off x="-9525" y="3549650"/>
                <a:ext cx="147638" cy="481013"/>
              </a:xfrm>
              <a:custGeom>
                <a:rect b="b" l="l" r="r" t="t"/>
                <a:pathLst>
                  <a:path extrusionOk="0" h="303" w="93">
                    <a:moveTo>
                      <a:pt x="93" y="303"/>
                    </a:moveTo>
                    <a:lnTo>
                      <a:pt x="78" y="303"/>
                    </a:lnTo>
                    <a:lnTo>
                      <a:pt x="78" y="78"/>
                    </a:lnTo>
                    <a:lnTo>
                      <a:pt x="0" y="12"/>
                    </a:lnTo>
                    <a:lnTo>
                      <a:pt x="12" y="0"/>
                    </a:lnTo>
                    <a:lnTo>
                      <a:pt x="93" y="69"/>
                    </a:lnTo>
                    <a:lnTo>
                      <a:pt x="93" y="303"/>
                    </a:lnTo>
                    <a:close/>
                  </a:path>
                </a:pathLst>
              </a:custGeom>
              <a:gradFill>
                <a:gsLst>
                  <a:gs pos="0">
                    <a:schemeClr val="lt2"/>
                  </a:gs>
                  <a:gs pos="100000">
                    <a:srgbClr val="3B95DE"/>
                  </a:gs>
                </a:gsLst>
                <a:lin ang="5400000" scaled="0"/>
              </a:gradFill>
              <a:ln>
                <a:noFill/>
              </a:ln>
            </p:spPr>
          </p:sp>
          <p:sp>
            <p:nvSpPr>
              <p:cNvPr id="27" name="Google Shape;27;p9"/>
              <p:cNvSpPr/>
              <p:nvPr/>
            </p:nvSpPr>
            <p:spPr>
              <a:xfrm>
                <a:off x="128587" y="1382713"/>
                <a:ext cx="142875" cy="476250"/>
              </a:xfrm>
              <a:custGeom>
                <a:rect b="b" l="l" r="r" t="t"/>
                <a:pathLst>
                  <a:path extrusionOk="0" h="300" w="90">
                    <a:moveTo>
                      <a:pt x="90" y="300"/>
                    </a:moveTo>
                    <a:lnTo>
                      <a:pt x="78" y="300"/>
                    </a:lnTo>
                    <a:lnTo>
                      <a:pt x="78" y="84"/>
                    </a:lnTo>
                    <a:lnTo>
                      <a:pt x="0" y="9"/>
                    </a:lnTo>
                    <a:lnTo>
                      <a:pt x="9" y="0"/>
                    </a:lnTo>
                    <a:lnTo>
                      <a:pt x="90" y="81"/>
                    </a:lnTo>
                    <a:lnTo>
                      <a:pt x="90" y="300"/>
                    </a:lnTo>
                    <a:close/>
                  </a:path>
                </a:pathLst>
              </a:custGeom>
              <a:gradFill>
                <a:gsLst>
                  <a:gs pos="0">
                    <a:schemeClr val="lt2"/>
                  </a:gs>
                  <a:gs pos="100000">
                    <a:srgbClr val="3B95DE"/>
                  </a:gs>
                </a:gsLst>
                <a:lin ang="5400000" scaled="0"/>
              </a:gradFill>
              <a:ln>
                <a:noFill/>
              </a:ln>
            </p:spPr>
          </p:sp>
          <p:sp>
            <p:nvSpPr>
              <p:cNvPr id="28" name="Google Shape;28;p9"/>
              <p:cNvSpPr/>
              <p:nvPr/>
            </p:nvSpPr>
            <p:spPr>
              <a:xfrm>
                <a:off x="204787" y="1849438"/>
                <a:ext cx="114300" cy="107950"/>
              </a:xfrm>
              <a:custGeom>
                <a:rect b="b" l="l" r="r" t="t"/>
                <a:pathLst>
                  <a:path extrusionOk="0" h="23" w="24">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 name="Google Shape;29;p9"/>
              <p:cNvSpPr/>
              <p:nvPr/>
            </p:nvSpPr>
            <p:spPr>
              <a:xfrm>
                <a:off x="133350" y="4662488"/>
                <a:ext cx="23813" cy="2181225"/>
              </a:xfrm>
              <a:prstGeom prst="rect">
                <a:avLst/>
              </a:pr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 name="Google Shape;30;p9"/>
              <p:cNvSpPr/>
              <p:nvPr/>
            </p:nvSpPr>
            <p:spPr>
              <a:xfrm>
                <a:off x="223837" y="5041900"/>
                <a:ext cx="369888" cy="1801813"/>
              </a:xfrm>
              <a:custGeom>
                <a:rect b="b" l="l" r="r" t="t"/>
                <a:pathLst>
                  <a:path extrusionOk="0" h="1135" w="233">
                    <a:moveTo>
                      <a:pt x="15" y="1135"/>
                    </a:moveTo>
                    <a:lnTo>
                      <a:pt x="0" y="1135"/>
                    </a:lnTo>
                    <a:lnTo>
                      <a:pt x="0" y="515"/>
                    </a:lnTo>
                    <a:lnTo>
                      <a:pt x="0" y="512"/>
                    </a:lnTo>
                    <a:lnTo>
                      <a:pt x="218" y="0"/>
                    </a:lnTo>
                    <a:lnTo>
                      <a:pt x="233" y="6"/>
                    </a:lnTo>
                    <a:lnTo>
                      <a:pt x="15" y="518"/>
                    </a:lnTo>
                    <a:lnTo>
                      <a:pt x="15" y="1135"/>
                    </a:lnTo>
                    <a:close/>
                  </a:path>
                </a:pathLst>
              </a:custGeom>
              <a:gradFill>
                <a:gsLst>
                  <a:gs pos="0">
                    <a:schemeClr val="lt2"/>
                  </a:gs>
                  <a:gs pos="100000">
                    <a:srgbClr val="3B95DE"/>
                  </a:gs>
                </a:gsLst>
                <a:lin ang="5400000" scaled="0"/>
              </a:gradFill>
              <a:ln>
                <a:noFill/>
              </a:ln>
            </p:spPr>
          </p:sp>
          <p:sp>
            <p:nvSpPr>
              <p:cNvPr id="31" name="Google Shape;31;p9"/>
              <p:cNvSpPr/>
              <p:nvPr/>
            </p:nvSpPr>
            <p:spPr>
              <a:xfrm>
                <a:off x="52387" y="448151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 name="Google Shape;32;p9"/>
              <p:cNvSpPr/>
              <p:nvPr/>
            </p:nvSpPr>
            <p:spPr>
              <a:xfrm>
                <a:off x="-14288" y="5627688"/>
                <a:ext cx="85725" cy="1216025"/>
              </a:xfrm>
              <a:custGeom>
                <a:rect b="b" l="l" r="r" t="t"/>
                <a:pathLst>
                  <a:path extrusionOk="0" h="766" w="54">
                    <a:moveTo>
                      <a:pt x="54" y="766"/>
                    </a:moveTo>
                    <a:lnTo>
                      <a:pt x="36" y="766"/>
                    </a:lnTo>
                    <a:lnTo>
                      <a:pt x="36" y="149"/>
                    </a:lnTo>
                    <a:lnTo>
                      <a:pt x="0" y="3"/>
                    </a:lnTo>
                    <a:lnTo>
                      <a:pt x="18" y="0"/>
                    </a:lnTo>
                    <a:lnTo>
                      <a:pt x="54" y="146"/>
                    </a:lnTo>
                    <a:lnTo>
                      <a:pt x="54" y="766"/>
                    </a:lnTo>
                    <a:close/>
                  </a:path>
                </a:pathLst>
              </a:custGeom>
              <a:gradFill>
                <a:gsLst>
                  <a:gs pos="0">
                    <a:schemeClr val="lt2"/>
                  </a:gs>
                  <a:gs pos="100000">
                    <a:srgbClr val="3B95DE"/>
                  </a:gs>
                </a:gsLst>
                <a:lin ang="5400000" scaled="0"/>
              </a:gradFill>
              <a:ln>
                <a:noFill/>
              </a:ln>
            </p:spPr>
          </p:sp>
          <p:sp>
            <p:nvSpPr>
              <p:cNvPr id="33" name="Google Shape;33;p9"/>
              <p:cNvSpPr/>
              <p:nvPr/>
            </p:nvSpPr>
            <p:spPr>
              <a:xfrm>
                <a:off x="527050" y="4867275"/>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 name="Google Shape;34;p9"/>
              <p:cNvSpPr/>
              <p:nvPr/>
            </p:nvSpPr>
            <p:spPr>
              <a:xfrm>
                <a:off x="309562" y="5422900"/>
                <a:ext cx="374650" cy="1425575"/>
              </a:xfrm>
              <a:custGeom>
                <a:rect b="b" l="l" r="r" t="t"/>
                <a:pathLst>
                  <a:path extrusionOk="0" h="898" w="236">
                    <a:moveTo>
                      <a:pt x="18" y="898"/>
                    </a:moveTo>
                    <a:lnTo>
                      <a:pt x="0" y="898"/>
                    </a:lnTo>
                    <a:lnTo>
                      <a:pt x="0" y="515"/>
                    </a:lnTo>
                    <a:lnTo>
                      <a:pt x="3" y="512"/>
                    </a:lnTo>
                    <a:lnTo>
                      <a:pt x="221" y="0"/>
                    </a:lnTo>
                    <a:lnTo>
                      <a:pt x="236" y="6"/>
                    </a:lnTo>
                    <a:lnTo>
                      <a:pt x="18" y="518"/>
                    </a:lnTo>
                    <a:lnTo>
                      <a:pt x="18" y="898"/>
                    </a:lnTo>
                    <a:close/>
                  </a:path>
                </a:pathLst>
              </a:custGeom>
              <a:gradFill>
                <a:gsLst>
                  <a:gs pos="0">
                    <a:schemeClr val="lt2"/>
                  </a:gs>
                  <a:gs pos="100000">
                    <a:srgbClr val="3B95DE"/>
                  </a:gs>
                </a:gsLst>
                <a:lin ang="5400000" scaled="0"/>
              </a:gradFill>
              <a:ln>
                <a:noFill/>
              </a:ln>
            </p:spPr>
          </p:sp>
          <p:sp>
            <p:nvSpPr>
              <p:cNvPr id="35" name="Google Shape;35;p9"/>
              <p:cNvSpPr/>
              <p:nvPr/>
            </p:nvSpPr>
            <p:spPr>
              <a:xfrm>
                <a:off x="569912" y="5945188"/>
                <a:ext cx="152400" cy="912813"/>
              </a:xfrm>
              <a:custGeom>
                <a:rect b="b" l="l" r="r" t="t"/>
                <a:pathLst>
                  <a:path extrusionOk="0" h="575" w="96">
                    <a:moveTo>
                      <a:pt x="15" y="575"/>
                    </a:moveTo>
                    <a:lnTo>
                      <a:pt x="0" y="569"/>
                    </a:lnTo>
                    <a:lnTo>
                      <a:pt x="81" y="383"/>
                    </a:lnTo>
                    <a:lnTo>
                      <a:pt x="81" y="0"/>
                    </a:lnTo>
                    <a:lnTo>
                      <a:pt x="96" y="0"/>
                    </a:lnTo>
                    <a:lnTo>
                      <a:pt x="96" y="386"/>
                    </a:lnTo>
                    <a:lnTo>
                      <a:pt x="15" y="575"/>
                    </a:lnTo>
                    <a:close/>
                  </a:path>
                </a:pathLst>
              </a:custGeom>
              <a:gradFill>
                <a:gsLst>
                  <a:gs pos="0">
                    <a:schemeClr val="lt2"/>
                  </a:gs>
                  <a:gs pos="100000">
                    <a:srgbClr val="3B95DE"/>
                  </a:gs>
                </a:gsLst>
                <a:lin ang="5400000" scaled="0"/>
              </a:gradFill>
              <a:ln>
                <a:noFill/>
              </a:ln>
            </p:spPr>
          </p:sp>
          <p:sp>
            <p:nvSpPr>
              <p:cNvPr id="36" name="Google Shape;36;p9"/>
              <p:cNvSpPr/>
              <p:nvPr/>
            </p:nvSpPr>
            <p:spPr>
              <a:xfrm>
                <a:off x="612775" y="5246688"/>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9"/>
              <p:cNvSpPr/>
              <p:nvPr/>
            </p:nvSpPr>
            <p:spPr>
              <a:xfrm>
                <a:off x="612775" y="576421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 name="Google Shape;38;p9"/>
              <p:cNvSpPr/>
              <p:nvPr/>
            </p:nvSpPr>
            <p:spPr>
              <a:xfrm>
                <a:off x="669925" y="6330950"/>
                <a:ext cx="417513" cy="517525"/>
              </a:xfrm>
              <a:custGeom>
                <a:rect b="b" l="l" r="r" t="t"/>
                <a:pathLst>
                  <a:path extrusionOk="0" h="326" w="263">
                    <a:moveTo>
                      <a:pt x="15" y="326"/>
                    </a:moveTo>
                    <a:lnTo>
                      <a:pt x="0" y="320"/>
                    </a:lnTo>
                    <a:lnTo>
                      <a:pt x="45" y="206"/>
                    </a:lnTo>
                    <a:lnTo>
                      <a:pt x="48" y="206"/>
                    </a:lnTo>
                    <a:lnTo>
                      <a:pt x="254" y="0"/>
                    </a:lnTo>
                    <a:lnTo>
                      <a:pt x="263" y="12"/>
                    </a:lnTo>
                    <a:lnTo>
                      <a:pt x="60" y="215"/>
                    </a:lnTo>
                    <a:lnTo>
                      <a:pt x="15" y="326"/>
                    </a:lnTo>
                    <a:close/>
                  </a:path>
                </a:pathLst>
              </a:custGeom>
              <a:gradFill>
                <a:gsLst>
                  <a:gs pos="0">
                    <a:schemeClr val="lt2"/>
                  </a:gs>
                  <a:gs pos="100000">
                    <a:srgbClr val="3B95DE"/>
                  </a:gs>
                </a:gsLst>
                <a:lin ang="5400000" scaled="0"/>
              </a:gradFill>
              <a:ln>
                <a:noFill/>
              </a:ln>
            </p:spPr>
          </p:sp>
          <p:sp>
            <p:nvSpPr>
              <p:cNvPr id="39" name="Google Shape;39;p9"/>
              <p:cNvSpPr/>
              <p:nvPr/>
            </p:nvSpPr>
            <p:spPr>
              <a:xfrm>
                <a:off x="1049337" y="6221413"/>
                <a:ext cx="157163" cy="147638"/>
              </a:xfrm>
              <a:custGeom>
                <a:rect b="b" l="l" r="r" t="t"/>
                <a:pathLst>
                  <a:path extrusionOk="0" h="31" w="33">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40" name="Google Shape;40;p9"/>
            <p:cNvGrpSpPr/>
            <p:nvPr/>
          </p:nvGrpSpPr>
          <p:grpSpPr>
            <a:xfrm>
              <a:off x="11364912" y="0"/>
              <a:ext cx="674688" cy="6848476"/>
              <a:chOff x="11364912" y="0"/>
              <a:chExt cx="674688" cy="6848476"/>
            </a:xfrm>
          </p:grpSpPr>
          <p:sp>
            <p:nvSpPr>
              <p:cNvPr id="41" name="Google Shape;41;p9"/>
              <p:cNvSpPr/>
              <p:nvPr/>
            </p:nvSpPr>
            <p:spPr>
              <a:xfrm>
                <a:off x="11483975" y="0"/>
                <a:ext cx="417513" cy="512763"/>
              </a:xfrm>
              <a:custGeom>
                <a:rect b="b" l="l" r="r" t="t"/>
                <a:pathLst>
                  <a:path extrusionOk="0" h="323" w="263">
                    <a:moveTo>
                      <a:pt x="12" y="323"/>
                    </a:moveTo>
                    <a:lnTo>
                      <a:pt x="0" y="314"/>
                    </a:lnTo>
                    <a:lnTo>
                      <a:pt x="203" y="108"/>
                    </a:lnTo>
                    <a:lnTo>
                      <a:pt x="248" y="0"/>
                    </a:lnTo>
                    <a:lnTo>
                      <a:pt x="263" y="6"/>
                    </a:lnTo>
                    <a:lnTo>
                      <a:pt x="218" y="117"/>
                    </a:lnTo>
                    <a:lnTo>
                      <a:pt x="218" y="117"/>
                    </a:lnTo>
                    <a:lnTo>
                      <a:pt x="12" y="323"/>
                    </a:lnTo>
                    <a:close/>
                  </a:path>
                </a:pathLst>
              </a:custGeom>
              <a:gradFill>
                <a:gsLst>
                  <a:gs pos="0">
                    <a:srgbClr val="82FFFF">
                      <a:alpha val="80000"/>
                    </a:srgbClr>
                  </a:gs>
                  <a:gs pos="100000">
                    <a:srgbClr val="3B95DE">
                      <a:alpha val="60000"/>
                    </a:srgbClr>
                  </a:gs>
                </a:gsLst>
                <a:lin ang="5400000" scaled="0"/>
              </a:gradFill>
              <a:ln>
                <a:noFill/>
              </a:ln>
            </p:spPr>
          </p:sp>
          <p:sp>
            <p:nvSpPr>
              <p:cNvPr id="42" name="Google Shape;42;p9"/>
              <p:cNvSpPr/>
              <p:nvPr/>
            </p:nvSpPr>
            <p:spPr>
              <a:xfrm>
                <a:off x="11364912" y="474663"/>
                <a:ext cx="157163" cy="152400"/>
              </a:xfrm>
              <a:custGeom>
                <a:rect b="b" l="l" r="r" t="t"/>
                <a:pathLst>
                  <a:path extrusionOk="0" h="32" w="33">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adFill>
                <a:gsLst>
                  <a:gs pos="0">
                    <a:srgbClr val="82FFFF">
                      <a:alpha val="80000"/>
                    </a:srgbClr>
                  </a:gs>
                  <a:gs pos="100000">
                    <a:srgbClr val="3B95DE">
                      <a:alpha val="60000"/>
                    </a:srgbClr>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9"/>
              <p:cNvSpPr/>
              <p:nvPr/>
            </p:nvSpPr>
            <p:spPr>
              <a:xfrm>
                <a:off x="11631612" y="1539875"/>
                <a:ext cx="188913"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rgbClr val="82FFFF">
                      <a:alpha val="80000"/>
                    </a:srgbClr>
                  </a:gs>
                  <a:gs pos="100000">
                    <a:srgbClr val="3B95DE">
                      <a:alpha val="60000"/>
                    </a:srgbClr>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 name="Google Shape;44;p9"/>
              <p:cNvSpPr/>
              <p:nvPr/>
            </p:nvSpPr>
            <p:spPr>
              <a:xfrm>
                <a:off x="11531600" y="5694363"/>
                <a:ext cx="298450" cy="1154113"/>
              </a:xfrm>
              <a:custGeom>
                <a:rect b="b" l="l" r="r" t="t"/>
                <a:pathLst>
                  <a:path extrusionOk="0" h="727" w="188">
                    <a:moveTo>
                      <a:pt x="15" y="727"/>
                    </a:moveTo>
                    <a:lnTo>
                      <a:pt x="0" y="727"/>
                    </a:lnTo>
                    <a:lnTo>
                      <a:pt x="0" y="407"/>
                    </a:lnTo>
                    <a:lnTo>
                      <a:pt x="0" y="407"/>
                    </a:lnTo>
                    <a:lnTo>
                      <a:pt x="176" y="0"/>
                    </a:lnTo>
                    <a:lnTo>
                      <a:pt x="188" y="6"/>
                    </a:lnTo>
                    <a:lnTo>
                      <a:pt x="15" y="410"/>
                    </a:lnTo>
                    <a:lnTo>
                      <a:pt x="15" y="727"/>
                    </a:lnTo>
                    <a:close/>
                  </a:path>
                </a:pathLst>
              </a:custGeom>
              <a:gradFill>
                <a:gsLst>
                  <a:gs pos="0">
                    <a:srgbClr val="82FFFF">
                      <a:alpha val="80000"/>
                    </a:srgbClr>
                  </a:gs>
                  <a:gs pos="100000">
                    <a:srgbClr val="3B95DE">
                      <a:alpha val="60000"/>
                    </a:srgbClr>
                  </a:gs>
                </a:gsLst>
                <a:lin ang="5400000" scaled="0"/>
              </a:gradFill>
              <a:ln>
                <a:noFill/>
              </a:ln>
            </p:spPr>
          </p:sp>
          <p:sp>
            <p:nvSpPr>
              <p:cNvPr id="45" name="Google Shape;45;p9"/>
              <p:cNvSpPr/>
              <p:nvPr/>
            </p:nvSpPr>
            <p:spPr>
              <a:xfrm>
                <a:off x="11772900" y="5551488"/>
                <a:ext cx="157163" cy="155575"/>
              </a:xfrm>
              <a:custGeom>
                <a:rect b="b" l="l" r="r" t="t"/>
                <a:pathLst>
                  <a:path extrusionOk="0" h="33" w="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adFill>
                <a:gsLst>
                  <a:gs pos="0">
                    <a:srgbClr val="82FFFF">
                      <a:alpha val="80000"/>
                    </a:srgbClr>
                  </a:gs>
                  <a:gs pos="100000">
                    <a:srgbClr val="3B95DE">
                      <a:alpha val="60000"/>
                    </a:srgbClr>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 name="Google Shape;46;p9"/>
              <p:cNvSpPr/>
              <p:nvPr/>
            </p:nvSpPr>
            <p:spPr>
              <a:xfrm>
                <a:off x="11710987" y="4763"/>
                <a:ext cx="304800" cy="1544638"/>
              </a:xfrm>
              <a:custGeom>
                <a:rect b="b" l="l" r="r" t="t"/>
                <a:pathLst>
                  <a:path extrusionOk="0" h="973" w="192">
                    <a:moveTo>
                      <a:pt x="15" y="973"/>
                    </a:moveTo>
                    <a:lnTo>
                      <a:pt x="0" y="973"/>
                    </a:lnTo>
                    <a:lnTo>
                      <a:pt x="0" y="790"/>
                    </a:lnTo>
                    <a:lnTo>
                      <a:pt x="174" y="614"/>
                    </a:lnTo>
                    <a:lnTo>
                      <a:pt x="174" y="0"/>
                    </a:lnTo>
                    <a:lnTo>
                      <a:pt x="192" y="0"/>
                    </a:lnTo>
                    <a:lnTo>
                      <a:pt x="192" y="620"/>
                    </a:lnTo>
                    <a:lnTo>
                      <a:pt x="15" y="796"/>
                    </a:lnTo>
                    <a:lnTo>
                      <a:pt x="15" y="973"/>
                    </a:lnTo>
                    <a:close/>
                  </a:path>
                </a:pathLst>
              </a:custGeom>
              <a:gradFill>
                <a:gsLst>
                  <a:gs pos="0">
                    <a:srgbClr val="82FFFF">
                      <a:alpha val="80000"/>
                    </a:srgbClr>
                  </a:gs>
                  <a:gs pos="100000">
                    <a:srgbClr val="3B95DE">
                      <a:alpha val="60000"/>
                    </a:srgbClr>
                  </a:gs>
                </a:gsLst>
                <a:lin ang="5400000" scaled="0"/>
              </a:gradFill>
              <a:ln>
                <a:noFill/>
              </a:ln>
            </p:spPr>
          </p:sp>
          <p:sp>
            <p:nvSpPr>
              <p:cNvPr id="47" name="Google Shape;47;p9"/>
              <p:cNvSpPr/>
              <p:nvPr/>
            </p:nvSpPr>
            <p:spPr>
              <a:xfrm>
                <a:off x="11636375" y="4867275"/>
                <a:ext cx="188913"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rgbClr val="82FFFF">
                      <a:alpha val="80000"/>
                    </a:srgbClr>
                  </a:gs>
                  <a:gs pos="100000">
                    <a:srgbClr val="3B95DE">
                      <a:alpha val="60000"/>
                    </a:srgbClr>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 name="Google Shape;48;p9"/>
              <p:cNvSpPr/>
              <p:nvPr/>
            </p:nvSpPr>
            <p:spPr>
              <a:xfrm>
                <a:off x="11441112" y="5046663"/>
                <a:ext cx="307975" cy="1801813"/>
              </a:xfrm>
              <a:custGeom>
                <a:rect b="b" l="l" r="r" t="t"/>
                <a:pathLst>
                  <a:path extrusionOk="0" h="1135" w="194">
                    <a:moveTo>
                      <a:pt x="18" y="1135"/>
                    </a:moveTo>
                    <a:lnTo>
                      <a:pt x="0" y="1135"/>
                    </a:lnTo>
                    <a:lnTo>
                      <a:pt x="0" y="354"/>
                    </a:lnTo>
                    <a:lnTo>
                      <a:pt x="176" y="177"/>
                    </a:lnTo>
                    <a:lnTo>
                      <a:pt x="176" y="0"/>
                    </a:lnTo>
                    <a:lnTo>
                      <a:pt x="194" y="0"/>
                    </a:lnTo>
                    <a:lnTo>
                      <a:pt x="194" y="183"/>
                    </a:lnTo>
                    <a:lnTo>
                      <a:pt x="18" y="360"/>
                    </a:lnTo>
                    <a:lnTo>
                      <a:pt x="18" y="1135"/>
                    </a:lnTo>
                    <a:close/>
                  </a:path>
                </a:pathLst>
              </a:custGeom>
              <a:gradFill>
                <a:gsLst>
                  <a:gs pos="0">
                    <a:srgbClr val="82FFFF">
                      <a:alpha val="80000"/>
                    </a:srgbClr>
                  </a:gs>
                  <a:gs pos="100000">
                    <a:srgbClr val="3B95DE">
                      <a:alpha val="60000"/>
                    </a:srgbClr>
                  </a:gs>
                </a:gsLst>
                <a:lin ang="5400000" scaled="0"/>
              </a:gradFill>
              <a:ln>
                <a:noFill/>
              </a:ln>
            </p:spPr>
          </p:sp>
          <p:sp>
            <p:nvSpPr>
              <p:cNvPr id="49" name="Google Shape;49;p9"/>
              <p:cNvSpPr/>
              <p:nvPr/>
            </p:nvSpPr>
            <p:spPr>
              <a:xfrm>
                <a:off x="11849100" y="6416675"/>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rgbClr val="82FFFF">
                      <a:alpha val="80000"/>
                    </a:srgbClr>
                  </a:gs>
                  <a:gs pos="100000">
                    <a:srgbClr val="3B95DE">
                      <a:alpha val="60000"/>
                    </a:srgbClr>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 name="Google Shape;50;p9"/>
              <p:cNvSpPr/>
              <p:nvPr/>
            </p:nvSpPr>
            <p:spPr>
              <a:xfrm>
                <a:off x="11939587" y="6596063"/>
                <a:ext cx="23813" cy="252413"/>
              </a:xfrm>
              <a:prstGeom prst="rect">
                <a:avLst/>
              </a:prstGeom>
              <a:gradFill>
                <a:gsLst>
                  <a:gs pos="0">
                    <a:srgbClr val="82FFFF">
                      <a:alpha val="80000"/>
                    </a:srgbClr>
                  </a:gs>
                  <a:gs pos="100000">
                    <a:srgbClr val="3B95DE">
                      <a:alpha val="60000"/>
                    </a:srgbClr>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51" name="Google Shape;51;p9"/>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3600"/>
              <a:buFont typeface="Twentieth Century"/>
              <a:buNone/>
              <a:defRPr b="0" i="0" sz="3600" u="none" cap="none" strike="noStrike">
                <a:solidFill>
                  <a:schemeClr val="lt1"/>
                </a:solidFill>
                <a:latin typeface="Twentieth Century"/>
                <a:ea typeface="Twentieth Century"/>
                <a:cs typeface="Twentieth Century"/>
                <a:sym typeface="Twentieth Centur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52" name="Google Shape;52;p9"/>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a:bodyPr>
          <a:lstStyle>
            <a:lvl1pPr indent="-419100" lvl="0" marL="457200" marR="0" rtl="0" algn="l">
              <a:lnSpc>
                <a:spcPct val="120000"/>
              </a:lnSpc>
              <a:spcBef>
                <a:spcPts val="1000"/>
              </a:spcBef>
              <a:spcAft>
                <a:spcPts val="0"/>
              </a:spcAft>
              <a:buClr>
                <a:schemeClr val="lt1"/>
              </a:buClr>
              <a:buSzPts val="3000"/>
              <a:buFont typeface="Arial"/>
              <a:buChar char="•"/>
              <a:defRPr b="0" i="0" sz="2400" u="none" cap="none" strike="noStrike">
                <a:solidFill>
                  <a:schemeClr val="lt1"/>
                </a:solidFill>
                <a:latin typeface="Twentieth Century"/>
                <a:ea typeface="Twentieth Century"/>
                <a:cs typeface="Twentieth Century"/>
                <a:sym typeface="Twentieth Century"/>
              </a:defRPr>
            </a:lvl1pPr>
            <a:lvl2pPr indent="-387350" lvl="1" marL="914400" marR="0" rtl="0" algn="l">
              <a:lnSpc>
                <a:spcPct val="120000"/>
              </a:lnSpc>
              <a:spcBef>
                <a:spcPts val="500"/>
              </a:spcBef>
              <a:spcAft>
                <a:spcPts val="0"/>
              </a:spcAft>
              <a:buClr>
                <a:schemeClr val="lt1"/>
              </a:buClr>
              <a:buSzPts val="2500"/>
              <a:buFont typeface="Arial"/>
              <a:buChar char="•"/>
              <a:defRPr b="0" i="0" sz="2000" u="none" cap="none" strike="noStrike">
                <a:solidFill>
                  <a:schemeClr val="lt1"/>
                </a:solidFill>
                <a:latin typeface="Twentieth Century"/>
                <a:ea typeface="Twentieth Century"/>
                <a:cs typeface="Twentieth Century"/>
                <a:sym typeface="Twentieth Century"/>
              </a:defRPr>
            </a:lvl2pPr>
            <a:lvl3pPr indent="-371475" lvl="2" marL="1371600" marR="0" rtl="0" algn="l">
              <a:lnSpc>
                <a:spcPct val="120000"/>
              </a:lnSpc>
              <a:spcBef>
                <a:spcPts val="500"/>
              </a:spcBef>
              <a:spcAft>
                <a:spcPts val="0"/>
              </a:spcAft>
              <a:buClr>
                <a:schemeClr val="lt1"/>
              </a:buClr>
              <a:buSzPts val="2250"/>
              <a:buFont typeface="Arial"/>
              <a:buChar char="•"/>
              <a:defRPr b="0" i="0" sz="1800" u="none" cap="none" strike="noStrike">
                <a:solidFill>
                  <a:schemeClr val="lt1"/>
                </a:solidFill>
                <a:latin typeface="Twentieth Century"/>
                <a:ea typeface="Twentieth Century"/>
                <a:cs typeface="Twentieth Century"/>
                <a:sym typeface="Twentieth Century"/>
              </a:defRPr>
            </a:lvl3pPr>
            <a:lvl4pPr indent="-355600" lvl="3" marL="1828800" marR="0" rtl="0" algn="l">
              <a:lnSpc>
                <a:spcPct val="120000"/>
              </a:lnSpc>
              <a:spcBef>
                <a:spcPts val="500"/>
              </a:spcBef>
              <a:spcAft>
                <a:spcPts val="0"/>
              </a:spcAft>
              <a:buClr>
                <a:schemeClr val="lt1"/>
              </a:buClr>
              <a:buSzPts val="2000"/>
              <a:buFont typeface="Arial"/>
              <a:buChar char="•"/>
              <a:defRPr b="0" i="0" sz="1600" u="none" cap="none" strike="noStrike">
                <a:solidFill>
                  <a:schemeClr val="lt1"/>
                </a:solidFill>
                <a:latin typeface="Twentieth Century"/>
                <a:ea typeface="Twentieth Century"/>
                <a:cs typeface="Twentieth Century"/>
                <a:sym typeface="Twentieth Century"/>
              </a:defRPr>
            </a:lvl4pPr>
            <a:lvl5pPr indent="-355600" lvl="4" marL="2286000" marR="0" rtl="0" algn="l">
              <a:lnSpc>
                <a:spcPct val="120000"/>
              </a:lnSpc>
              <a:spcBef>
                <a:spcPts val="500"/>
              </a:spcBef>
              <a:spcAft>
                <a:spcPts val="0"/>
              </a:spcAft>
              <a:buClr>
                <a:schemeClr val="lt1"/>
              </a:buClr>
              <a:buSzPts val="2000"/>
              <a:buFont typeface="Arial"/>
              <a:buChar char="•"/>
              <a:defRPr b="0" i="0" sz="1600" u="none" cap="none" strike="noStrike">
                <a:solidFill>
                  <a:schemeClr val="lt1"/>
                </a:solidFill>
                <a:latin typeface="Twentieth Century"/>
                <a:ea typeface="Twentieth Century"/>
                <a:cs typeface="Twentieth Century"/>
                <a:sym typeface="Twentieth Century"/>
              </a:defRPr>
            </a:lvl5pPr>
            <a:lvl6pPr indent="-339725" lvl="5" marL="2743200" marR="0" rtl="0" algn="l">
              <a:lnSpc>
                <a:spcPct val="120000"/>
              </a:lnSpc>
              <a:spcBef>
                <a:spcPts val="500"/>
              </a:spcBef>
              <a:spcAft>
                <a:spcPts val="0"/>
              </a:spcAft>
              <a:buClr>
                <a:schemeClr val="lt1"/>
              </a:buClr>
              <a:buSzPts val="1750"/>
              <a:buFont typeface="Arial"/>
              <a:buChar char="•"/>
              <a:defRPr b="0" i="0" sz="1400" u="none" cap="none" strike="noStrike">
                <a:solidFill>
                  <a:schemeClr val="lt1"/>
                </a:solidFill>
                <a:latin typeface="Twentieth Century"/>
                <a:ea typeface="Twentieth Century"/>
                <a:cs typeface="Twentieth Century"/>
                <a:sym typeface="Twentieth Century"/>
              </a:defRPr>
            </a:lvl6pPr>
            <a:lvl7pPr indent="-339725" lvl="6" marL="3200400" marR="0" rtl="0" algn="l">
              <a:lnSpc>
                <a:spcPct val="120000"/>
              </a:lnSpc>
              <a:spcBef>
                <a:spcPts val="500"/>
              </a:spcBef>
              <a:spcAft>
                <a:spcPts val="0"/>
              </a:spcAft>
              <a:buClr>
                <a:schemeClr val="lt1"/>
              </a:buClr>
              <a:buSzPts val="1750"/>
              <a:buFont typeface="Arial"/>
              <a:buChar char="•"/>
              <a:defRPr b="0" i="0" sz="1400" u="none" cap="none" strike="noStrike">
                <a:solidFill>
                  <a:schemeClr val="lt1"/>
                </a:solidFill>
                <a:latin typeface="Twentieth Century"/>
                <a:ea typeface="Twentieth Century"/>
                <a:cs typeface="Twentieth Century"/>
                <a:sym typeface="Twentieth Century"/>
              </a:defRPr>
            </a:lvl7pPr>
            <a:lvl8pPr indent="-339725" lvl="7" marL="3657600" marR="0" rtl="0" algn="l">
              <a:lnSpc>
                <a:spcPct val="120000"/>
              </a:lnSpc>
              <a:spcBef>
                <a:spcPts val="500"/>
              </a:spcBef>
              <a:spcAft>
                <a:spcPts val="0"/>
              </a:spcAft>
              <a:buClr>
                <a:schemeClr val="lt1"/>
              </a:buClr>
              <a:buSzPts val="1750"/>
              <a:buFont typeface="Arial"/>
              <a:buChar char="•"/>
              <a:defRPr b="0" i="0" sz="1400" u="none" cap="none" strike="noStrike">
                <a:solidFill>
                  <a:schemeClr val="lt1"/>
                </a:solidFill>
                <a:latin typeface="Twentieth Century"/>
                <a:ea typeface="Twentieth Century"/>
                <a:cs typeface="Twentieth Century"/>
                <a:sym typeface="Twentieth Century"/>
              </a:defRPr>
            </a:lvl8pPr>
            <a:lvl9pPr indent="-339725" lvl="8" marL="4114800" marR="0" rtl="0" algn="l">
              <a:lnSpc>
                <a:spcPct val="120000"/>
              </a:lnSpc>
              <a:spcBef>
                <a:spcPts val="500"/>
              </a:spcBef>
              <a:spcAft>
                <a:spcPts val="0"/>
              </a:spcAft>
              <a:buClr>
                <a:schemeClr val="lt1"/>
              </a:buClr>
              <a:buSzPts val="1750"/>
              <a:buFont typeface="Arial"/>
              <a:buChar char="•"/>
              <a:defRPr b="0" i="0" sz="1400" u="none" cap="none" strike="noStrike">
                <a:solidFill>
                  <a:schemeClr val="lt1"/>
                </a:solidFill>
                <a:latin typeface="Twentieth Century"/>
                <a:ea typeface="Twentieth Century"/>
                <a:cs typeface="Twentieth Century"/>
                <a:sym typeface="Twentieth Century"/>
              </a:defRPr>
            </a:lvl9pPr>
          </a:lstStyle>
          <a:p/>
        </p:txBody>
      </p:sp>
      <p:sp>
        <p:nvSpPr>
          <p:cNvPr id="53" name="Google Shape;53;p9"/>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050" u="none" cap="none" strike="noStrike">
                <a:solidFill>
                  <a:schemeClr val="lt1"/>
                </a:solidFill>
                <a:latin typeface="Twentieth Century"/>
                <a:ea typeface="Twentieth Century"/>
                <a:cs typeface="Twentieth Century"/>
                <a:sym typeface="Twentieth Centur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wentieth Century"/>
                <a:ea typeface="Twentieth Century"/>
                <a:cs typeface="Twentieth Century"/>
                <a:sym typeface="Twentieth Century"/>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wentieth Century"/>
                <a:ea typeface="Twentieth Century"/>
                <a:cs typeface="Twentieth Century"/>
                <a:sym typeface="Twentieth Century"/>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wentieth Century"/>
                <a:ea typeface="Twentieth Century"/>
                <a:cs typeface="Twentieth Century"/>
                <a:sym typeface="Twentieth Century"/>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wentieth Century"/>
                <a:ea typeface="Twentieth Century"/>
                <a:cs typeface="Twentieth Century"/>
                <a:sym typeface="Twentieth Century"/>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wentieth Century"/>
                <a:ea typeface="Twentieth Century"/>
                <a:cs typeface="Twentieth Century"/>
                <a:sym typeface="Twentieth Century"/>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wentieth Century"/>
                <a:ea typeface="Twentieth Century"/>
                <a:cs typeface="Twentieth Century"/>
                <a:sym typeface="Twentieth Century"/>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wentieth Century"/>
                <a:ea typeface="Twentieth Century"/>
                <a:cs typeface="Twentieth Century"/>
                <a:sym typeface="Twentieth Century"/>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wentieth Century"/>
                <a:ea typeface="Twentieth Century"/>
                <a:cs typeface="Twentieth Century"/>
                <a:sym typeface="Twentieth Century"/>
              </a:defRPr>
            </a:lvl9pPr>
          </a:lstStyle>
          <a:p/>
        </p:txBody>
      </p:sp>
      <p:sp>
        <p:nvSpPr>
          <p:cNvPr id="54" name="Google Shape;54;p9"/>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050" u="none" cap="none" strike="noStrike">
                <a:solidFill>
                  <a:schemeClr val="lt1"/>
                </a:solidFill>
                <a:latin typeface="Twentieth Century"/>
                <a:ea typeface="Twentieth Century"/>
                <a:cs typeface="Twentieth Century"/>
                <a:sym typeface="Twentieth Centur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wentieth Century"/>
                <a:ea typeface="Twentieth Century"/>
                <a:cs typeface="Twentieth Century"/>
                <a:sym typeface="Twentieth Century"/>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wentieth Century"/>
                <a:ea typeface="Twentieth Century"/>
                <a:cs typeface="Twentieth Century"/>
                <a:sym typeface="Twentieth Century"/>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wentieth Century"/>
                <a:ea typeface="Twentieth Century"/>
                <a:cs typeface="Twentieth Century"/>
                <a:sym typeface="Twentieth Century"/>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wentieth Century"/>
                <a:ea typeface="Twentieth Century"/>
                <a:cs typeface="Twentieth Century"/>
                <a:sym typeface="Twentieth Century"/>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wentieth Century"/>
                <a:ea typeface="Twentieth Century"/>
                <a:cs typeface="Twentieth Century"/>
                <a:sym typeface="Twentieth Century"/>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wentieth Century"/>
                <a:ea typeface="Twentieth Century"/>
                <a:cs typeface="Twentieth Century"/>
                <a:sym typeface="Twentieth Century"/>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wentieth Century"/>
                <a:ea typeface="Twentieth Century"/>
                <a:cs typeface="Twentieth Century"/>
                <a:sym typeface="Twentieth Century"/>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wentieth Century"/>
                <a:ea typeface="Twentieth Century"/>
                <a:cs typeface="Twentieth Century"/>
                <a:sym typeface="Twentieth Century"/>
              </a:defRPr>
            </a:lvl9pPr>
          </a:lstStyle>
          <a:p/>
        </p:txBody>
      </p:sp>
      <p:sp>
        <p:nvSpPr>
          <p:cNvPr id="55" name="Google Shape;55;p9"/>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1pPr>
            <a:lvl2pPr indent="0" lvl="1"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2pPr>
            <a:lvl3pPr indent="0" lvl="2"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3pPr>
            <a:lvl4pPr indent="0" lvl="3"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4pPr>
            <a:lvl5pPr indent="0" lvl="4"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5pPr>
            <a:lvl6pPr indent="0" lvl="5"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6pPr>
            <a:lvl7pPr indent="0" lvl="6"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7pPr>
            <a:lvl8pPr indent="0" lvl="7"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8pPr>
            <a:lvl9pPr indent="0" lvl="8"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Twentieth Century"/>
                <a:ea typeface="Twentieth Century"/>
                <a:cs typeface="Twentieth Century"/>
                <a:sym typeface="Twentieth Century"/>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 Id="rId4" Type="http://schemas.openxmlformats.org/officeDocument/2006/relationships/image" Target="../media/image1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8.png"/><Relationship Id="rId4" Type="http://schemas.openxmlformats.org/officeDocument/2006/relationships/image" Target="../media/image12.png"/><Relationship Id="rId5" Type="http://schemas.openxmlformats.org/officeDocument/2006/relationships/image" Target="../media/image1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9.png"/><Relationship Id="rId4" Type="http://schemas.openxmlformats.org/officeDocument/2006/relationships/image" Target="../media/image16.png"/><Relationship Id="rId5"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6.png"/><Relationship Id="rId4" Type="http://schemas.openxmlformats.org/officeDocument/2006/relationships/image" Target="../media/image10.png"/><Relationship Id="rId5"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6.png"/><Relationship Id="rId4" Type="http://schemas.openxmlformats.org/officeDocument/2006/relationships/image" Target="../media/image10.png"/><Relationship Id="rId5"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6.png"/><Relationship Id="rId4" Type="http://schemas.openxmlformats.org/officeDocument/2006/relationships/image" Target="../media/image10.png"/><Relationship Id="rId5"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6.png"/><Relationship Id="rId4" Type="http://schemas.openxmlformats.org/officeDocument/2006/relationships/image" Target="../media/image10.png"/><Relationship Id="rId5" Type="http://schemas.openxmlformats.org/officeDocument/2006/relationships/image" Target="../media/image1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6.png"/><Relationship Id="rId4" Type="http://schemas.openxmlformats.org/officeDocument/2006/relationships/image" Target="../media/image10.png"/><Relationship Id="rId5"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6.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6.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6.pn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pic>
        <p:nvPicPr>
          <p:cNvPr id="239" name="Google Shape;239;p1"/>
          <p:cNvPicPr preferRelativeResize="0"/>
          <p:nvPr/>
        </p:nvPicPr>
        <p:blipFill rotWithShape="1">
          <a:blip r:embed="rId3">
            <a:alphaModFix/>
          </a:blip>
          <a:srcRect b="0" l="0" r="0" t="0"/>
          <a:stretch/>
        </p:blipFill>
        <p:spPr>
          <a:xfrm>
            <a:off x="462451" y="223908"/>
            <a:ext cx="2438400" cy="539545"/>
          </a:xfrm>
          <a:prstGeom prst="rect">
            <a:avLst/>
          </a:prstGeom>
          <a:noFill/>
          <a:ln>
            <a:noFill/>
          </a:ln>
        </p:spPr>
      </p:pic>
      <p:pic>
        <p:nvPicPr>
          <p:cNvPr id="240" name="Google Shape;240;p1"/>
          <p:cNvPicPr preferRelativeResize="0"/>
          <p:nvPr/>
        </p:nvPicPr>
        <p:blipFill rotWithShape="1">
          <a:blip r:embed="rId4">
            <a:alphaModFix/>
          </a:blip>
          <a:srcRect b="0" l="0" r="0" t="0"/>
          <a:stretch/>
        </p:blipFill>
        <p:spPr>
          <a:xfrm>
            <a:off x="406196" y="6166823"/>
            <a:ext cx="2019300" cy="581025"/>
          </a:xfrm>
          <a:prstGeom prst="rect">
            <a:avLst/>
          </a:prstGeom>
          <a:noFill/>
          <a:ln>
            <a:noFill/>
          </a:ln>
        </p:spPr>
      </p:pic>
      <p:graphicFrame>
        <p:nvGraphicFramePr>
          <p:cNvPr id="241" name="Google Shape;241;p1"/>
          <p:cNvGraphicFramePr/>
          <p:nvPr/>
        </p:nvGraphicFramePr>
        <p:xfrm>
          <a:off x="2261185" y="1506219"/>
          <a:ext cx="3000000" cy="3000000"/>
        </p:xfrm>
        <a:graphic>
          <a:graphicData uri="http://schemas.openxmlformats.org/drawingml/2006/table">
            <a:tbl>
              <a:tblPr>
                <a:noFill/>
                <a:tableStyleId>{170E2CBE-70D8-4585-90FE-91581B760A06}</a:tableStyleId>
              </a:tblPr>
              <a:tblGrid>
                <a:gridCol w="1854000"/>
                <a:gridCol w="4893725"/>
              </a:tblGrid>
              <a:tr h="529100">
                <a:tc>
                  <a:txBody>
                    <a:bodyPr/>
                    <a:lstStyle/>
                    <a:p>
                      <a:pPr indent="0" lvl="0" marL="0" marR="0" rtl="0" algn="l">
                        <a:lnSpc>
                          <a:spcPct val="100000"/>
                        </a:lnSpc>
                        <a:spcBef>
                          <a:spcPts val="0"/>
                        </a:spcBef>
                        <a:spcAft>
                          <a:spcPts val="0"/>
                        </a:spcAft>
                        <a:buClr>
                          <a:srgbClr val="000000"/>
                        </a:buClr>
                        <a:buSzPts val="3600"/>
                        <a:buFont typeface="Arial"/>
                        <a:buNone/>
                      </a:pPr>
                      <a:r>
                        <a:rPr b="1" i="1" lang="en-US" sz="3600" u="none" cap="none" strike="noStrike">
                          <a:solidFill>
                            <a:srgbClr val="000000"/>
                          </a:solidFill>
                          <a:latin typeface="Calibri"/>
                          <a:ea typeface="Calibri"/>
                          <a:cs typeface="Calibri"/>
                          <a:sym typeface="Calibri"/>
                        </a:rPr>
                        <a:t>Field</a:t>
                      </a:r>
                      <a:endParaRPr sz="1400" u="none" cap="none" strike="noStrike"/>
                    </a:p>
                  </a:txBody>
                  <a:tcPr marT="45725" marB="45725" marR="68575" marL="685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c>
                  <a:txBody>
                    <a:bodyPr/>
                    <a:lstStyle/>
                    <a:p>
                      <a:pPr indent="0" lvl="0" marL="0" marR="0" rtl="0" algn="l">
                        <a:lnSpc>
                          <a:spcPct val="100000"/>
                        </a:lnSpc>
                        <a:spcBef>
                          <a:spcPts val="0"/>
                        </a:spcBef>
                        <a:spcAft>
                          <a:spcPts val="0"/>
                        </a:spcAft>
                        <a:buClr>
                          <a:srgbClr val="000000"/>
                        </a:buClr>
                        <a:buSzPts val="3600"/>
                        <a:buFont typeface="Arial"/>
                        <a:buNone/>
                      </a:pPr>
                      <a:r>
                        <a:rPr b="1" i="1" lang="en-US" sz="3600" u="none" cap="none" strike="noStrike">
                          <a:solidFill>
                            <a:srgbClr val="000000"/>
                          </a:solidFill>
                          <a:latin typeface="Calibri"/>
                          <a:ea typeface="Calibri"/>
                          <a:cs typeface="Calibri"/>
                          <a:sym typeface="Calibri"/>
                        </a:rPr>
                        <a:t>Mechanics</a:t>
                      </a:r>
                      <a:endParaRPr b="1" i="1" sz="3600" u="none" cap="none" strike="noStrike">
                        <a:solidFill>
                          <a:srgbClr val="000000"/>
                        </a:solidFill>
                        <a:latin typeface="Calibri"/>
                        <a:ea typeface="Calibri"/>
                        <a:cs typeface="Calibri"/>
                        <a:sym typeface="Calibri"/>
                      </a:endParaRPr>
                    </a:p>
                  </a:txBody>
                  <a:tcPr marT="45725" marB="45725" marR="68575" marL="685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r>
              <a:tr h="529100">
                <a:tc>
                  <a:txBody>
                    <a:bodyPr/>
                    <a:lstStyle/>
                    <a:p>
                      <a:pPr indent="0" lvl="0" marL="0" marR="0" rtl="0" algn="l">
                        <a:lnSpc>
                          <a:spcPct val="100000"/>
                        </a:lnSpc>
                        <a:spcBef>
                          <a:spcPts val="0"/>
                        </a:spcBef>
                        <a:spcAft>
                          <a:spcPts val="0"/>
                        </a:spcAft>
                        <a:buClr>
                          <a:srgbClr val="000000"/>
                        </a:buClr>
                        <a:buSzPts val="3600"/>
                        <a:buFont typeface="Arial"/>
                        <a:buNone/>
                      </a:pPr>
                      <a:r>
                        <a:rPr b="1" i="1" lang="en-US" sz="3600" u="none" cap="none" strike="noStrike">
                          <a:solidFill>
                            <a:srgbClr val="000000"/>
                          </a:solidFill>
                          <a:latin typeface="Calibri"/>
                          <a:ea typeface="Calibri"/>
                          <a:cs typeface="Calibri"/>
                          <a:sym typeface="Calibri"/>
                        </a:rPr>
                        <a:t>Chapter</a:t>
                      </a:r>
                      <a:endParaRPr sz="1800" u="none" cap="none" strike="noStrike"/>
                    </a:p>
                  </a:txBody>
                  <a:tcPr marT="45725" marB="45725" marR="68575" marL="685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92D050"/>
                    </a:solidFill>
                  </a:tcPr>
                </a:tc>
                <a:tc>
                  <a:txBody>
                    <a:bodyPr/>
                    <a:lstStyle/>
                    <a:p>
                      <a:pPr indent="0" lvl="0" marL="0" marR="0" rtl="0" algn="l">
                        <a:lnSpc>
                          <a:spcPct val="100000"/>
                        </a:lnSpc>
                        <a:spcBef>
                          <a:spcPts val="0"/>
                        </a:spcBef>
                        <a:spcAft>
                          <a:spcPts val="0"/>
                        </a:spcAft>
                        <a:buClr>
                          <a:srgbClr val="000000"/>
                        </a:buClr>
                        <a:buSzPts val="3600"/>
                        <a:buFont typeface="Arial"/>
                        <a:buNone/>
                      </a:pPr>
                      <a:r>
                        <a:rPr b="1" i="1" lang="en-US" sz="3600" u="none" cap="none" strike="noStrike">
                          <a:solidFill>
                            <a:srgbClr val="000000"/>
                          </a:solidFill>
                          <a:latin typeface="Calibri"/>
                          <a:ea typeface="Calibri"/>
                          <a:cs typeface="Calibri"/>
                          <a:sym typeface="Calibri"/>
                        </a:rPr>
                        <a:t>Couplings</a:t>
                      </a:r>
                      <a:endParaRPr b="1" i="1" sz="3600" u="none" cap="none" strike="noStrike">
                        <a:solidFill>
                          <a:srgbClr val="000000"/>
                        </a:solidFill>
                        <a:latin typeface="Calibri"/>
                        <a:ea typeface="Calibri"/>
                        <a:cs typeface="Calibri"/>
                        <a:sym typeface="Calibri"/>
                      </a:endParaRPr>
                    </a:p>
                  </a:txBody>
                  <a:tcPr marT="45725" marB="45725" marR="68575" marL="685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92D050"/>
                    </a:solidFill>
                  </a:tcPr>
                </a:tc>
              </a:tr>
              <a:tr h="1436100">
                <a:tc>
                  <a:txBody>
                    <a:bodyPr/>
                    <a:lstStyle/>
                    <a:p>
                      <a:pPr indent="0" lvl="0" marL="0" marR="0" rtl="0" algn="l">
                        <a:lnSpc>
                          <a:spcPct val="100000"/>
                        </a:lnSpc>
                        <a:spcBef>
                          <a:spcPts val="0"/>
                        </a:spcBef>
                        <a:spcAft>
                          <a:spcPts val="0"/>
                        </a:spcAft>
                        <a:buClr>
                          <a:srgbClr val="000000"/>
                        </a:buClr>
                        <a:buSzPts val="3600"/>
                        <a:buFont typeface="Arial"/>
                        <a:buNone/>
                      </a:pPr>
                      <a:r>
                        <a:rPr b="1" i="1" lang="en-US" sz="3600" u="none" cap="none" strike="noStrike">
                          <a:solidFill>
                            <a:srgbClr val="000000"/>
                          </a:solidFill>
                          <a:latin typeface="Calibri"/>
                          <a:ea typeface="Calibri"/>
                          <a:cs typeface="Calibri"/>
                          <a:sym typeface="Calibri"/>
                        </a:rPr>
                        <a:t>Subtitle</a:t>
                      </a:r>
                      <a:endParaRPr sz="1800" u="none" cap="none" strike="noStrike"/>
                    </a:p>
                  </a:txBody>
                  <a:tcPr marT="45725" marB="45725" marR="68575" marL="685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C000"/>
                    </a:solidFill>
                  </a:tcPr>
                </a:tc>
                <a:tc>
                  <a:txBody>
                    <a:bodyPr/>
                    <a:lstStyle/>
                    <a:p>
                      <a:pPr indent="0" lvl="0" marL="0" marR="0" rtl="0" algn="l">
                        <a:lnSpc>
                          <a:spcPct val="100000"/>
                        </a:lnSpc>
                        <a:spcBef>
                          <a:spcPts val="0"/>
                        </a:spcBef>
                        <a:spcAft>
                          <a:spcPts val="0"/>
                        </a:spcAft>
                        <a:buClr>
                          <a:srgbClr val="000000"/>
                        </a:buClr>
                        <a:buSzPts val="3600"/>
                        <a:buFont typeface="Arial"/>
                        <a:buNone/>
                      </a:pPr>
                      <a:r>
                        <a:rPr b="1" i="1" lang="en-US" sz="3600" u="none" cap="none" strike="noStrike">
                          <a:solidFill>
                            <a:srgbClr val="000000"/>
                          </a:solidFill>
                          <a:latin typeface="Calibri"/>
                          <a:ea typeface="Calibri"/>
                          <a:cs typeface="Calibri"/>
                          <a:sym typeface="Calibri"/>
                        </a:rPr>
                        <a:t>Different types of Mechanical Couplings </a:t>
                      </a:r>
                      <a:br>
                        <a:rPr b="1" i="1" lang="en-US" sz="3600" u="none" cap="none" strike="noStrike">
                          <a:solidFill>
                            <a:srgbClr val="000000"/>
                          </a:solidFill>
                          <a:latin typeface="Calibri"/>
                          <a:ea typeface="Calibri"/>
                          <a:cs typeface="Calibri"/>
                          <a:sym typeface="Calibri"/>
                        </a:rPr>
                      </a:br>
                      <a:endParaRPr b="1" i="1" sz="3600" u="none" cap="none" strike="noStrike">
                        <a:solidFill>
                          <a:srgbClr val="000000"/>
                        </a:solidFill>
                        <a:latin typeface="Calibri"/>
                        <a:ea typeface="Calibri"/>
                        <a:cs typeface="Calibri"/>
                        <a:sym typeface="Calibri"/>
                      </a:endParaRPr>
                    </a:p>
                  </a:txBody>
                  <a:tcPr marT="45725" marB="45725" marR="68575" marL="685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C000"/>
                    </a:solidFill>
                  </a:tcPr>
                </a:tc>
              </a:tr>
            </a:tbl>
          </a:graphicData>
        </a:graphic>
      </p:graphicFrame>
      <p:sp>
        <p:nvSpPr>
          <p:cNvPr id="242" name="Google Shape;242;p1"/>
          <p:cNvSpPr/>
          <p:nvPr/>
        </p:nvSpPr>
        <p:spPr>
          <a:xfrm>
            <a:off x="4346089" y="2371575"/>
            <a:ext cx="3135366" cy="392407"/>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wentieth Century"/>
              <a:ea typeface="Twentieth Century"/>
              <a:cs typeface="Twentieth Century"/>
              <a:sym typeface="Twentieth Century"/>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2"/>
          <p:cNvSpPr txBox="1"/>
          <p:nvPr>
            <p:ph type="title"/>
          </p:nvPr>
        </p:nvSpPr>
        <p:spPr>
          <a:xfrm>
            <a:off x="1016720" y="1298864"/>
            <a:ext cx="4698300" cy="10704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Arial"/>
              <a:buNone/>
            </a:pPr>
            <a:r>
              <a:rPr b="0" i="0" lang="en-US">
                <a:latin typeface="Arial"/>
                <a:ea typeface="Arial"/>
                <a:cs typeface="Arial"/>
                <a:sym typeface="Arial"/>
              </a:rPr>
              <a:t>FLANGE COUPLING</a:t>
            </a:r>
            <a:endParaRPr/>
          </a:p>
        </p:txBody>
      </p:sp>
      <p:pic>
        <p:nvPicPr>
          <p:cNvPr id="248" name="Google Shape;248;p2"/>
          <p:cNvPicPr preferRelativeResize="0"/>
          <p:nvPr>
            <p:ph idx="1" type="body"/>
          </p:nvPr>
        </p:nvPicPr>
        <p:blipFill rotWithShape="1">
          <a:blip r:embed="rId3">
            <a:alphaModFix/>
          </a:blip>
          <a:srcRect b="0" l="0" r="0" t="0"/>
          <a:stretch/>
        </p:blipFill>
        <p:spPr>
          <a:xfrm>
            <a:off x="5809638" y="1813215"/>
            <a:ext cx="5635708" cy="4140776"/>
          </a:xfrm>
          <a:prstGeom prst="rect">
            <a:avLst/>
          </a:prstGeom>
          <a:noFill/>
          <a:ln>
            <a:noFill/>
          </a:ln>
        </p:spPr>
      </p:pic>
      <p:sp>
        <p:nvSpPr>
          <p:cNvPr id="249" name="Google Shape;249;p2"/>
          <p:cNvSpPr txBox="1"/>
          <p:nvPr/>
        </p:nvSpPr>
        <p:spPr>
          <a:xfrm>
            <a:off x="400050" y="2250499"/>
            <a:ext cx="5314950" cy="224676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lt1"/>
                </a:solidFill>
                <a:latin typeface="Twentieth Century"/>
                <a:ea typeface="Twentieth Century"/>
                <a:cs typeface="Twentieth Century"/>
                <a:sym typeface="Twentieth Century"/>
              </a:rPr>
              <a:t>Flange Coupling: A flange coupling is a type of coupling that uses bolts to connect two flanges together. The flanges are attached to the ends of the shafts and are then bolted together to form a rigid connection. Flange couplings are commonly used in industrial applications where high torque transmission is required.</a:t>
            </a:r>
            <a:endParaRPr b="0" i="0" sz="1400" u="none" cap="none" strike="noStrike">
              <a:solidFill>
                <a:srgbClr val="000000"/>
              </a:solidFill>
              <a:latin typeface="Arial"/>
              <a:ea typeface="Arial"/>
              <a:cs typeface="Arial"/>
              <a:sym typeface="Arial"/>
            </a:endParaRPr>
          </a:p>
        </p:txBody>
      </p:sp>
      <p:pic>
        <p:nvPicPr>
          <p:cNvPr id="250" name="Google Shape;250;p2"/>
          <p:cNvPicPr preferRelativeResize="0"/>
          <p:nvPr/>
        </p:nvPicPr>
        <p:blipFill rotWithShape="1">
          <a:blip r:embed="rId4">
            <a:alphaModFix/>
          </a:blip>
          <a:srcRect b="0" l="0" r="0" t="0"/>
          <a:stretch/>
        </p:blipFill>
        <p:spPr>
          <a:xfrm>
            <a:off x="263130" y="113168"/>
            <a:ext cx="2438611" cy="542591"/>
          </a:xfrm>
          <a:prstGeom prst="rect">
            <a:avLst/>
          </a:prstGeom>
          <a:noFill/>
          <a:ln>
            <a:noFill/>
          </a:ln>
        </p:spPr>
      </p:pic>
      <p:pic>
        <p:nvPicPr>
          <p:cNvPr id="251" name="Google Shape;251;p2"/>
          <p:cNvPicPr preferRelativeResize="0"/>
          <p:nvPr/>
        </p:nvPicPr>
        <p:blipFill rotWithShape="1">
          <a:blip r:embed="rId5">
            <a:alphaModFix/>
          </a:blip>
          <a:srcRect b="0" l="0" r="0" t="0"/>
          <a:stretch/>
        </p:blipFill>
        <p:spPr>
          <a:xfrm>
            <a:off x="317597" y="6080042"/>
            <a:ext cx="2017951" cy="57917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3"/>
          <p:cNvSpPr txBox="1"/>
          <p:nvPr>
            <p:ph type="title"/>
          </p:nvPr>
        </p:nvSpPr>
        <p:spPr>
          <a:xfrm>
            <a:off x="871888" y="717123"/>
            <a:ext cx="5280300" cy="3948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Twentieth Century"/>
              <a:buNone/>
            </a:pPr>
            <a:r>
              <a:rPr lang="en-US"/>
              <a:t>CLAMPING BUSH COUPLING</a:t>
            </a:r>
            <a:endParaRPr/>
          </a:p>
        </p:txBody>
      </p:sp>
      <p:pic>
        <p:nvPicPr>
          <p:cNvPr id="257" name="Google Shape;257;p3"/>
          <p:cNvPicPr preferRelativeResize="0"/>
          <p:nvPr>
            <p:ph idx="1" type="body"/>
          </p:nvPr>
        </p:nvPicPr>
        <p:blipFill rotWithShape="1">
          <a:blip r:embed="rId3">
            <a:alphaModFix/>
          </a:blip>
          <a:srcRect b="0" l="0" r="0" t="0"/>
          <a:stretch/>
        </p:blipFill>
        <p:spPr>
          <a:xfrm>
            <a:off x="871899" y="1558276"/>
            <a:ext cx="2047875" cy="2743200"/>
          </a:xfrm>
          <a:prstGeom prst="rect">
            <a:avLst/>
          </a:prstGeom>
          <a:noFill/>
          <a:ln>
            <a:noFill/>
          </a:ln>
        </p:spPr>
      </p:pic>
      <p:pic>
        <p:nvPicPr>
          <p:cNvPr id="258" name="Google Shape;258;p3"/>
          <p:cNvPicPr preferRelativeResize="0"/>
          <p:nvPr/>
        </p:nvPicPr>
        <p:blipFill rotWithShape="1">
          <a:blip r:embed="rId4">
            <a:alphaModFix/>
          </a:blip>
          <a:srcRect b="0" l="0" r="0" t="0"/>
          <a:stretch/>
        </p:blipFill>
        <p:spPr>
          <a:xfrm>
            <a:off x="252739" y="102777"/>
            <a:ext cx="2438611" cy="542591"/>
          </a:xfrm>
          <a:prstGeom prst="rect">
            <a:avLst/>
          </a:prstGeom>
          <a:noFill/>
          <a:ln>
            <a:noFill/>
          </a:ln>
        </p:spPr>
      </p:pic>
      <p:pic>
        <p:nvPicPr>
          <p:cNvPr id="259" name="Google Shape;259;p3"/>
          <p:cNvPicPr preferRelativeResize="0"/>
          <p:nvPr/>
        </p:nvPicPr>
        <p:blipFill rotWithShape="1">
          <a:blip r:embed="rId5">
            <a:alphaModFix/>
          </a:blip>
          <a:srcRect b="0" l="0" r="0" t="0"/>
          <a:stretch/>
        </p:blipFill>
        <p:spPr>
          <a:xfrm>
            <a:off x="203297" y="6163169"/>
            <a:ext cx="2017951" cy="579170"/>
          </a:xfrm>
          <a:prstGeom prst="rect">
            <a:avLst/>
          </a:prstGeom>
          <a:noFill/>
          <a:ln>
            <a:noFill/>
          </a:ln>
        </p:spPr>
      </p:pic>
      <p:sp>
        <p:nvSpPr>
          <p:cNvPr id="260" name="Google Shape;260;p3"/>
          <p:cNvSpPr txBox="1"/>
          <p:nvPr/>
        </p:nvSpPr>
        <p:spPr>
          <a:xfrm>
            <a:off x="3236766" y="1183653"/>
            <a:ext cx="8172451" cy="507831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Twentieth Century"/>
                <a:ea typeface="Twentieth Century"/>
                <a:cs typeface="Twentieth Century"/>
                <a:sym typeface="Twentieth Century"/>
              </a:rPr>
              <a:t>A clamping bush coupling is a type of coupling that uses a bushing to connect two shafts together. The bushing is mounted on one shaft and then clamped onto the other shaft using bolts or set screws. Clamping bush couplings are commonly used in low to medium torque applications.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Twentieth Century"/>
                <a:ea typeface="Twentieth Century"/>
                <a:cs typeface="Twentieth Century"/>
                <a:sym typeface="Twentieth Century"/>
              </a:rPr>
              <a:t>The figure shows an example of this type of coupling developed by KTR Company. In specific, according to the company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Twentieth Century"/>
                <a:ea typeface="Twentieth Century"/>
                <a:cs typeface="Twentieth Century"/>
                <a:sym typeface="Twentieth Century"/>
              </a:rPr>
              <a:t>Pin &amp; bush coupling with clamping set for frictionally engaged torque transmission. The flexible coupling REVOLEX® KX-D made of steel with KTR 650 is a fail-safe pin &amp; bush coupling with clamping set.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Twentieth Century"/>
                <a:ea typeface="Twentieth Century"/>
                <a:cs typeface="Twentieth Century"/>
                <a:sym typeface="Twentieth Century"/>
              </a:rPr>
              <a:t>Large drives often do without a feather key connection.</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Twentieth Century"/>
                <a:ea typeface="Twentieth Century"/>
                <a:cs typeface="Twentieth Century"/>
                <a:sym typeface="Twentieth Century"/>
              </a:rPr>
              <a:t>Transmitting torques with smooth drive shafts requires frictionally engaged connections. This is typically done via oil press fits. For that purpose the bore needs expensive grinding, the hub is heated and the shaft cooled for mounting.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Twentieth Century"/>
                <a:ea typeface="Twentieth Century"/>
                <a:cs typeface="Twentieth Century"/>
                <a:sym typeface="Twentieth Century"/>
              </a:rPr>
              <a:t>With the pin &amp; bush coupling REVOLEX KX-D with clamping set KTR 650 assembly and disassembly is simply made with a CLAMPEX clamping set. For this purpose the clamping set is screwed to a coupling flange having the benefit that the solid hub body is replaced by the clamping set. Having unscrewed the clamping screws the coupling flanges including the pin can be radially dismounted.</a:t>
            </a:r>
            <a:endParaRPr b="0" i="0" sz="1800" u="none" cap="none" strike="noStrike">
              <a:solidFill>
                <a:schemeClr val="lt1"/>
              </a:solidFill>
              <a:latin typeface="Twentieth Century"/>
              <a:ea typeface="Twentieth Century"/>
              <a:cs typeface="Twentieth Century"/>
              <a:sym typeface="Twentieth Century"/>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4"/>
          <p:cNvSpPr txBox="1"/>
          <p:nvPr>
            <p:ph type="title"/>
          </p:nvPr>
        </p:nvSpPr>
        <p:spPr>
          <a:xfrm>
            <a:off x="964767" y="1080653"/>
            <a:ext cx="5280169" cy="394856"/>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Arial"/>
              <a:buNone/>
            </a:pPr>
            <a:r>
              <a:rPr b="0" i="0" lang="en-US">
                <a:latin typeface="Arial"/>
                <a:ea typeface="Arial"/>
                <a:cs typeface="Arial"/>
                <a:sym typeface="Arial"/>
              </a:rPr>
              <a:t>MULTIPLATE CLUTCH</a:t>
            </a:r>
            <a:endParaRPr/>
          </a:p>
        </p:txBody>
      </p:sp>
      <p:pic>
        <p:nvPicPr>
          <p:cNvPr id="266" name="Google Shape;266;p4"/>
          <p:cNvPicPr preferRelativeResize="0"/>
          <p:nvPr/>
        </p:nvPicPr>
        <p:blipFill rotWithShape="1">
          <a:blip r:embed="rId3">
            <a:alphaModFix/>
          </a:blip>
          <a:srcRect b="0" l="0" r="0" t="0"/>
          <a:stretch/>
        </p:blipFill>
        <p:spPr>
          <a:xfrm>
            <a:off x="252739" y="102777"/>
            <a:ext cx="2438611" cy="542591"/>
          </a:xfrm>
          <a:prstGeom prst="rect">
            <a:avLst/>
          </a:prstGeom>
          <a:noFill/>
          <a:ln>
            <a:noFill/>
          </a:ln>
        </p:spPr>
      </p:pic>
      <p:pic>
        <p:nvPicPr>
          <p:cNvPr id="267" name="Google Shape;267;p4"/>
          <p:cNvPicPr preferRelativeResize="0"/>
          <p:nvPr/>
        </p:nvPicPr>
        <p:blipFill rotWithShape="1">
          <a:blip r:embed="rId4">
            <a:alphaModFix/>
          </a:blip>
          <a:srcRect b="0" l="0" r="0" t="0"/>
          <a:stretch/>
        </p:blipFill>
        <p:spPr>
          <a:xfrm>
            <a:off x="203297" y="6163169"/>
            <a:ext cx="2017951" cy="579170"/>
          </a:xfrm>
          <a:prstGeom prst="rect">
            <a:avLst/>
          </a:prstGeom>
          <a:noFill/>
          <a:ln>
            <a:noFill/>
          </a:ln>
        </p:spPr>
      </p:pic>
      <p:sp>
        <p:nvSpPr>
          <p:cNvPr id="268" name="Google Shape;268;p4"/>
          <p:cNvSpPr txBox="1"/>
          <p:nvPr>
            <p:ph idx="1" type="body"/>
          </p:nvPr>
        </p:nvSpPr>
        <p:spPr>
          <a:xfrm>
            <a:off x="414048" y="1948151"/>
            <a:ext cx="5041180" cy="3081049"/>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120000"/>
              </a:lnSpc>
              <a:spcBef>
                <a:spcPts val="0"/>
              </a:spcBef>
              <a:spcAft>
                <a:spcPts val="0"/>
              </a:spcAft>
              <a:buClr>
                <a:schemeClr val="lt1"/>
              </a:buClr>
              <a:buSzPts val="2750"/>
              <a:buChar char="•"/>
            </a:pPr>
            <a:r>
              <a:rPr lang="en-US" sz="2200"/>
              <a:t>A multiplate clutch is a type of coupling that uses multiple friction plates to transmit power between two shafts. The clutch is engaged by pressing the friction plates together using a mechanical or hydraulic mechanism. Multiplate clutches are commonly used in automotive and industrial applications.</a:t>
            </a:r>
            <a:endParaRPr/>
          </a:p>
          <a:p>
            <a:pPr indent="0" lvl="0" marL="0" rtl="0" algn="l">
              <a:lnSpc>
                <a:spcPct val="120000"/>
              </a:lnSpc>
              <a:spcBef>
                <a:spcPts val="1000"/>
              </a:spcBef>
              <a:spcAft>
                <a:spcPts val="0"/>
              </a:spcAft>
              <a:buClr>
                <a:schemeClr val="lt1"/>
              </a:buClr>
              <a:buSzPts val="3000"/>
              <a:buNone/>
            </a:pPr>
            <a:r>
              <a:t/>
            </a:r>
            <a:endParaRPr>
              <a:latin typeface="Arial"/>
              <a:ea typeface="Arial"/>
              <a:cs typeface="Arial"/>
              <a:sym typeface="Arial"/>
            </a:endParaRPr>
          </a:p>
          <a:p>
            <a:pPr indent="0" lvl="0" marL="0" rtl="0" algn="l">
              <a:lnSpc>
                <a:spcPct val="120000"/>
              </a:lnSpc>
              <a:spcBef>
                <a:spcPts val="1000"/>
              </a:spcBef>
              <a:spcAft>
                <a:spcPts val="0"/>
              </a:spcAft>
              <a:buClr>
                <a:schemeClr val="lt1"/>
              </a:buClr>
              <a:buSzPts val="3000"/>
              <a:buNone/>
            </a:pPr>
            <a:r>
              <a:t/>
            </a:r>
            <a:endParaRPr b="0" i="0">
              <a:latin typeface="Arial"/>
              <a:ea typeface="Arial"/>
              <a:cs typeface="Arial"/>
              <a:sym typeface="Arial"/>
            </a:endParaRPr>
          </a:p>
          <a:p>
            <a:pPr indent="0" lvl="0" marL="0" rtl="0" algn="l">
              <a:lnSpc>
                <a:spcPct val="120000"/>
              </a:lnSpc>
              <a:spcBef>
                <a:spcPts val="1000"/>
              </a:spcBef>
              <a:spcAft>
                <a:spcPts val="0"/>
              </a:spcAft>
              <a:buClr>
                <a:schemeClr val="lt1"/>
              </a:buClr>
              <a:buSzPts val="3000"/>
              <a:buNone/>
            </a:pPr>
            <a:r>
              <a:t/>
            </a:r>
            <a:endParaRPr>
              <a:latin typeface="Arial"/>
              <a:ea typeface="Arial"/>
              <a:cs typeface="Arial"/>
              <a:sym typeface="Arial"/>
            </a:endParaRPr>
          </a:p>
          <a:p>
            <a:pPr indent="0" lvl="0" marL="0" rtl="0" algn="l">
              <a:lnSpc>
                <a:spcPct val="120000"/>
              </a:lnSpc>
              <a:spcBef>
                <a:spcPts val="1000"/>
              </a:spcBef>
              <a:spcAft>
                <a:spcPts val="0"/>
              </a:spcAft>
              <a:buClr>
                <a:schemeClr val="lt1"/>
              </a:buClr>
              <a:buSzPts val="3000"/>
              <a:buNone/>
            </a:pPr>
            <a:r>
              <a:t/>
            </a:r>
            <a:endParaRPr b="0" i="0">
              <a:latin typeface="Arial"/>
              <a:ea typeface="Arial"/>
              <a:cs typeface="Arial"/>
              <a:sym typeface="Arial"/>
            </a:endParaRPr>
          </a:p>
          <a:p>
            <a:pPr indent="-38100" lvl="0" marL="228600" rtl="0" algn="l">
              <a:lnSpc>
                <a:spcPct val="120000"/>
              </a:lnSpc>
              <a:spcBef>
                <a:spcPts val="1000"/>
              </a:spcBef>
              <a:spcAft>
                <a:spcPts val="0"/>
              </a:spcAft>
              <a:buClr>
                <a:schemeClr val="lt1"/>
              </a:buClr>
              <a:buSzPts val="3000"/>
              <a:buNone/>
            </a:pPr>
            <a:r>
              <a:t/>
            </a:r>
            <a:endParaRPr>
              <a:latin typeface="Arial"/>
              <a:ea typeface="Arial"/>
              <a:cs typeface="Arial"/>
              <a:sym typeface="Arial"/>
            </a:endParaRPr>
          </a:p>
          <a:p>
            <a:pPr indent="-38100" lvl="0" marL="228600" rtl="0" algn="l">
              <a:lnSpc>
                <a:spcPct val="120000"/>
              </a:lnSpc>
              <a:spcBef>
                <a:spcPts val="1000"/>
              </a:spcBef>
              <a:spcAft>
                <a:spcPts val="0"/>
              </a:spcAft>
              <a:buClr>
                <a:schemeClr val="lt1"/>
              </a:buClr>
              <a:buSzPts val="3000"/>
              <a:buNone/>
            </a:pPr>
            <a:r>
              <a:t/>
            </a:r>
            <a:endParaRPr b="0" i="0">
              <a:latin typeface="Arial"/>
              <a:ea typeface="Arial"/>
              <a:cs typeface="Arial"/>
              <a:sym typeface="Arial"/>
            </a:endParaRPr>
          </a:p>
          <a:p>
            <a:pPr indent="-38100" lvl="0" marL="228600" rtl="0" algn="l">
              <a:lnSpc>
                <a:spcPct val="120000"/>
              </a:lnSpc>
              <a:spcBef>
                <a:spcPts val="1000"/>
              </a:spcBef>
              <a:spcAft>
                <a:spcPts val="0"/>
              </a:spcAft>
              <a:buClr>
                <a:schemeClr val="lt1"/>
              </a:buClr>
              <a:buSzPts val="3000"/>
              <a:buNone/>
            </a:pPr>
            <a:r>
              <a:t/>
            </a:r>
            <a:endParaRPr b="0" i="0">
              <a:latin typeface="Arial"/>
              <a:ea typeface="Arial"/>
              <a:cs typeface="Arial"/>
              <a:sym typeface="Arial"/>
            </a:endParaRPr>
          </a:p>
          <a:p>
            <a:pPr indent="-38100" lvl="0" marL="228600" rtl="0" algn="l">
              <a:lnSpc>
                <a:spcPct val="120000"/>
              </a:lnSpc>
              <a:spcBef>
                <a:spcPts val="1000"/>
              </a:spcBef>
              <a:spcAft>
                <a:spcPts val="0"/>
              </a:spcAft>
              <a:buClr>
                <a:schemeClr val="lt1"/>
              </a:buClr>
              <a:buSzPts val="3000"/>
              <a:buNone/>
            </a:pPr>
            <a:r>
              <a:t/>
            </a:r>
            <a:endParaRPr b="0" i="0">
              <a:latin typeface="Arial"/>
              <a:ea typeface="Arial"/>
              <a:cs typeface="Arial"/>
              <a:sym typeface="Arial"/>
            </a:endParaRPr>
          </a:p>
          <a:p>
            <a:pPr indent="-38100" lvl="0" marL="228600" rtl="0" algn="l">
              <a:lnSpc>
                <a:spcPct val="120000"/>
              </a:lnSpc>
              <a:spcBef>
                <a:spcPts val="1000"/>
              </a:spcBef>
              <a:spcAft>
                <a:spcPts val="0"/>
              </a:spcAft>
              <a:buClr>
                <a:schemeClr val="lt1"/>
              </a:buClr>
              <a:buSzPts val="3000"/>
              <a:buNone/>
            </a:pPr>
            <a:r>
              <a:t/>
            </a:r>
            <a:endParaRPr/>
          </a:p>
        </p:txBody>
      </p:sp>
      <p:pic>
        <p:nvPicPr>
          <p:cNvPr id="269" name="Google Shape;269;p4"/>
          <p:cNvPicPr preferRelativeResize="0"/>
          <p:nvPr/>
        </p:nvPicPr>
        <p:blipFill rotWithShape="1">
          <a:blip r:embed="rId5">
            <a:alphaModFix/>
          </a:blip>
          <a:srcRect b="0" l="0" r="0" t="0"/>
          <a:stretch/>
        </p:blipFill>
        <p:spPr>
          <a:xfrm>
            <a:off x="5885584" y="1435677"/>
            <a:ext cx="5227312" cy="3894859"/>
          </a:xfrm>
          <a:prstGeom prst="rect">
            <a:avLst/>
          </a:prstGeom>
          <a:noFill/>
          <a:ln>
            <a:noFill/>
          </a:ln>
        </p:spPr>
      </p:pic>
      <p:sp>
        <p:nvSpPr>
          <p:cNvPr id="270" name="Google Shape;270;p4"/>
          <p:cNvSpPr txBox="1"/>
          <p:nvPr/>
        </p:nvSpPr>
        <p:spPr>
          <a:xfrm>
            <a:off x="5839691" y="5320146"/>
            <a:ext cx="4052455"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lt1"/>
                </a:solidFill>
                <a:latin typeface="Twentieth Century"/>
                <a:ea typeface="Twentieth Century"/>
                <a:cs typeface="Twentieth Century"/>
                <a:sym typeface="Twentieth Century"/>
              </a:rPr>
              <a:t>Figure from studentlesson.com </a:t>
            </a:r>
            <a:r>
              <a:rPr b="0" i="0" lang="en-US" sz="1800" u="none" cap="none" strike="noStrike">
                <a:solidFill>
                  <a:schemeClr val="lt1"/>
                </a:solidFill>
                <a:latin typeface="Twentieth Century"/>
                <a:ea typeface="Twentieth Century"/>
                <a:cs typeface="Twentieth Century"/>
                <a:sym typeface="Twentieth Century"/>
              </a:rPr>
              <a:t>`</a:t>
            </a:r>
            <a:endParaRPr b="0" i="0" sz="1800" u="none" cap="none" strike="noStrike">
              <a:solidFill>
                <a:schemeClr val="lt1"/>
              </a:solidFill>
              <a:latin typeface="Twentieth Century"/>
              <a:ea typeface="Twentieth Century"/>
              <a:cs typeface="Twentieth Century"/>
              <a:sym typeface="Twentieth Century"/>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5"/>
          <p:cNvSpPr txBox="1"/>
          <p:nvPr>
            <p:ph type="title"/>
          </p:nvPr>
        </p:nvSpPr>
        <p:spPr>
          <a:xfrm>
            <a:off x="912813" y="758535"/>
            <a:ext cx="7711642" cy="394856"/>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Arial"/>
              <a:buNone/>
            </a:pPr>
            <a:r>
              <a:rPr b="0" i="0" lang="en-US">
                <a:latin typeface="Arial"/>
                <a:ea typeface="Arial"/>
                <a:cs typeface="Arial"/>
                <a:sym typeface="Arial"/>
              </a:rPr>
              <a:t>ELASTIC COUPLING OR GASKET </a:t>
            </a:r>
            <a:endParaRPr/>
          </a:p>
        </p:txBody>
      </p:sp>
      <p:pic>
        <p:nvPicPr>
          <p:cNvPr id="276" name="Google Shape;276;p5"/>
          <p:cNvPicPr preferRelativeResize="0"/>
          <p:nvPr/>
        </p:nvPicPr>
        <p:blipFill rotWithShape="1">
          <a:blip r:embed="rId3">
            <a:alphaModFix/>
          </a:blip>
          <a:srcRect b="0" l="0" r="0" t="0"/>
          <a:stretch/>
        </p:blipFill>
        <p:spPr>
          <a:xfrm>
            <a:off x="252739" y="102777"/>
            <a:ext cx="2438611" cy="542591"/>
          </a:xfrm>
          <a:prstGeom prst="rect">
            <a:avLst/>
          </a:prstGeom>
          <a:noFill/>
          <a:ln>
            <a:noFill/>
          </a:ln>
        </p:spPr>
      </p:pic>
      <p:pic>
        <p:nvPicPr>
          <p:cNvPr id="277" name="Google Shape;277;p5"/>
          <p:cNvPicPr preferRelativeResize="0"/>
          <p:nvPr/>
        </p:nvPicPr>
        <p:blipFill rotWithShape="1">
          <a:blip r:embed="rId4">
            <a:alphaModFix/>
          </a:blip>
          <a:srcRect b="0" l="0" r="0" t="0"/>
          <a:stretch/>
        </p:blipFill>
        <p:spPr>
          <a:xfrm>
            <a:off x="203297" y="6163169"/>
            <a:ext cx="2017951" cy="579170"/>
          </a:xfrm>
          <a:prstGeom prst="rect">
            <a:avLst/>
          </a:prstGeom>
          <a:noFill/>
          <a:ln>
            <a:noFill/>
          </a:ln>
        </p:spPr>
      </p:pic>
      <p:pic>
        <p:nvPicPr>
          <p:cNvPr id="278" name="Google Shape;278;p5"/>
          <p:cNvPicPr preferRelativeResize="0"/>
          <p:nvPr>
            <p:ph idx="1" type="body"/>
          </p:nvPr>
        </p:nvPicPr>
        <p:blipFill rotWithShape="1">
          <a:blip r:embed="rId5">
            <a:alphaModFix/>
          </a:blip>
          <a:srcRect b="0" l="0" r="0" t="0"/>
          <a:stretch/>
        </p:blipFill>
        <p:spPr>
          <a:xfrm>
            <a:off x="7947385" y="1539227"/>
            <a:ext cx="2859213" cy="2274238"/>
          </a:xfrm>
          <a:prstGeom prst="rect">
            <a:avLst/>
          </a:prstGeom>
          <a:noFill/>
          <a:ln>
            <a:noFill/>
          </a:ln>
        </p:spPr>
      </p:pic>
      <p:sp>
        <p:nvSpPr>
          <p:cNvPr id="279" name="Google Shape;279;p5"/>
          <p:cNvSpPr txBox="1"/>
          <p:nvPr/>
        </p:nvSpPr>
        <p:spPr>
          <a:xfrm>
            <a:off x="805295" y="1429618"/>
            <a:ext cx="7091796" cy="4093428"/>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2000"/>
              <a:buFont typeface="Arial"/>
              <a:buNone/>
            </a:pPr>
            <a:r>
              <a:rPr b="0" i="0" lang="en-US" sz="2000" u="none" cap="none" strike="noStrike">
                <a:solidFill>
                  <a:schemeClr val="lt1"/>
                </a:solidFill>
                <a:latin typeface="Twentieth Century"/>
                <a:ea typeface="Twentieth Century"/>
                <a:cs typeface="Twentieth Century"/>
                <a:sym typeface="Twentieth Century"/>
              </a:rPr>
              <a:t>An elastic coupling is a type of coupling that uses an elastic element, such as a spring or rubber bushing, to transmit power between two shafts. The elastic element absorbs shock and vibration and helps to reduce wear and tear on the shafts. Elastic couplings are commonly used in applications where misalignment is expected.</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000"/>
              <a:buFont typeface="Arial"/>
              <a:buNone/>
            </a:pPr>
            <a:r>
              <a:t/>
            </a:r>
            <a:endParaRPr b="0" i="0" sz="2000" u="none" cap="none" strike="noStrike">
              <a:solidFill>
                <a:schemeClr val="lt1"/>
              </a:solidFill>
              <a:latin typeface="Twentieth Century"/>
              <a:ea typeface="Twentieth Century"/>
              <a:cs typeface="Twentieth Century"/>
              <a:sym typeface="Twentieth Century"/>
            </a:endParaRPr>
          </a:p>
          <a:p>
            <a:pPr indent="0" lvl="0" marL="0" marR="0" rtl="0" algn="just">
              <a:lnSpc>
                <a:spcPct val="100000"/>
              </a:lnSpc>
              <a:spcBef>
                <a:spcPts val="0"/>
              </a:spcBef>
              <a:spcAft>
                <a:spcPts val="0"/>
              </a:spcAft>
              <a:buClr>
                <a:srgbClr val="000000"/>
              </a:buClr>
              <a:buSzPts val="2000"/>
              <a:buFont typeface="Arial"/>
              <a:buNone/>
            </a:pPr>
            <a:r>
              <a:rPr b="0" i="0" lang="en-US" sz="2000" u="none" cap="none" strike="noStrike">
                <a:solidFill>
                  <a:schemeClr val="lt1"/>
                </a:solidFill>
                <a:latin typeface="Twentieth Century"/>
                <a:ea typeface="Twentieth Century"/>
                <a:cs typeface="Twentieth Century"/>
                <a:sym typeface="Twentieth Century"/>
              </a:rPr>
              <a:t>The figure shows an example of an elastic coupling made by West Car Italian Company.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000"/>
              <a:buFont typeface="Arial"/>
              <a:buNone/>
            </a:pPr>
            <a:r>
              <a:rPr b="0" i="0" lang="en-US" sz="2000" u="none" cap="none" strike="noStrike">
                <a:solidFill>
                  <a:schemeClr val="lt1"/>
                </a:solidFill>
                <a:latin typeface="Twentieth Century"/>
                <a:ea typeface="Twentieth Century"/>
                <a:cs typeface="Twentieth Century"/>
                <a:sym typeface="Twentieth Century"/>
              </a:rPr>
              <a:t>Rotoflexi G-GN elastic alignment coupling encompasses all the features of an elastic coupling, integrating constructive simplicity and cost-effectiveness.  Thanks to the different configurations, it responds to the most diverse installation requirements as motor coupling, pump coupling, reducer coupling.</a:t>
            </a:r>
            <a:endParaRPr b="0" i="0" sz="2000" u="none" cap="none" strike="noStrike">
              <a:solidFill>
                <a:schemeClr val="lt1"/>
              </a:solidFill>
              <a:latin typeface="Twentieth Century"/>
              <a:ea typeface="Twentieth Century"/>
              <a:cs typeface="Twentieth Century"/>
              <a:sym typeface="Twentieth Century"/>
            </a:endParaRPr>
          </a:p>
        </p:txBody>
      </p:sp>
      <p:sp>
        <p:nvSpPr>
          <p:cNvPr id="280" name="Google Shape;280;p5"/>
          <p:cNvSpPr txBox="1"/>
          <p:nvPr/>
        </p:nvSpPr>
        <p:spPr>
          <a:xfrm>
            <a:off x="8032173" y="3948546"/>
            <a:ext cx="4052455"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lt1"/>
                </a:solidFill>
                <a:latin typeface="Twentieth Century"/>
                <a:ea typeface="Twentieth Century"/>
                <a:cs typeface="Twentieth Century"/>
                <a:sym typeface="Twentieth Century"/>
              </a:rPr>
              <a:t>Figure from http://www.westcar.it/</a:t>
            </a:r>
            <a:endParaRPr b="0" i="0" sz="1800" u="none" cap="none" strike="noStrike">
              <a:solidFill>
                <a:schemeClr val="lt1"/>
              </a:solidFill>
              <a:latin typeface="Twentieth Century"/>
              <a:ea typeface="Twentieth Century"/>
              <a:cs typeface="Twentieth Century"/>
              <a:sym typeface="Twentieth Century"/>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6"/>
          <p:cNvSpPr txBox="1"/>
          <p:nvPr>
            <p:ph type="title"/>
          </p:nvPr>
        </p:nvSpPr>
        <p:spPr>
          <a:xfrm>
            <a:off x="912813" y="758535"/>
            <a:ext cx="5280169" cy="394856"/>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Arial"/>
              <a:buNone/>
            </a:pPr>
            <a:r>
              <a:rPr b="0" i="0" lang="en-US">
                <a:latin typeface="Arial"/>
                <a:ea typeface="Arial"/>
                <a:cs typeface="Arial"/>
                <a:sym typeface="Arial"/>
              </a:rPr>
              <a:t>FRICTION CLUTCH</a:t>
            </a:r>
            <a:endParaRPr/>
          </a:p>
        </p:txBody>
      </p:sp>
      <p:pic>
        <p:nvPicPr>
          <p:cNvPr id="286" name="Google Shape;286;p6"/>
          <p:cNvPicPr preferRelativeResize="0"/>
          <p:nvPr/>
        </p:nvPicPr>
        <p:blipFill rotWithShape="1">
          <a:blip r:embed="rId3">
            <a:alphaModFix/>
          </a:blip>
          <a:srcRect b="0" l="0" r="0" t="0"/>
          <a:stretch/>
        </p:blipFill>
        <p:spPr>
          <a:xfrm>
            <a:off x="252739" y="102777"/>
            <a:ext cx="2438611" cy="542591"/>
          </a:xfrm>
          <a:prstGeom prst="rect">
            <a:avLst/>
          </a:prstGeom>
          <a:noFill/>
          <a:ln>
            <a:noFill/>
          </a:ln>
        </p:spPr>
      </p:pic>
      <p:pic>
        <p:nvPicPr>
          <p:cNvPr id="287" name="Google Shape;287;p6"/>
          <p:cNvPicPr preferRelativeResize="0"/>
          <p:nvPr/>
        </p:nvPicPr>
        <p:blipFill rotWithShape="1">
          <a:blip r:embed="rId4">
            <a:alphaModFix/>
          </a:blip>
          <a:srcRect b="0" l="0" r="0" t="0"/>
          <a:stretch/>
        </p:blipFill>
        <p:spPr>
          <a:xfrm>
            <a:off x="203297" y="6163169"/>
            <a:ext cx="2017951" cy="579170"/>
          </a:xfrm>
          <a:prstGeom prst="rect">
            <a:avLst/>
          </a:prstGeom>
          <a:noFill/>
          <a:ln>
            <a:noFill/>
          </a:ln>
        </p:spPr>
      </p:pic>
      <p:sp>
        <p:nvSpPr>
          <p:cNvPr id="288" name="Google Shape;288;p6"/>
          <p:cNvSpPr txBox="1"/>
          <p:nvPr>
            <p:ph idx="1" type="body"/>
          </p:nvPr>
        </p:nvSpPr>
        <p:spPr>
          <a:xfrm>
            <a:off x="788121" y="1189614"/>
            <a:ext cx="9905999" cy="3541714"/>
          </a:xfrm>
          <a:prstGeom prst="rect">
            <a:avLst/>
          </a:prstGeom>
          <a:noFill/>
          <a:ln>
            <a:noFill/>
          </a:ln>
        </p:spPr>
        <p:txBody>
          <a:bodyPr anchorCtr="0" anchor="t" bIns="45700" lIns="91425" spcFirstLastPara="1" rIns="91425" wrap="square" tIns="45700">
            <a:normAutofit fontScale="85000" lnSpcReduction="20000"/>
          </a:bodyPr>
          <a:lstStyle/>
          <a:p>
            <a:pPr indent="-228600" lvl="0" marL="228600" rtl="0" algn="l">
              <a:lnSpc>
                <a:spcPct val="120000"/>
              </a:lnSpc>
              <a:spcBef>
                <a:spcPts val="0"/>
              </a:spcBef>
              <a:spcAft>
                <a:spcPts val="0"/>
              </a:spcAft>
              <a:buClr>
                <a:schemeClr val="lt1"/>
              </a:buClr>
              <a:buSzPct val="125000"/>
              <a:buChar char="•"/>
            </a:pPr>
            <a:r>
              <a:rPr lang="en-US"/>
              <a:t>A friction clutch is a type of coupling that uses friction to transmit power between two shafts. The clutch is engaged by pressing two friction surfaces together using a mechanical or hydraulic mechanism. Friction clutches are commonly used in automotive and industrial applications.</a:t>
            </a:r>
            <a:endParaRPr/>
          </a:p>
          <a:p>
            <a:pPr indent="-66675" lvl="0" marL="228600" rtl="0" algn="l">
              <a:lnSpc>
                <a:spcPct val="120000"/>
              </a:lnSpc>
              <a:spcBef>
                <a:spcPts val="1000"/>
              </a:spcBef>
              <a:spcAft>
                <a:spcPts val="0"/>
              </a:spcAft>
              <a:buClr>
                <a:schemeClr val="lt1"/>
              </a:buClr>
              <a:buSzPct val="125000"/>
              <a:buNone/>
            </a:pPr>
            <a:r>
              <a:t/>
            </a:r>
            <a:endParaRPr/>
          </a:p>
          <a:p>
            <a:pPr indent="-228600" lvl="0" marL="228600" rtl="0" algn="l">
              <a:lnSpc>
                <a:spcPct val="120000"/>
              </a:lnSpc>
              <a:spcBef>
                <a:spcPts val="1000"/>
              </a:spcBef>
              <a:spcAft>
                <a:spcPts val="0"/>
              </a:spcAft>
              <a:buClr>
                <a:schemeClr val="lt1"/>
              </a:buClr>
              <a:buSzPct val="125000"/>
              <a:buChar char="•"/>
            </a:pPr>
            <a:r>
              <a:rPr lang="en-US"/>
              <a:t>A friction clutch will consist of the following main components</a:t>
            </a:r>
            <a:endParaRPr/>
          </a:p>
          <a:p>
            <a:pPr indent="-457200" lvl="0" marL="457200" rtl="0" algn="l">
              <a:lnSpc>
                <a:spcPct val="120000"/>
              </a:lnSpc>
              <a:spcBef>
                <a:spcPts val="1000"/>
              </a:spcBef>
              <a:spcAft>
                <a:spcPts val="0"/>
              </a:spcAft>
              <a:buClr>
                <a:schemeClr val="lt1"/>
              </a:buClr>
              <a:buSzPct val="125000"/>
              <a:buFont typeface="Twentieth Century"/>
              <a:buAutoNum type="arabicPeriod"/>
            </a:pPr>
            <a:r>
              <a:rPr lang="en-US"/>
              <a:t>Flywheel</a:t>
            </a:r>
            <a:endParaRPr/>
          </a:p>
          <a:p>
            <a:pPr indent="-457200" lvl="0" marL="457200" rtl="0" algn="l">
              <a:lnSpc>
                <a:spcPct val="120000"/>
              </a:lnSpc>
              <a:spcBef>
                <a:spcPts val="1000"/>
              </a:spcBef>
              <a:spcAft>
                <a:spcPts val="0"/>
              </a:spcAft>
              <a:buClr>
                <a:schemeClr val="lt1"/>
              </a:buClr>
              <a:buSzPct val="125000"/>
              <a:buFont typeface="Twentieth Century"/>
              <a:buAutoNum type="arabicPeriod"/>
            </a:pPr>
            <a:r>
              <a:rPr lang="en-US"/>
              <a:t>Pressure plate</a:t>
            </a:r>
            <a:endParaRPr/>
          </a:p>
          <a:p>
            <a:pPr indent="-457200" lvl="0" marL="457200" rtl="0" algn="l">
              <a:lnSpc>
                <a:spcPct val="120000"/>
              </a:lnSpc>
              <a:spcBef>
                <a:spcPts val="1000"/>
              </a:spcBef>
              <a:spcAft>
                <a:spcPts val="0"/>
              </a:spcAft>
              <a:buClr>
                <a:schemeClr val="lt1"/>
              </a:buClr>
              <a:buSzPct val="125000"/>
              <a:buFont typeface="Twentieth Century"/>
              <a:buAutoNum type="arabicPeriod"/>
            </a:pPr>
            <a:r>
              <a:rPr lang="en-US"/>
              <a:t>Clutch Plate </a:t>
            </a:r>
            <a:endParaRPr/>
          </a:p>
          <a:p>
            <a:pPr indent="-66675" lvl="0" marL="228600" rtl="0" algn="l">
              <a:lnSpc>
                <a:spcPct val="120000"/>
              </a:lnSpc>
              <a:spcBef>
                <a:spcPts val="1000"/>
              </a:spcBef>
              <a:spcAft>
                <a:spcPts val="0"/>
              </a:spcAft>
              <a:buClr>
                <a:schemeClr val="lt1"/>
              </a:buClr>
              <a:buSzPct val="125000"/>
              <a:buNone/>
            </a:pPr>
            <a:r>
              <a:t/>
            </a:r>
            <a:endParaRPr/>
          </a:p>
        </p:txBody>
      </p:sp>
      <p:pic>
        <p:nvPicPr>
          <p:cNvPr id="289" name="Google Shape;289;p6"/>
          <p:cNvPicPr preferRelativeResize="0"/>
          <p:nvPr/>
        </p:nvPicPr>
        <p:blipFill rotWithShape="1">
          <a:blip r:embed="rId5">
            <a:alphaModFix/>
          </a:blip>
          <a:srcRect b="0" l="0" r="0" t="0"/>
          <a:stretch/>
        </p:blipFill>
        <p:spPr>
          <a:xfrm>
            <a:off x="6130634" y="3709123"/>
            <a:ext cx="3780592" cy="250464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7"/>
          <p:cNvSpPr txBox="1"/>
          <p:nvPr>
            <p:ph type="title"/>
          </p:nvPr>
        </p:nvSpPr>
        <p:spPr>
          <a:xfrm>
            <a:off x="995941" y="955962"/>
            <a:ext cx="5280169" cy="394856"/>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Twentieth Century"/>
              <a:buNone/>
            </a:pPr>
            <a:r>
              <a:rPr lang="en-US"/>
              <a:t>PLANOX COUPLING</a:t>
            </a:r>
            <a:endParaRPr/>
          </a:p>
        </p:txBody>
      </p:sp>
      <p:pic>
        <p:nvPicPr>
          <p:cNvPr id="295" name="Google Shape;295;p7"/>
          <p:cNvPicPr preferRelativeResize="0"/>
          <p:nvPr/>
        </p:nvPicPr>
        <p:blipFill rotWithShape="1">
          <a:blip r:embed="rId3">
            <a:alphaModFix/>
          </a:blip>
          <a:srcRect b="0" l="0" r="0" t="0"/>
          <a:stretch/>
        </p:blipFill>
        <p:spPr>
          <a:xfrm>
            <a:off x="252739" y="102777"/>
            <a:ext cx="2438611" cy="542591"/>
          </a:xfrm>
          <a:prstGeom prst="rect">
            <a:avLst/>
          </a:prstGeom>
          <a:noFill/>
          <a:ln>
            <a:noFill/>
          </a:ln>
        </p:spPr>
      </p:pic>
      <p:pic>
        <p:nvPicPr>
          <p:cNvPr id="296" name="Google Shape;296;p7"/>
          <p:cNvPicPr preferRelativeResize="0"/>
          <p:nvPr/>
        </p:nvPicPr>
        <p:blipFill rotWithShape="1">
          <a:blip r:embed="rId4">
            <a:alphaModFix/>
          </a:blip>
          <a:srcRect b="0" l="0" r="0" t="0"/>
          <a:stretch/>
        </p:blipFill>
        <p:spPr>
          <a:xfrm>
            <a:off x="203297" y="6163169"/>
            <a:ext cx="2017951" cy="579170"/>
          </a:xfrm>
          <a:prstGeom prst="rect">
            <a:avLst/>
          </a:prstGeom>
          <a:noFill/>
          <a:ln>
            <a:noFill/>
          </a:ln>
        </p:spPr>
      </p:pic>
      <p:sp>
        <p:nvSpPr>
          <p:cNvPr id="297" name="Google Shape;297;p7"/>
          <p:cNvSpPr txBox="1"/>
          <p:nvPr>
            <p:ph idx="1" type="body"/>
          </p:nvPr>
        </p:nvSpPr>
        <p:spPr>
          <a:xfrm>
            <a:off x="736167" y="1449387"/>
            <a:ext cx="6381606" cy="4639686"/>
          </a:xfrm>
          <a:prstGeom prst="rect">
            <a:avLst/>
          </a:prstGeom>
          <a:noFill/>
          <a:ln>
            <a:noFill/>
          </a:ln>
        </p:spPr>
        <p:txBody>
          <a:bodyPr anchorCtr="0" anchor="t" bIns="45700" lIns="91425" spcFirstLastPara="1" rIns="91425" wrap="square" tIns="45700">
            <a:normAutofit fontScale="85000" lnSpcReduction="10000"/>
          </a:bodyPr>
          <a:lstStyle/>
          <a:p>
            <a:pPr indent="-228600" lvl="0" marL="228600" rtl="0" algn="just">
              <a:lnSpc>
                <a:spcPct val="120000"/>
              </a:lnSpc>
              <a:spcBef>
                <a:spcPts val="0"/>
              </a:spcBef>
              <a:spcAft>
                <a:spcPts val="0"/>
              </a:spcAft>
              <a:buClr>
                <a:schemeClr val="lt1"/>
              </a:buClr>
              <a:buSzPct val="125000"/>
              <a:buChar char="•"/>
            </a:pPr>
            <a:r>
              <a:rPr lang="en-US" sz="1900"/>
              <a:t>A Planox coupling is a type of coupling that uses a curved tooth profile to transmit power between two shafts. The teeth engage and disengage smoothly, allowing for high torque transmission and reducing wear and tear on the shafts. Planox couplings are commonly used in high torque applications.</a:t>
            </a:r>
            <a:endParaRPr/>
          </a:p>
          <a:p>
            <a:pPr indent="-228600" lvl="0" marL="228600" rtl="0" algn="just">
              <a:lnSpc>
                <a:spcPct val="120000"/>
              </a:lnSpc>
              <a:spcBef>
                <a:spcPts val="1000"/>
              </a:spcBef>
              <a:spcAft>
                <a:spcPts val="0"/>
              </a:spcAft>
              <a:buClr>
                <a:schemeClr val="lt1"/>
              </a:buClr>
              <a:buSzPct val="125000"/>
              <a:buChar char="•"/>
            </a:pPr>
            <a:r>
              <a:rPr lang="en-US" sz="1900"/>
              <a:t>The Planox clutch, type PPT, is switched off pneumatically and is based on the two design features of the PP and PT type clutches. A switching component similar to that installed in the PP type is attached to the extended clutch hub of the PT model. The compressed air is fed axially through the shaft. The axial force generated by this presses against the cup spring packs via the piston, thereby separating the parts within the frictional connection. The clutch is switched off. When depressurized, the clutch is switched on automatically by spring force. This means that when in operation, no actuating medium needs to be constantly present. The specific model of the clutch is developed from DESCH.</a:t>
            </a:r>
            <a:endParaRPr/>
          </a:p>
          <a:p>
            <a:pPr indent="-228600" lvl="0" marL="228600" rtl="0" algn="just">
              <a:lnSpc>
                <a:spcPct val="120000"/>
              </a:lnSpc>
              <a:spcBef>
                <a:spcPts val="1000"/>
              </a:spcBef>
              <a:spcAft>
                <a:spcPts val="0"/>
              </a:spcAft>
              <a:buClr>
                <a:schemeClr val="lt1"/>
              </a:buClr>
              <a:buSzPct val="125000"/>
              <a:buChar char="•"/>
            </a:pPr>
            <a:r>
              <a:rPr lang="en-US" sz="1900"/>
              <a:t>Torque range from 1,100 Nm to 825,000 Nm</a:t>
            </a:r>
            <a:endParaRPr/>
          </a:p>
          <a:p>
            <a:pPr indent="-107155" lvl="0" marL="228600" rtl="0" algn="just">
              <a:lnSpc>
                <a:spcPct val="120000"/>
              </a:lnSpc>
              <a:spcBef>
                <a:spcPts val="1000"/>
              </a:spcBef>
              <a:spcAft>
                <a:spcPts val="0"/>
              </a:spcAft>
              <a:buClr>
                <a:schemeClr val="lt1"/>
              </a:buClr>
              <a:buSzPct val="125000"/>
              <a:buNone/>
            </a:pPr>
            <a:r>
              <a:t/>
            </a:r>
            <a:endParaRPr sz="1800"/>
          </a:p>
          <a:p>
            <a:pPr indent="-107155" lvl="0" marL="228600" rtl="0" algn="just">
              <a:lnSpc>
                <a:spcPct val="120000"/>
              </a:lnSpc>
              <a:spcBef>
                <a:spcPts val="1000"/>
              </a:spcBef>
              <a:spcAft>
                <a:spcPts val="0"/>
              </a:spcAft>
              <a:buClr>
                <a:schemeClr val="lt1"/>
              </a:buClr>
              <a:buSzPct val="125000"/>
              <a:buNone/>
            </a:pPr>
            <a:r>
              <a:t/>
            </a:r>
            <a:endParaRPr sz="1800"/>
          </a:p>
          <a:p>
            <a:pPr indent="-86914" lvl="0" marL="228600" rtl="0" algn="l">
              <a:lnSpc>
                <a:spcPct val="120000"/>
              </a:lnSpc>
              <a:spcBef>
                <a:spcPts val="1000"/>
              </a:spcBef>
              <a:spcAft>
                <a:spcPts val="0"/>
              </a:spcAft>
              <a:buClr>
                <a:schemeClr val="lt1"/>
              </a:buClr>
              <a:buSzPct val="125000"/>
              <a:buNone/>
            </a:pPr>
            <a:r>
              <a:t/>
            </a:r>
            <a:endParaRPr sz="2100"/>
          </a:p>
          <a:p>
            <a:pPr indent="-66675" lvl="0" marL="228600" rtl="0" algn="l">
              <a:lnSpc>
                <a:spcPct val="120000"/>
              </a:lnSpc>
              <a:spcBef>
                <a:spcPts val="1000"/>
              </a:spcBef>
              <a:spcAft>
                <a:spcPts val="0"/>
              </a:spcAft>
              <a:buClr>
                <a:schemeClr val="lt1"/>
              </a:buClr>
              <a:buSzPct val="125000"/>
              <a:buNone/>
            </a:pPr>
            <a:r>
              <a:t/>
            </a:r>
            <a:endParaRPr/>
          </a:p>
          <a:p>
            <a:pPr indent="-66675" lvl="0" marL="228600" rtl="0" algn="l">
              <a:lnSpc>
                <a:spcPct val="120000"/>
              </a:lnSpc>
              <a:spcBef>
                <a:spcPts val="1000"/>
              </a:spcBef>
              <a:spcAft>
                <a:spcPts val="0"/>
              </a:spcAft>
              <a:buClr>
                <a:schemeClr val="lt1"/>
              </a:buClr>
              <a:buSzPct val="125000"/>
              <a:buNone/>
            </a:pPr>
            <a:r>
              <a:t/>
            </a:r>
            <a:endParaRPr/>
          </a:p>
          <a:p>
            <a:pPr indent="-66675" lvl="0" marL="228600" rtl="0" algn="l">
              <a:lnSpc>
                <a:spcPct val="120000"/>
              </a:lnSpc>
              <a:spcBef>
                <a:spcPts val="1000"/>
              </a:spcBef>
              <a:spcAft>
                <a:spcPts val="0"/>
              </a:spcAft>
              <a:buClr>
                <a:schemeClr val="lt1"/>
              </a:buClr>
              <a:buSzPct val="125000"/>
              <a:buNone/>
            </a:pPr>
            <a:r>
              <a:t/>
            </a:r>
            <a:endParaRPr/>
          </a:p>
        </p:txBody>
      </p:sp>
      <p:pic>
        <p:nvPicPr>
          <p:cNvPr id="298" name="Google Shape;298;p7"/>
          <p:cNvPicPr preferRelativeResize="0"/>
          <p:nvPr/>
        </p:nvPicPr>
        <p:blipFill rotWithShape="1">
          <a:blip r:embed="rId5">
            <a:alphaModFix/>
          </a:blip>
          <a:srcRect b="0" l="0" r="0" t="0"/>
          <a:stretch/>
        </p:blipFill>
        <p:spPr>
          <a:xfrm>
            <a:off x="7319530" y="1233055"/>
            <a:ext cx="3371850" cy="33528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8"/>
          <p:cNvSpPr txBox="1"/>
          <p:nvPr>
            <p:ph type="title"/>
          </p:nvPr>
        </p:nvSpPr>
        <p:spPr>
          <a:xfrm>
            <a:off x="840077" y="924790"/>
            <a:ext cx="5280169" cy="394856"/>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Arial"/>
              <a:buNone/>
            </a:pPr>
            <a:r>
              <a:rPr b="0" i="0" lang="en-US">
                <a:latin typeface="Arial"/>
                <a:ea typeface="Arial"/>
                <a:cs typeface="Arial"/>
                <a:sym typeface="Arial"/>
              </a:rPr>
              <a:t>SAFETY COUPLING</a:t>
            </a:r>
            <a:endParaRPr/>
          </a:p>
        </p:txBody>
      </p:sp>
      <p:pic>
        <p:nvPicPr>
          <p:cNvPr id="304" name="Google Shape;304;p8"/>
          <p:cNvPicPr preferRelativeResize="0"/>
          <p:nvPr/>
        </p:nvPicPr>
        <p:blipFill rotWithShape="1">
          <a:blip r:embed="rId3">
            <a:alphaModFix/>
          </a:blip>
          <a:srcRect b="0" l="0" r="0" t="0"/>
          <a:stretch/>
        </p:blipFill>
        <p:spPr>
          <a:xfrm>
            <a:off x="252739" y="102777"/>
            <a:ext cx="2438611" cy="542591"/>
          </a:xfrm>
          <a:prstGeom prst="rect">
            <a:avLst/>
          </a:prstGeom>
          <a:noFill/>
          <a:ln>
            <a:noFill/>
          </a:ln>
        </p:spPr>
      </p:pic>
      <p:pic>
        <p:nvPicPr>
          <p:cNvPr id="305" name="Google Shape;305;p8"/>
          <p:cNvPicPr preferRelativeResize="0"/>
          <p:nvPr/>
        </p:nvPicPr>
        <p:blipFill rotWithShape="1">
          <a:blip r:embed="rId4">
            <a:alphaModFix/>
          </a:blip>
          <a:srcRect b="0" l="0" r="0" t="0"/>
          <a:stretch/>
        </p:blipFill>
        <p:spPr>
          <a:xfrm>
            <a:off x="203297" y="6163169"/>
            <a:ext cx="2017951" cy="579170"/>
          </a:xfrm>
          <a:prstGeom prst="rect">
            <a:avLst/>
          </a:prstGeom>
          <a:noFill/>
          <a:ln>
            <a:noFill/>
          </a:ln>
        </p:spPr>
      </p:pic>
      <p:sp>
        <p:nvSpPr>
          <p:cNvPr id="306" name="Google Shape;306;p8"/>
          <p:cNvSpPr txBox="1"/>
          <p:nvPr>
            <p:ph idx="1" type="body"/>
          </p:nvPr>
        </p:nvSpPr>
        <p:spPr>
          <a:xfrm>
            <a:off x="788121" y="1433944"/>
            <a:ext cx="6828415" cy="4665520"/>
          </a:xfrm>
          <a:prstGeom prst="rect">
            <a:avLst/>
          </a:prstGeom>
          <a:noFill/>
          <a:ln>
            <a:noFill/>
          </a:ln>
        </p:spPr>
        <p:txBody>
          <a:bodyPr anchorCtr="0" anchor="t" bIns="45700" lIns="91425" spcFirstLastPara="1" rIns="91425" wrap="square" tIns="45700">
            <a:normAutofit/>
          </a:bodyPr>
          <a:lstStyle/>
          <a:p>
            <a:pPr indent="-228600" lvl="0" marL="228600" rtl="0" algn="l">
              <a:lnSpc>
                <a:spcPct val="120000"/>
              </a:lnSpc>
              <a:spcBef>
                <a:spcPts val="0"/>
              </a:spcBef>
              <a:spcAft>
                <a:spcPts val="0"/>
              </a:spcAft>
              <a:buClr>
                <a:schemeClr val="lt1"/>
              </a:buClr>
              <a:buSzPts val="2500"/>
              <a:buChar char="•"/>
            </a:pPr>
            <a:r>
              <a:rPr lang="en-US" sz="2000"/>
              <a:t>A safety coupling is a type of coupling that is designed to protect machinery from damage in the event of a sudden overload or jam. The coupling is designed to disengage when a certain torque limit is exceeded, preventing damage to the machinery.</a:t>
            </a:r>
            <a:endParaRPr/>
          </a:p>
          <a:p>
            <a:pPr indent="-228600" lvl="0" marL="228600" rtl="0" algn="l">
              <a:lnSpc>
                <a:spcPct val="120000"/>
              </a:lnSpc>
              <a:spcBef>
                <a:spcPts val="1000"/>
              </a:spcBef>
              <a:spcAft>
                <a:spcPts val="0"/>
              </a:spcAft>
              <a:buClr>
                <a:schemeClr val="lt1"/>
              </a:buClr>
              <a:buSzPts val="2500"/>
              <a:buChar char="•"/>
            </a:pPr>
            <a:r>
              <a:rPr lang="en-US" sz="2000"/>
              <a:t>Safety Couplings with Roller Bearings</a:t>
            </a:r>
            <a:endParaRPr/>
          </a:p>
          <a:p>
            <a:pPr indent="-228600" lvl="0" marL="228600" rtl="0" algn="l">
              <a:lnSpc>
                <a:spcPct val="120000"/>
              </a:lnSpc>
              <a:spcBef>
                <a:spcPts val="1000"/>
              </a:spcBef>
              <a:spcAft>
                <a:spcPts val="0"/>
              </a:spcAft>
              <a:buClr>
                <a:schemeClr val="lt1"/>
              </a:buClr>
              <a:buSzPts val="2500"/>
              <a:buChar char="•"/>
            </a:pPr>
            <a:r>
              <a:rPr lang="en-US" sz="2000"/>
              <a:t>Due to the integrated roller bearing, backlash-free safety couplings offer a compact possibility of torque limitation for indirect drives for attaching belt pulleys, sprocket wheel. </a:t>
            </a:r>
            <a:endParaRPr sz="2000"/>
          </a:p>
        </p:txBody>
      </p:sp>
      <p:pic>
        <p:nvPicPr>
          <p:cNvPr id="307" name="Google Shape;307;p8"/>
          <p:cNvPicPr preferRelativeResize="0"/>
          <p:nvPr/>
        </p:nvPicPr>
        <p:blipFill rotWithShape="1">
          <a:blip r:embed="rId5">
            <a:alphaModFix/>
          </a:blip>
          <a:srcRect b="0" l="0" r="0" t="0"/>
          <a:stretch/>
        </p:blipFill>
        <p:spPr>
          <a:xfrm>
            <a:off x="7733867" y="2153950"/>
            <a:ext cx="3748088" cy="280329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27"/>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1800"/>
              <a:buNone/>
            </a:pPr>
            <a:r>
              <a:rPr lang="en-US"/>
              <a:t>Torque/Power transmission capacity</a:t>
            </a:r>
            <a:endParaRPr/>
          </a:p>
        </p:txBody>
      </p:sp>
      <p:sp>
        <p:nvSpPr>
          <p:cNvPr id="313" name="Google Shape;313;p27"/>
          <p:cNvSpPr txBox="1"/>
          <p:nvPr>
            <p:ph idx="1" type="body"/>
          </p:nvPr>
        </p:nvSpPr>
        <p:spPr>
          <a:xfrm>
            <a:off x="1141412" y="1700981"/>
            <a:ext cx="9905999" cy="4462188"/>
          </a:xfrm>
          <a:prstGeom prst="rect">
            <a:avLst/>
          </a:prstGeom>
          <a:noFill/>
          <a:ln>
            <a:noFill/>
          </a:ln>
        </p:spPr>
        <p:txBody>
          <a:bodyPr anchorCtr="0" anchor="t" bIns="45700" lIns="91425" spcFirstLastPara="1" rIns="91425" wrap="square" tIns="45700">
            <a:normAutofit/>
          </a:bodyPr>
          <a:lstStyle/>
          <a:p>
            <a:pPr indent="0" lvl="0" marL="85725" rtl="0" algn="l">
              <a:lnSpc>
                <a:spcPct val="120000"/>
              </a:lnSpc>
              <a:spcBef>
                <a:spcPts val="1000"/>
              </a:spcBef>
              <a:spcAft>
                <a:spcPts val="0"/>
              </a:spcAft>
              <a:buSzPts val="2250"/>
              <a:buNone/>
            </a:pPr>
            <a:r>
              <a:rPr lang="en-US"/>
              <a:t>The maximum torque which can be transmitted calculated using the equation:  </a:t>
            </a:r>
            <a:r>
              <a:rPr b="1" lang="en-US"/>
              <a:t>Mtmax = π da2 B p μ / 2000.</a:t>
            </a:r>
            <a:endParaRPr/>
          </a:p>
          <a:p>
            <a:pPr indent="0" lvl="0" marL="85725" rtl="0" algn="l">
              <a:lnSpc>
                <a:spcPct val="120000"/>
              </a:lnSpc>
              <a:spcBef>
                <a:spcPts val="1000"/>
              </a:spcBef>
              <a:spcAft>
                <a:spcPts val="0"/>
              </a:spcAft>
              <a:buSzPts val="2250"/>
              <a:buNone/>
            </a:pPr>
            <a:r>
              <a:rPr lang="en-US"/>
              <a:t>Mtmax	=	maximum transmissible torque [Nm]</a:t>
            </a:r>
            <a:endParaRPr/>
          </a:p>
          <a:p>
            <a:pPr indent="0" lvl="0" marL="85725" rtl="0" algn="l">
              <a:lnSpc>
                <a:spcPct val="120000"/>
              </a:lnSpc>
              <a:spcBef>
                <a:spcPts val="1000"/>
              </a:spcBef>
              <a:spcAft>
                <a:spcPts val="0"/>
              </a:spcAft>
              <a:buSzPts val="2250"/>
              <a:buNone/>
            </a:pPr>
            <a:r>
              <a:rPr lang="en-US"/>
              <a:t>da	=	shaft diameter [mm]</a:t>
            </a:r>
            <a:endParaRPr/>
          </a:p>
          <a:p>
            <a:pPr indent="0" lvl="0" marL="85725" rtl="0" algn="l">
              <a:lnSpc>
                <a:spcPct val="120000"/>
              </a:lnSpc>
              <a:spcBef>
                <a:spcPts val="1000"/>
              </a:spcBef>
              <a:spcAft>
                <a:spcPts val="0"/>
              </a:spcAft>
              <a:buSzPts val="2250"/>
              <a:buNone/>
            </a:pPr>
            <a:r>
              <a:rPr lang="en-US"/>
              <a:t>B	=	effective pressure length (equal to da) [mm]</a:t>
            </a:r>
            <a:endParaRPr/>
          </a:p>
          <a:p>
            <a:pPr indent="0" lvl="0" marL="85725" rtl="0" algn="l">
              <a:lnSpc>
                <a:spcPct val="120000"/>
              </a:lnSpc>
              <a:spcBef>
                <a:spcPts val="1000"/>
              </a:spcBef>
              <a:spcAft>
                <a:spcPts val="0"/>
              </a:spcAft>
              <a:buSzPts val="2250"/>
              <a:buNone/>
            </a:pPr>
            <a:r>
              <a:rPr lang="en-US"/>
              <a:t>p	=	minimum surface pressure between shaft and inner 			sleeve[N/mm2]</a:t>
            </a:r>
            <a:endParaRPr/>
          </a:p>
          <a:p>
            <a:pPr indent="0" lvl="0" marL="85725" rtl="0" algn="l">
              <a:lnSpc>
                <a:spcPct val="120000"/>
              </a:lnSpc>
              <a:spcBef>
                <a:spcPts val="1000"/>
              </a:spcBef>
              <a:spcAft>
                <a:spcPts val="0"/>
              </a:spcAft>
              <a:buSzPts val="2250"/>
              <a:buNone/>
            </a:pPr>
            <a:r>
              <a:rPr lang="en-US"/>
              <a:t>μ	=	coefficient of friction </a:t>
            </a:r>
            <a:endParaRPr/>
          </a:p>
        </p:txBody>
      </p:sp>
      <p:pic>
        <p:nvPicPr>
          <p:cNvPr id="314" name="Google Shape;314;p27"/>
          <p:cNvPicPr preferRelativeResize="0"/>
          <p:nvPr/>
        </p:nvPicPr>
        <p:blipFill rotWithShape="1">
          <a:blip r:embed="rId3">
            <a:alphaModFix/>
          </a:blip>
          <a:srcRect b="0" l="0" r="0" t="0"/>
          <a:stretch/>
        </p:blipFill>
        <p:spPr>
          <a:xfrm>
            <a:off x="252739" y="102777"/>
            <a:ext cx="2438611" cy="542591"/>
          </a:xfrm>
          <a:prstGeom prst="rect">
            <a:avLst/>
          </a:prstGeom>
          <a:noFill/>
          <a:ln>
            <a:noFill/>
          </a:ln>
        </p:spPr>
      </p:pic>
      <p:pic>
        <p:nvPicPr>
          <p:cNvPr id="315" name="Google Shape;315;p27"/>
          <p:cNvPicPr preferRelativeResize="0"/>
          <p:nvPr/>
        </p:nvPicPr>
        <p:blipFill rotWithShape="1">
          <a:blip r:embed="rId4">
            <a:alphaModFix/>
          </a:blip>
          <a:srcRect b="0" l="0" r="0" t="0"/>
          <a:stretch/>
        </p:blipFill>
        <p:spPr>
          <a:xfrm>
            <a:off x="203297" y="6163169"/>
            <a:ext cx="2017951" cy="57917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28"/>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1800"/>
              <a:buNone/>
            </a:pPr>
            <a:r>
              <a:rPr lang="en-US"/>
              <a:t>Torque/Power transmission capacity</a:t>
            </a:r>
            <a:endParaRPr/>
          </a:p>
        </p:txBody>
      </p:sp>
      <p:sp>
        <p:nvSpPr>
          <p:cNvPr id="321" name="Google Shape;321;p28"/>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a:bodyPr>
          <a:lstStyle/>
          <a:p>
            <a:pPr indent="0" lvl="0" marL="85725" rtl="0" algn="l">
              <a:lnSpc>
                <a:spcPct val="120000"/>
              </a:lnSpc>
              <a:spcBef>
                <a:spcPts val="1000"/>
              </a:spcBef>
              <a:spcAft>
                <a:spcPts val="0"/>
              </a:spcAft>
              <a:buSzPts val="2250"/>
              <a:buNone/>
            </a:pPr>
            <a:r>
              <a:rPr lang="en-US"/>
              <a:t>If the coupling is subjected to axial forces, their effect on the power transmission capacity is generally insignificant. The transmissible torque is obtained from the equation:  </a:t>
            </a:r>
            <a:r>
              <a:rPr b="1" lang="en-US"/>
              <a:t>Mt = √(Mtmax2 - ( Fa da / 2000)2) </a:t>
            </a:r>
            <a:r>
              <a:rPr lang="en-US"/>
              <a:t>.</a:t>
            </a:r>
            <a:endParaRPr/>
          </a:p>
          <a:p>
            <a:pPr indent="0" lvl="0" marL="85725" rtl="0" algn="l">
              <a:lnSpc>
                <a:spcPct val="120000"/>
              </a:lnSpc>
              <a:spcBef>
                <a:spcPts val="1000"/>
              </a:spcBef>
              <a:spcAft>
                <a:spcPts val="0"/>
              </a:spcAft>
              <a:buSzPts val="2250"/>
              <a:buNone/>
            </a:pPr>
            <a:r>
              <a:rPr lang="en-US"/>
              <a:t>Mtmax	=	maximum transmissible torque [Nm]</a:t>
            </a:r>
            <a:endParaRPr/>
          </a:p>
          <a:p>
            <a:pPr indent="0" lvl="0" marL="85725" rtl="0" algn="l">
              <a:lnSpc>
                <a:spcPct val="120000"/>
              </a:lnSpc>
              <a:spcBef>
                <a:spcPts val="1000"/>
              </a:spcBef>
              <a:spcAft>
                <a:spcPts val="0"/>
              </a:spcAft>
              <a:buSzPts val="2250"/>
              <a:buNone/>
            </a:pPr>
            <a:r>
              <a:rPr lang="en-US"/>
              <a:t>Fa	=	axial force [N]</a:t>
            </a:r>
            <a:endParaRPr/>
          </a:p>
          <a:p>
            <a:pPr indent="0" lvl="0" marL="85725" rtl="0" algn="l">
              <a:lnSpc>
                <a:spcPct val="120000"/>
              </a:lnSpc>
              <a:spcBef>
                <a:spcPts val="1000"/>
              </a:spcBef>
              <a:spcAft>
                <a:spcPts val="0"/>
              </a:spcAft>
              <a:buSzPts val="2250"/>
              <a:buNone/>
            </a:pPr>
            <a:r>
              <a:rPr lang="en-US"/>
              <a:t>da	=	shaft diameter [mm]</a:t>
            </a:r>
            <a:endParaRPr/>
          </a:p>
        </p:txBody>
      </p:sp>
      <p:pic>
        <p:nvPicPr>
          <p:cNvPr id="322" name="Google Shape;322;p28"/>
          <p:cNvPicPr preferRelativeResize="0"/>
          <p:nvPr/>
        </p:nvPicPr>
        <p:blipFill rotWithShape="1">
          <a:blip r:embed="rId3">
            <a:alphaModFix/>
          </a:blip>
          <a:srcRect b="0" l="0" r="0" t="0"/>
          <a:stretch/>
        </p:blipFill>
        <p:spPr>
          <a:xfrm>
            <a:off x="0" y="9196"/>
            <a:ext cx="2438611" cy="542591"/>
          </a:xfrm>
          <a:prstGeom prst="rect">
            <a:avLst/>
          </a:prstGeom>
          <a:noFill/>
          <a:ln>
            <a:noFill/>
          </a:ln>
        </p:spPr>
      </p:pic>
      <p:pic>
        <p:nvPicPr>
          <p:cNvPr id="323" name="Google Shape;323;p28"/>
          <p:cNvPicPr preferRelativeResize="0"/>
          <p:nvPr/>
        </p:nvPicPr>
        <p:blipFill rotWithShape="1">
          <a:blip r:embed="rId4">
            <a:alphaModFix/>
          </a:blip>
          <a:srcRect b="0" l="0" r="0" t="0"/>
          <a:stretch/>
        </p:blipFill>
        <p:spPr>
          <a:xfrm>
            <a:off x="0" y="6278830"/>
            <a:ext cx="2017951" cy="57917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29"/>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1800"/>
              <a:buNone/>
            </a:pPr>
            <a:r>
              <a:rPr lang="en-US"/>
              <a:t>Torque/Power transmission capacity</a:t>
            </a:r>
            <a:endParaRPr/>
          </a:p>
        </p:txBody>
      </p:sp>
      <p:sp>
        <p:nvSpPr>
          <p:cNvPr id="329" name="Google Shape;329;p29"/>
          <p:cNvSpPr txBox="1"/>
          <p:nvPr>
            <p:ph idx="1" type="body"/>
          </p:nvPr>
        </p:nvSpPr>
        <p:spPr>
          <a:xfrm>
            <a:off x="1141413" y="2288816"/>
            <a:ext cx="9905999" cy="3541714"/>
          </a:xfrm>
          <a:prstGeom prst="rect">
            <a:avLst/>
          </a:prstGeom>
          <a:noFill/>
          <a:ln>
            <a:noFill/>
          </a:ln>
        </p:spPr>
        <p:txBody>
          <a:bodyPr anchorCtr="0" anchor="t" bIns="45700" lIns="91425" spcFirstLastPara="1" rIns="91425" wrap="square" tIns="45700">
            <a:normAutofit/>
          </a:bodyPr>
          <a:lstStyle/>
          <a:p>
            <a:pPr indent="0" lvl="0" marL="85725" rtl="0" algn="l">
              <a:lnSpc>
                <a:spcPct val="120000"/>
              </a:lnSpc>
              <a:spcBef>
                <a:spcPts val="1000"/>
              </a:spcBef>
              <a:spcAft>
                <a:spcPts val="0"/>
              </a:spcAft>
              <a:buSzPts val="2250"/>
              <a:buNone/>
            </a:pPr>
            <a:r>
              <a:rPr lang="en-US"/>
              <a:t>The permissible torque is obtained from:  </a:t>
            </a:r>
            <a:r>
              <a:rPr b="1" lang="en-US"/>
              <a:t>M = Mtmax or Mt / f .</a:t>
            </a:r>
            <a:endParaRPr/>
          </a:p>
          <a:p>
            <a:pPr indent="0" lvl="0" marL="85725" rtl="0" algn="l">
              <a:lnSpc>
                <a:spcPct val="120000"/>
              </a:lnSpc>
              <a:spcBef>
                <a:spcPts val="1000"/>
              </a:spcBef>
              <a:spcAft>
                <a:spcPts val="0"/>
              </a:spcAft>
              <a:buSzPts val="2250"/>
              <a:buNone/>
            </a:pPr>
            <a:r>
              <a:t/>
            </a:r>
            <a:endParaRPr b="1"/>
          </a:p>
          <a:p>
            <a:pPr indent="0" lvl="0" marL="85725" rtl="0" algn="l">
              <a:lnSpc>
                <a:spcPct val="120000"/>
              </a:lnSpc>
              <a:spcBef>
                <a:spcPts val="1000"/>
              </a:spcBef>
              <a:spcAft>
                <a:spcPts val="0"/>
              </a:spcAft>
              <a:buSzPts val="2250"/>
              <a:buNone/>
            </a:pPr>
            <a:r>
              <a:rPr lang="en-US"/>
              <a:t>M=	permissible torque [Nm]</a:t>
            </a:r>
            <a:endParaRPr/>
          </a:p>
          <a:p>
            <a:pPr indent="0" lvl="0" marL="85725" rtl="0" algn="l">
              <a:lnSpc>
                <a:spcPct val="120000"/>
              </a:lnSpc>
              <a:spcBef>
                <a:spcPts val="1000"/>
              </a:spcBef>
              <a:spcAft>
                <a:spcPts val="0"/>
              </a:spcAft>
              <a:buSzPts val="2250"/>
              <a:buNone/>
            </a:pPr>
            <a:r>
              <a:rPr lang="en-US"/>
              <a:t>Mtmax =	maximum transmissible torque [Nm]</a:t>
            </a:r>
            <a:endParaRPr/>
          </a:p>
          <a:p>
            <a:pPr indent="0" lvl="0" marL="85725" rtl="0" algn="l">
              <a:lnSpc>
                <a:spcPct val="120000"/>
              </a:lnSpc>
              <a:spcBef>
                <a:spcPts val="1000"/>
              </a:spcBef>
              <a:spcAft>
                <a:spcPts val="0"/>
              </a:spcAft>
              <a:buSzPts val="2250"/>
              <a:buNone/>
            </a:pPr>
            <a:r>
              <a:rPr lang="en-US"/>
              <a:t>f =	safety factor</a:t>
            </a:r>
            <a:endParaRPr/>
          </a:p>
        </p:txBody>
      </p:sp>
      <p:pic>
        <p:nvPicPr>
          <p:cNvPr id="330" name="Google Shape;330;p29"/>
          <p:cNvPicPr preferRelativeResize="0"/>
          <p:nvPr/>
        </p:nvPicPr>
        <p:blipFill rotWithShape="1">
          <a:blip r:embed="rId3">
            <a:alphaModFix/>
          </a:blip>
          <a:srcRect b="0" l="0" r="0" t="0"/>
          <a:stretch/>
        </p:blipFill>
        <p:spPr>
          <a:xfrm>
            <a:off x="0" y="9196"/>
            <a:ext cx="2438611" cy="542591"/>
          </a:xfrm>
          <a:prstGeom prst="rect">
            <a:avLst/>
          </a:prstGeom>
          <a:noFill/>
          <a:ln>
            <a:noFill/>
          </a:ln>
        </p:spPr>
      </p:pic>
      <p:pic>
        <p:nvPicPr>
          <p:cNvPr id="331" name="Google Shape;331;p29"/>
          <p:cNvPicPr preferRelativeResize="0"/>
          <p:nvPr/>
        </p:nvPicPr>
        <p:blipFill rotWithShape="1">
          <a:blip r:embed="rId4">
            <a:alphaModFix/>
          </a:blip>
          <a:srcRect b="0" l="0" r="0" t="0"/>
          <a:stretch/>
        </p:blipFill>
        <p:spPr>
          <a:xfrm>
            <a:off x="0" y="6278830"/>
            <a:ext cx="2017951" cy="57917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Κύκλωμα">
  <a:themeElements>
    <a:clrScheme name="Circuit">
      <a:dk1>
        <a:srgbClr val="000000"/>
      </a:dk1>
      <a:lt1>
        <a:srgbClr val="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2023-04-18T09:12:15Z</dcterms:created>
  <dc:creator>Konstantina Papadopoulou</dc:creator>
</cp:coreProperties>
</file>