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hrwEpi9r2n2562q1iR7cw9GjRm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Roboto-regular.fntdata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bb003d9e98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2bb003d9e98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2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2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2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3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24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24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7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7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5" name="Google Shape;95;p27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8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4" name="Google Shape;104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8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8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9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9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9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0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30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30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1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2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6" name="Google Shape;136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3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3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3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5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5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0" name="Google Shape;160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C0D5E6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9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1" name="Google Shape;11;p19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9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9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9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9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9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9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9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9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9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9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1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4" name="Google Shape;24;p19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9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9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9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9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9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9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9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9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9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9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19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9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1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" name="Google Shape;40;p1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Google Shape;41;p1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8.jp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4.jpg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0.jp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7.jp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6.jp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1.jp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3.jp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3.jpg"/><Relationship Id="rId6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4.jp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6.jp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1.jpg"/><Relationship Id="rId6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8.jpg"/><Relationship Id="rId6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2.jpg"/><Relationship Id="rId6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7.jpg"/><Relationship Id="rId6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25.jpg"/><Relationship Id="rId6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5.jpg"/><Relationship Id="rId6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9.jpg"/><Relationship Id="rId6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36570" y="379496"/>
            <a:ext cx="9096375" cy="520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"/>
          <p:cNvSpPr txBox="1"/>
          <p:nvPr/>
        </p:nvSpPr>
        <p:spPr>
          <a:xfrm>
            <a:off x="304800" y="235869"/>
            <a:ext cx="11665528" cy="142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STRAIGHT LINES OF STANDARD TYPES AND THICKNESS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Types of lines</a:t>
            </a:r>
            <a:endParaRPr b="0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79307" y="1589327"/>
            <a:ext cx="4113623" cy="5032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"/>
          <p:cNvSpPr txBox="1"/>
          <p:nvPr/>
        </p:nvSpPr>
        <p:spPr>
          <a:xfrm>
            <a:off x="3713016" y="267820"/>
            <a:ext cx="4811182" cy="716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Types of lines</a:t>
            </a:r>
            <a:endParaRPr b="0" i="0" sz="4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3017" y="1010563"/>
            <a:ext cx="4811181" cy="569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4"/>
          <p:cNvSpPr txBox="1"/>
          <p:nvPr/>
        </p:nvSpPr>
        <p:spPr>
          <a:xfrm>
            <a:off x="2902227" y="175467"/>
            <a:ext cx="6095999" cy="721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Priority of drawing lines</a:t>
            </a:r>
            <a:endParaRPr b="0" i="0" sz="4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2120347" y="1046054"/>
            <a:ext cx="8468139" cy="4179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23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Visible edges and contours - type A line,</a:t>
            </a:r>
            <a:endParaRPr/>
          </a:p>
          <a:p>
            <a:pPr indent="0" lvl="0" marL="0" marR="8509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Contour of objects in front of cutting planes; contours of the object before shaping; center of gravity lines; contours of adjacent parts - type K line,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8509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Shielded edges and contours - type E and F lines,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Intersection levels - type H line,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Axial lines and bisectors - type G line,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Auxiliary angle lines - line type B 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Lines of shortened views and partial sections - lines of type C and D.</a:t>
            </a:r>
            <a:endParaRPr/>
          </a:p>
        </p:txBody>
      </p:sp>
      <p:pic>
        <p:nvPicPr>
          <p:cNvPr id="198" name="Google Shape;19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5"/>
          <p:cNvSpPr txBox="1"/>
          <p:nvPr/>
        </p:nvSpPr>
        <p:spPr>
          <a:xfrm>
            <a:off x="2773146" y="799136"/>
            <a:ext cx="7301691" cy="721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Demonstration lines</a:t>
            </a:r>
            <a:endParaRPr b="0" i="0" sz="4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24087" y="2186609"/>
            <a:ext cx="9105402" cy="2161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5580" y="437321"/>
            <a:ext cx="10184420" cy="4927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7"/>
          <p:cNvSpPr txBox="1"/>
          <p:nvPr/>
        </p:nvSpPr>
        <p:spPr>
          <a:xfrm>
            <a:off x="1245705" y="162236"/>
            <a:ext cx="10263809" cy="721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CONSTRUCTION OF REGULAR POLYGONS</a:t>
            </a:r>
            <a:endParaRPr b="1" i="0" sz="4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1355035" y="852282"/>
            <a:ext cx="10045147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Regular polygons are geometric shapes whose sides and angles are equal</a:t>
            </a:r>
            <a:endParaRPr/>
          </a:p>
        </p:txBody>
      </p:sp>
      <p:sp>
        <p:nvSpPr>
          <p:cNvPr id="224" name="Google Shape;224;p7"/>
          <p:cNvSpPr txBox="1"/>
          <p:nvPr/>
        </p:nvSpPr>
        <p:spPr>
          <a:xfrm>
            <a:off x="3392555" y="1779612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An equilateral triangle</a:t>
            </a:r>
            <a:endParaRPr b="0" i="0" sz="3600" u="none" cap="none" strike="noStrik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5" name="Google Shape;22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27144" y="2499702"/>
            <a:ext cx="7426821" cy="3364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8"/>
          <p:cNvSpPr txBox="1"/>
          <p:nvPr/>
        </p:nvSpPr>
        <p:spPr>
          <a:xfrm>
            <a:off x="1771650" y="439270"/>
            <a:ext cx="8705850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Square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05012" y="1423987"/>
            <a:ext cx="8181975" cy="40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9"/>
          <p:cNvSpPr txBox="1"/>
          <p:nvPr/>
        </p:nvSpPr>
        <p:spPr>
          <a:xfrm>
            <a:off x="2161308" y="923369"/>
            <a:ext cx="3103417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Pentagon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1981" y="2120554"/>
            <a:ext cx="8039100" cy="34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9"/>
          <p:cNvSpPr txBox="1"/>
          <p:nvPr/>
        </p:nvSpPr>
        <p:spPr>
          <a:xfrm>
            <a:off x="7036905" y="929620"/>
            <a:ext cx="246133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Hexagon</a:t>
            </a:r>
            <a:endParaRPr b="0" i="0" sz="3600" u="none" cap="none" strike="noStrik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5" name="Google Shape;24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40054" y="1630017"/>
            <a:ext cx="7524931" cy="3258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0"/>
          <p:cNvSpPr txBox="1"/>
          <p:nvPr/>
        </p:nvSpPr>
        <p:spPr>
          <a:xfrm>
            <a:off x="2540054" y="783398"/>
            <a:ext cx="3103417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Heptagon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0"/>
          <p:cNvSpPr txBox="1"/>
          <p:nvPr/>
        </p:nvSpPr>
        <p:spPr>
          <a:xfrm>
            <a:off x="6548529" y="783398"/>
            <a:ext cx="3103417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Octagon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44718" y="1642131"/>
            <a:ext cx="8353753" cy="357373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 txBox="1"/>
          <p:nvPr/>
        </p:nvSpPr>
        <p:spPr>
          <a:xfrm>
            <a:off x="4766419" y="590834"/>
            <a:ext cx="3103417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Octagon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6044" y="1766577"/>
            <a:ext cx="8051456" cy="332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2"/>
          <p:cNvSpPr txBox="1"/>
          <p:nvPr/>
        </p:nvSpPr>
        <p:spPr>
          <a:xfrm>
            <a:off x="2027583" y="767890"/>
            <a:ext cx="4530288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 regular nine-angle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2"/>
          <p:cNvSpPr txBox="1"/>
          <p:nvPr/>
        </p:nvSpPr>
        <p:spPr>
          <a:xfrm>
            <a:off x="6961357" y="767891"/>
            <a:ext cx="3103417" cy="65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Decagon</a:t>
            </a:r>
            <a:endParaRPr b="1" i="0" sz="3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7862" y="881476"/>
            <a:ext cx="9086850" cy="43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4"/>
          <p:cNvSpPr txBox="1"/>
          <p:nvPr/>
        </p:nvSpPr>
        <p:spPr>
          <a:xfrm>
            <a:off x="1973178" y="456368"/>
            <a:ext cx="8101263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387985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Construction of an ellipse using the radius of curvature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48413" y="1793756"/>
            <a:ext cx="5495174" cy="4043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5"/>
          <p:cNvSpPr txBox="1"/>
          <p:nvPr/>
        </p:nvSpPr>
        <p:spPr>
          <a:xfrm>
            <a:off x="1819132" y="315052"/>
            <a:ext cx="824564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Construction of an ellipse using inscribed and described circles </a:t>
            </a:r>
            <a:endParaRPr b="0" i="0" sz="3600" u="none" cap="none" strike="noStrik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9" name="Google Shape;29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30094" y="1802481"/>
            <a:ext cx="5131812" cy="413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95562" y="1925635"/>
            <a:ext cx="70008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6"/>
          <p:cNvSpPr txBox="1"/>
          <p:nvPr/>
        </p:nvSpPr>
        <p:spPr>
          <a:xfrm>
            <a:off x="3047999" y="652358"/>
            <a:ext cx="6096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387985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Construction of an ellipse using the radius of curvature</a:t>
            </a:r>
            <a:endParaRPr/>
          </a:p>
        </p:txBody>
      </p:sp>
      <p:pic>
        <p:nvPicPr>
          <p:cNvPr id="309" name="Google Shape;30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3017" y="1292209"/>
            <a:ext cx="4788479" cy="464553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7"/>
          <p:cNvSpPr txBox="1"/>
          <p:nvPr/>
        </p:nvSpPr>
        <p:spPr>
          <a:xfrm>
            <a:off x="3059256" y="91880"/>
            <a:ext cx="6096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71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Construction of an ellipse by finding its points</a:t>
            </a:r>
            <a:endParaRPr/>
          </a:p>
        </p:txBody>
      </p:sp>
      <p:pic>
        <p:nvPicPr>
          <p:cNvPr id="318" name="Google Shape;31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8"/>
          <p:cNvSpPr txBox="1"/>
          <p:nvPr/>
        </p:nvSpPr>
        <p:spPr>
          <a:xfrm>
            <a:off x="8576982" y="2828835"/>
            <a:ext cx="354530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71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EXAMPLES OF DRAWINGS</a:t>
            </a:r>
            <a:endParaRPr/>
          </a:p>
        </p:txBody>
      </p:sp>
      <p:pic>
        <p:nvPicPr>
          <p:cNvPr id="326" name="Google Shape;32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3017" y="33754"/>
            <a:ext cx="489400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g2bb003d9e98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6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2bb003d9e98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7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g2bb003d9e98_0_6"/>
          <p:cNvSpPr txBox="1"/>
          <p:nvPr/>
        </p:nvSpPr>
        <p:spPr>
          <a:xfrm>
            <a:off x="2161308" y="848123"/>
            <a:ext cx="91038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r>
              <a:rPr b="0" i="0" lang="en-US" sz="4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b="0" i="0" sz="4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TEHNIČKO CRTANJE SA ČITANJEM PLANOVA za 1. Razred gradjevinske škole, autor Dulić Gordana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5" name="Google Shape;335;g2bb003d9e98_0_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Orange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2022-03-21T20:24:57Z</dcterms:created>
  <dc:creator>x</dc:creator>
</cp:coreProperties>
</file>