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7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2A081-22BC-42EA-ACF5-89AA37431AF0}" v="24" dt="2024-07-26T10:57:41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6362A081-22BC-42EA-ACF5-89AA37431AF0}"/>
    <pc:docChg chg="undo custSel addSld delSld modSld">
      <pc:chgData name="Lena Vernaeve" userId="83a4e512-ffff-410c-a850-d7b728d3b9ad" providerId="ADAL" clId="{6362A081-22BC-42EA-ACF5-89AA37431AF0}" dt="2024-07-26T10:59:06.928" v="1065" actId="20577"/>
      <pc:docMkLst>
        <pc:docMk/>
      </pc:docMkLst>
      <pc:sldChg chg="modSp mod">
        <pc:chgData name="Lena Vernaeve" userId="83a4e512-ffff-410c-a850-d7b728d3b9ad" providerId="ADAL" clId="{6362A081-22BC-42EA-ACF5-89AA37431AF0}" dt="2024-07-26T10:59:06.928" v="1065" actId="20577"/>
        <pc:sldMkLst>
          <pc:docMk/>
          <pc:sldMk cId="2741741102" sldId="257"/>
        </pc:sldMkLst>
        <pc:graphicFrameChg chg="mod modGraphic">
          <ac:chgData name="Lena Vernaeve" userId="83a4e512-ffff-410c-a850-d7b728d3b9ad" providerId="ADAL" clId="{6362A081-22BC-42EA-ACF5-89AA37431AF0}" dt="2024-07-26T10:59:06.928" v="1065" actId="20577"/>
          <ac:graphicFrameMkLst>
            <pc:docMk/>
            <pc:sldMk cId="2741741102" sldId="257"/>
            <ac:graphicFrameMk id="3" creationId="{C088814F-CAD6-F477-A3B2-5CE9F8EE96EF}"/>
          </ac:graphicFrameMkLst>
        </pc:graphicFrameChg>
      </pc:sldChg>
      <pc:sldChg chg="addSp delSp modSp new mod">
        <pc:chgData name="Lena Vernaeve" userId="83a4e512-ffff-410c-a850-d7b728d3b9ad" providerId="ADAL" clId="{6362A081-22BC-42EA-ACF5-89AA37431AF0}" dt="2024-07-26T09:30:06.118" v="937" actId="478"/>
        <pc:sldMkLst>
          <pc:docMk/>
          <pc:sldMk cId="1062979694" sldId="258"/>
        </pc:sldMkLst>
        <pc:spChg chg="add mod">
          <ac:chgData name="Lena Vernaeve" userId="83a4e512-ffff-410c-a850-d7b728d3b9ad" providerId="ADAL" clId="{6362A081-22BC-42EA-ACF5-89AA37431AF0}" dt="2024-07-25T09:25:59.720" v="51" actId="20577"/>
          <ac:spMkLst>
            <pc:docMk/>
            <pc:sldMk cId="1062979694" sldId="258"/>
            <ac:spMk id="2" creationId="{CD1B3959-A340-32E0-15A5-B4387064B66E}"/>
          </ac:spMkLst>
        </pc:spChg>
        <pc:spChg chg="add mod">
          <ac:chgData name="Lena Vernaeve" userId="83a4e512-ffff-410c-a850-d7b728d3b9ad" providerId="ADAL" clId="{6362A081-22BC-42EA-ACF5-89AA37431AF0}" dt="2024-07-25T09:29:40.918" v="81" actId="207"/>
          <ac:spMkLst>
            <pc:docMk/>
            <pc:sldMk cId="1062979694" sldId="258"/>
            <ac:spMk id="3" creationId="{C80CA608-862C-04AF-2C79-DA694B2470D7}"/>
          </ac:spMkLst>
        </pc:spChg>
        <pc:spChg chg="add mod">
          <ac:chgData name="Lena Vernaeve" userId="83a4e512-ffff-410c-a850-d7b728d3b9ad" providerId="ADAL" clId="{6362A081-22BC-42EA-ACF5-89AA37431AF0}" dt="2024-07-25T09:32:22.364" v="124" actId="207"/>
          <ac:spMkLst>
            <pc:docMk/>
            <pc:sldMk cId="1062979694" sldId="258"/>
            <ac:spMk id="4" creationId="{EDAF9762-9A18-E5AD-65EA-4FE2CFAED813}"/>
          </ac:spMkLst>
        </pc:spChg>
        <pc:spChg chg="add mod">
          <ac:chgData name="Lena Vernaeve" userId="83a4e512-ffff-410c-a850-d7b728d3b9ad" providerId="ADAL" clId="{6362A081-22BC-42EA-ACF5-89AA37431AF0}" dt="2024-07-25T10:14:10.307" v="308" actId="20577"/>
          <ac:spMkLst>
            <pc:docMk/>
            <pc:sldMk cId="1062979694" sldId="258"/>
            <ac:spMk id="5" creationId="{D9F5D3A3-8B3F-EF9F-5871-40BDF64E8801}"/>
          </ac:spMkLst>
        </pc:spChg>
        <pc:spChg chg="add del mod">
          <ac:chgData name="Lena Vernaeve" userId="83a4e512-ffff-410c-a850-d7b728d3b9ad" providerId="ADAL" clId="{6362A081-22BC-42EA-ACF5-89AA37431AF0}" dt="2024-07-25T13:19:42.744" v="930" actId="478"/>
          <ac:spMkLst>
            <pc:docMk/>
            <pc:sldMk cId="1062979694" sldId="258"/>
            <ac:spMk id="7" creationId="{C99A24F1-B1C3-5A21-5973-73FAC549A9CD}"/>
          </ac:spMkLst>
        </pc:spChg>
        <pc:picChg chg="add del mod">
          <ac:chgData name="Lena Vernaeve" userId="83a4e512-ffff-410c-a850-d7b728d3b9ad" providerId="ADAL" clId="{6362A081-22BC-42EA-ACF5-89AA37431AF0}" dt="2024-07-26T09:30:06.118" v="937" actId="478"/>
          <ac:picMkLst>
            <pc:docMk/>
            <pc:sldMk cId="1062979694" sldId="258"/>
            <ac:picMk id="1026" creationId="{7303218F-A423-D33E-EEC0-12E5192C1F12}"/>
          </ac:picMkLst>
        </pc:picChg>
      </pc:sldChg>
      <pc:sldChg chg="addSp delSp modSp new mod">
        <pc:chgData name="Lena Vernaeve" userId="83a4e512-ffff-410c-a850-d7b728d3b9ad" providerId="ADAL" clId="{6362A081-22BC-42EA-ACF5-89AA37431AF0}" dt="2024-07-26T10:55:31.604" v="956" actId="20577"/>
        <pc:sldMkLst>
          <pc:docMk/>
          <pc:sldMk cId="4102022246" sldId="259"/>
        </pc:sldMkLst>
        <pc:spChg chg="add del mod">
          <ac:chgData name="Lena Vernaeve" userId="83a4e512-ffff-410c-a850-d7b728d3b9ad" providerId="ADAL" clId="{6362A081-22BC-42EA-ACF5-89AA37431AF0}" dt="2024-07-25T09:48:43.243" v="192"/>
          <ac:spMkLst>
            <pc:docMk/>
            <pc:sldMk cId="4102022246" sldId="259"/>
            <ac:spMk id="2" creationId="{5BAE3129-6293-1065-A16E-69B78AB2CB6E}"/>
          </ac:spMkLst>
        </pc:spChg>
        <pc:spChg chg="add del mod">
          <ac:chgData name="Lena Vernaeve" userId="83a4e512-ffff-410c-a850-d7b728d3b9ad" providerId="ADAL" clId="{6362A081-22BC-42EA-ACF5-89AA37431AF0}" dt="2024-07-25T09:59:25.677" v="198" actId="478"/>
          <ac:spMkLst>
            <pc:docMk/>
            <pc:sldMk cId="4102022246" sldId="259"/>
            <ac:spMk id="3" creationId="{AF28BB7F-105A-FA52-A52F-A21368031868}"/>
          </ac:spMkLst>
        </pc:spChg>
        <pc:spChg chg="add mod">
          <ac:chgData name="Lena Vernaeve" userId="83a4e512-ffff-410c-a850-d7b728d3b9ad" providerId="ADAL" clId="{6362A081-22BC-42EA-ACF5-89AA37431AF0}" dt="2024-07-26T10:55:31.604" v="956" actId="20577"/>
          <ac:spMkLst>
            <pc:docMk/>
            <pc:sldMk cId="4102022246" sldId="259"/>
            <ac:spMk id="4" creationId="{9CB6BB1B-802F-A623-523D-DB35C832D6C4}"/>
          </ac:spMkLst>
        </pc:spChg>
        <pc:spChg chg="add mod">
          <ac:chgData name="Lena Vernaeve" userId="83a4e512-ffff-410c-a850-d7b728d3b9ad" providerId="ADAL" clId="{6362A081-22BC-42EA-ACF5-89AA37431AF0}" dt="2024-07-25T10:19:59.371" v="506" actId="20577"/>
          <ac:spMkLst>
            <pc:docMk/>
            <pc:sldMk cId="4102022246" sldId="259"/>
            <ac:spMk id="5" creationId="{DF110A46-2AA7-238F-38C9-0BFF8D025A7C}"/>
          </ac:spMkLst>
        </pc:spChg>
      </pc:sldChg>
      <pc:sldChg chg="addSp delSp modSp new mod">
        <pc:chgData name="Lena Vernaeve" userId="83a4e512-ffff-410c-a850-d7b728d3b9ad" providerId="ADAL" clId="{6362A081-22BC-42EA-ACF5-89AA37431AF0}" dt="2024-07-26T10:56:59.498" v="968" actId="20577"/>
        <pc:sldMkLst>
          <pc:docMk/>
          <pc:sldMk cId="1135936005" sldId="260"/>
        </pc:sldMkLst>
        <pc:spChg chg="add mod">
          <ac:chgData name="Lena Vernaeve" userId="83a4e512-ffff-410c-a850-d7b728d3b9ad" providerId="ADAL" clId="{6362A081-22BC-42EA-ACF5-89AA37431AF0}" dt="2024-07-26T10:56:59.498" v="968" actId="20577"/>
          <ac:spMkLst>
            <pc:docMk/>
            <pc:sldMk cId="1135936005" sldId="260"/>
            <ac:spMk id="2" creationId="{859E551B-B83E-FDC7-2133-3BA270F7F68C}"/>
          </ac:spMkLst>
        </pc:spChg>
        <pc:spChg chg="add mod">
          <ac:chgData name="Lena Vernaeve" userId="83a4e512-ffff-410c-a850-d7b728d3b9ad" providerId="ADAL" clId="{6362A081-22BC-42EA-ACF5-89AA37431AF0}" dt="2024-07-25T10:49:23.195" v="927" actId="20577"/>
          <ac:spMkLst>
            <pc:docMk/>
            <pc:sldMk cId="1135936005" sldId="260"/>
            <ac:spMk id="3" creationId="{5926F4C5-9898-8CBF-75B0-A497BF482497}"/>
          </ac:spMkLst>
        </pc:spChg>
        <pc:picChg chg="add del mod">
          <ac:chgData name="Lena Vernaeve" userId="83a4e512-ffff-410c-a850-d7b728d3b9ad" providerId="ADAL" clId="{6362A081-22BC-42EA-ACF5-89AA37431AF0}" dt="2024-07-26T10:56:13.896" v="957" actId="478"/>
          <ac:picMkLst>
            <pc:docMk/>
            <pc:sldMk cId="1135936005" sldId="260"/>
            <ac:picMk id="2050" creationId="{3658CF8A-A268-2F35-4DDF-44A524A00282}"/>
          </ac:picMkLst>
        </pc:picChg>
      </pc:sldChg>
      <pc:sldChg chg="new del">
        <pc:chgData name="Lena Vernaeve" userId="83a4e512-ffff-410c-a850-d7b728d3b9ad" providerId="ADAL" clId="{6362A081-22BC-42EA-ACF5-89AA37431AF0}" dt="2024-07-25T10:23:14.841" v="513" actId="2696"/>
        <pc:sldMkLst>
          <pc:docMk/>
          <pc:sldMk cId="1266338855" sldId="261"/>
        </pc:sldMkLst>
      </pc:sldChg>
      <pc:sldChg chg="addSp delSp modSp new mod setBg">
        <pc:chgData name="Lena Vernaeve" userId="83a4e512-ffff-410c-a850-d7b728d3b9ad" providerId="ADAL" clId="{6362A081-22BC-42EA-ACF5-89AA37431AF0}" dt="2024-07-26T09:31:17.158" v="945" actId="732"/>
        <pc:sldMkLst>
          <pc:docMk/>
          <pc:sldMk cId="3227399798" sldId="261"/>
        </pc:sldMkLst>
        <pc:spChg chg="add del">
          <ac:chgData name="Lena Vernaeve" userId="83a4e512-ffff-410c-a850-d7b728d3b9ad" providerId="ADAL" clId="{6362A081-22BC-42EA-ACF5-89AA37431AF0}" dt="2024-07-26T09:30:56.555" v="943" actId="26606"/>
          <ac:spMkLst>
            <pc:docMk/>
            <pc:sldMk cId="3227399798" sldId="261"/>
            <ac:spMk id="3079" creationId="{0988E67F-9F27-4A96-90FF-857F6DEC0226}"/>
          </ac:spMkLst>
        </pc:spChg>
        <pc:spChg chg="add del">
          <ac:chgData name="Lena Vernaeve" userId="83a4e512-ffff-410c-a850-d7b728d3b9ad" providerId="ADAL" clId="{6362A081-22BC-42EA-ACF5-89AA37431AF0}" dt="2024-07-26T09:30:56.555" v="943" actId="26606"/>
          <ac:spMkLst>
            <pc:docMk/>
            <pc:sldMk cId="3227399798" sldId="261"/>
            <ac:spMk id="3088" creationId="{2DB5A641-C034-491E-8AA7-6B4FACC54B81}"/>
          </ac:spMkLst>
        </pc:spChg>
        <pc:picChg chg="add mod">
          <ac:chgData name="Lena Vernaeve" userId="83a4e512-ffff-410c-a850-d7b728d3b9ad" providerId="ADAL" clId="{6362A081-22BC-42EA-ACF5-89AA37431AF0}" dt="2024-07-26T09:31:17.158" v="945" actId="732"/>
          <ac:picMkLst>
            <pc:docMk/>
            <pc:sldMk cId="3227399798" sldId="261"/>
            <ac:picMk id="3074" creationId="{1325DAC6-2AB3-CA20-3970-EE51253E3A24}"/>
          </ac:picMkLst>
        </pc:picChg>
        <pc:cxnChg chg="add del">
          <ac:chgData name="Lena Vernaeve" userId="83a4e512-ffff-410c-a850-d7b728d3b9ad" providerId="ADAL" clId="{6362A081-22BC-42EA-ACF5-89AA37431AF0}" dt="2024-07-26T09:30:56.555" v="943" actId="26606"/>
          <ac:cxnSpMkLst>
            <pc:docMk/>
            <pc:sldMk cId="3227399798" sldId="261"/>
            <ac:cxnSpMk id="3081" creationId="{671EA0E3-B720-4500-BCC6-E6676D5648A4}"/>
          </ac:cxnSpMkLst>
        </pc:cxnChg>
        <pc:cxnChg chg="add del">
          <ac:chgData name="Lena Vernaeve" userId="83a4e512-ffff-410c-a850-d7b728d3b9ad" providerId="ADAL" clId="{6362A081-22BC-42EA-ACF5-89AA37431AF0}" dt="2024-07-26T09:30:56.555" v="943" actId="26606"/>
          <ac:cxnSpMkLst>
            <pc:docMk/>
            <pc:sldMk cId="3227399798" sldId="261"/>
            <ac:cxnSpMk id="3083" creationId="{985AAA19-C81B-40EF-BE0A-482F0BCECF2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46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9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0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71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05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84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3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32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64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43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32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26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3">
            <a:extLst>
              <a:ext uri="{FF2B5EF4-FFF2-40B4-BE49-F238E27FC236}">
                <a16:creationId xmlns:a16="http://schemas.microsoft.com/office/drawing/2014/main" id="{C088814F-CAD6-F477-A3B2-5CE9F8EE9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7239"/>
              </p:ext>
            </p:extLst>
          </p:nvPr>
        </p:nvGraphicFramePr>
        <p:xfrm>
          <a:off x="268942" y="1458558"/>
          <a:ext cx="11308976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9218">
                  <a:extLst>
                    <a:ext uri="{9D8B030D-6E8A-4147-A177-3AD203B41FA5}">
                      <a16:colId xmlns:a16="http://schemas.microsoft.com/office/drawing/2014/main" val="1352868147"/>
                    </a:ext>
                  </a:extLst>
                </a:gridCol>
                <a:gridCol w="7269758">
                  <a:extLst>
                    <a:ext uri="{9D8B030D-6E8A-4147-A177-3AD203B41FA5}">
                      <a16:colId xmlns:a16="http://schemas.microsoft.com/office/drawing/2014/main" val="1674913666"/>
                    </a:ext>
                  </a:extLst>
                </a:gridCol>
              </a:tblGrid>
              <a:tr h="566935"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Field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Central </a:t>
                      </a:r>
                      <a:r>
                        <a:rPr lang="nl-BE" sz="4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Heating</a:t>
                      </a:r>
                      <a:endParaRPr lang="nl-BE" sz="4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939578"/>
                  </a:ext>
                </a:extLst>
              </a:tr>
              <a:tr h="566935">
                <a:tc>
                  <a:txBody>
                    <a:bodyPr/>
                    <a:lstStyle/>
                    <a:p>
                      <a:r>
                        <a:rPr lang="nl-BE" sz="4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Chapter</a:t>
                      </a:r>
                      <a:endParaRPr lang="nl-BE" sz="4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32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Regulatons</a:t>
                      </a:r>
                      <a:r>
                        <a:rPr lang="nl-BE" sz="3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nl-BE" sz="32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concerning</a:t>
                      </a:r>
                      <a:r>
                        <a:rPr lang="nl-BE" sz="3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nl-BE" sz="32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nl-BE" sz="3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nl-BE" sz="32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annual</a:t>
                      </a:r>
                      <a:r>
                        <a:rPr lang="nl-BE" sz="3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maintenance of </a:t>
                      </a:r>
                      <a:r>
                        <a:rPr lang="nl-BE" sz="32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installations</a:t>
                      </a:r>
                      <a:r>
                        <a:rPr lang="nl-BE" sz="3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59596"/>
                  </a:ext>
                </a:extLst>
              </a:tr>
              <a:tr h="566935">
                <a:tc>
                  <a:txBody>
                    <a:bodyPr/>
                    <a:lstStyle/>
                    <a:p>
                      <a:r>
                        <a:rPr lang="nl-BE" sz="4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Subtitle</a:t>
                      </a:r>
                      <a:endParaRPr lang="nl-BE" sz="4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3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Discharge of </a:t>
                      </a:r>
                      <a:r>
                        <a:rPr lang="nl-BE" sz="32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Combustion</a:t>
                      </a:r>
                      <a:r>
                        <a:rPr lang="nl-BE" sz="3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nl-BE" sz="32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Products</a:t>
                      </a:r>
                      <a:endParaRPr lang="nl-BE" sz="32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nl-BE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021482"/>
                  </a:ext>
                </a:extLst>
              </a:tr>
            </a:tbl>
          </a:graphicData>
        </a:graphic>
      </p:graphicFrame>
      <p:pic>
        <p:nvPicPr>
          <p:cNvPr id="5" name="Afbeelding 4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9281CC0B-108F-1615-6E15-5229A65D6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06" y="4592318"/>
            <a:ext cx="7568543" cy="2161890"/>
          </a:xfrm>
          <a:prstGeom prst="rect">
            <a:avLst/>
          </a:prstGeom>
        </p:spPr>
      </p:pic>
      <p:pic>
        <p:nvPicPr>
          <p:cNvPr id="7" name="Afbeelding 6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3CFB32DA-32D4-EF8E-A508-8C446E728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06" y="630000"/>
            <a:ext cx="4621740" cy="101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41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D1B3959-A340-32E0-15A5-B4387064B66E}"/>
              </a:ext>
            </a:extLst>
          </p:cNvPr>
          <p:cNvSpPr txBox="1"/>
          <p:nvPr/>
        </p:nvSpPr>
        <p:spPr>
          <a:xfrm>
            <a:off x="464234" y="548640"/>
            <a:ext cx="827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Flue</a:t>
            </a:r>
            <a:r>
              <a:rPr lang="nl-B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Gas Discharge Systems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80CA608-862C-04AF-2C79-DA694B2470D7}"/>
              </a:ext>
            </a:extLst>
          </p:cNvPr>
          <p:cNvSpPr txBox="1"/>
          <p:nvPr/>
        </p:nvSpPr>
        <p:spPr>
          <a:xfrm>
            <a:off x="590843" y="1575582"/>
            <a:ext cx="11183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appliances are required to be connected to a discharge duct for combustion products.</a:t>
            </a:r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DAF9762-9A18-E5AD-65EA-4FE2CFAED813}"/>
              </a:ext>
            </a:extLst>
          </p:cNvPr>
          <p:cNvSpPr txBox="1"/>
          <p:nvPr/>
        </p:nvSpPr>
        <p:spPr>
          <a:xfrm>
            <a:off x="2297205" y="2079304"/>
            <a:ext cx="730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EXCEPT: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9F5D3A3-8B3F-EF9F-5871-40BDF64E8801}"/>
              </a:ext>
            </a:extLst>
          </p:cNvPr>
          <p:cNvSpPr txBox="1"/>
          <p:nvPr/>
        </p:nvSpPr>
        <p:spPr>
          <a:xfrm>
            <a:off x="590843" y="2837329"/>
            <a:ext cx="111838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Devices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type C</a:t>
            </a:r>
          </a:p>
          <a:p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Stove, built-in hob, domestic and artisanal oven, brazier and artisanal burner.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Type A kitchen water heater installed for intermittent use.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Household washing machine and dryer of type A with a power limited to 10 kW, the same goes for a refrigerator. </a:t>
            </a:r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7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B6BB1B-802F-A623-523D-DB35C832D6C4}"/>
              </a:ext>
            </a:extLst>
          </p:cNvPr>
          <p:cNvSpPr txBox="1"/>
          <p:nvPr/>
        </p:nvSpPr>
        <p:spPr>
          <a:xfrm>
            <a:off x="484094" y="389965"/>
            <a:ext cx="10703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Discharge of </a:t>
            </a:r>
            <a:r>
              <a:rPr lang="nl-BE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Combustion</a:t>
            </a:r>
            <a:r>
              <a:rPr lang="nl-B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  <a:endParaRPr lang="nl-B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F110A46-2AA7-238F-38C9-0BFF8D025A7C}"/>
              </a:ext>
            </a:extLst>
          </p:cNvPr>
          <p:cNvSpPr txBox="1"/>
          <p:nvPr/>
        </p:nvSpPr>
        <p:spPr>
          <a:xfrm>
            <a:off x="484094" y="1008529"/>
            <a:ext cx="107038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central heating boilers with open combustion circuit must be connected to a drainage duct.</a:t>
            </a:r>
            <a:endParaRPr lang="nl-BE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discharge of the combustion products consists of 2 parts: a connecting channel and a discharge channel. 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The electrical continuity of the metal parts of the drainage systems of the combustion products must be insured.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The metal parts need to be brought to the same electrical potential as all the other metal structures in the building (excluding parts that are electrically insulated/protected).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The installation is not allowed to serve for another installation/electrical appliance.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2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988E67F-9F27-4A96-90FF-857F6DEC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low chart of flue gas system | Download Scientific Diagram">
            <a:extLst>
              <a:ext uri="{FF2B5EF4-FFF2-40B4-BE49-F238E27FC236}">
                <a16:creationId xmlns:a16="http://schemas.microsoft.com/office/drawing/2014/main" id="{1325DAC6-2AB3-CA20-3970-EE51253E3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"/>
          <a:stretch/>
        </p:blipFill>
        <p:spPr bwMode="auto">
          <a:xfrm>
            <a:off x="565701" y="571498"/>
            <a:ext cx="11054799" cy="581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671EA0E3-B720-4500-BCC6-E6676D56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7537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985AAA19-C81B-40EF-BE0A-482F0BCEC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99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59E551B-B83E-FDC7-2133-3BA270F7F68C}"/>
              </a:ext>
            </a:extLst>
          </p:cNvPr>
          <p:cNvSpPr txBox="1"/>
          <p:nvPr/>
        </p:nvSpPr>
        <p:spPr>
          <a:xfrm>
            <a:off x="524435" y="443753"/>
            <a:ext cx="922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Discharge of Combustion Products from Type A Appliances</a:t>
            </a:r>
            <a:endParaRPr lang="nl-B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926F4C5-9898-8CBF-75B0-A497BF482497}"/>
              </a:ext>
            </a:extLst>
          </p:cNvPr>
          <p:cNvSpPr txBox="1"/>
          <p:nvPr/>
        </p:nvSpPr>
        <p:spPr>
          <a:xfrm>
            <a:off x="524435" y="1586753"/>
            <a:ext cx="110669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ventialtion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necessary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room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type A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heating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appliance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top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ventilation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provided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room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kitchen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geyser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type A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intermittent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operation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intalled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The opening of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a FREE PASSAGE OF AT LEAST 150 CM². </a:t>
            </a:r>
          </a:p>
          <a:p>
            <a:endParaRPr lang="nl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No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obstacles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obstruct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straight-line view. </a:t>
            </a:r>
          </a:p>
        </p:txBody>
      </p:sp>
    </p:spTree>
    <p:extLst>
      <p:ext uri="{BB962C8B-B14F-4D97-AF65-F5344CB8AC3E}">
        <p14:creationId xmlns:p14="http://schemas.microsoft.com/office/powerpoint/2010/main" val="1135936005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LightSeedLeftStep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8885D7"/>
      </a:accent1>
      <a:accent2>
        <a:srgbClr val="6A90CE"/>
      </a:accent2>
      <a:accent3>
        <a:srgbClr val="5AAEC3"/>
      </a:accent3>
      <a:accent4>
        <a:srgbClr val="5DB4A2"/>
      </a:accent4>
      <a:accent5>
        <a:srgbClr val="68B484"/>
      </a:accent5>
      <a:accent6>
        <a:srgbClr val="62B65E"/>
      </a:accent6>
      <a:hlink>
        <a:srgbClr val="848651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273</Words>
  <Application>Microsoft Office PowerPoint</Application>
  <PresentationFormat>Breedbeeld</PresentationFormat>
  <Paragraphs>34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Batang</vt:lpstr>
      <vt:lpstr>Arial</vt:lpstr>
      <vt:lpstr>Avenir Next LT Pro Light</vt:lpstr>
      <vt:lpstr>Calibri</vt:lpstr>
      <vt:lpstr>AlignmentVTI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2024-07-25T09:10:54Z</dcterms:created>
  <dcterms:modified xsi:type="dcterms:W3CDTF">2024-07-26T10:59:09Z</dcterms:modified>
</cp:coreProperties>
</file>