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C4A998-F7D7-4312-95BD-2B196526F252}" v="2" dt="2024-07-26T09:25:52.6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a Vernaeve" userId="83a4e512-ffff-410c-a850-d7b728d3b9ad" providerId="ADAL" clId="{A1C4A998-F7D7-4312-95BD-2B196526F252}"/>
    <pc:docChg chg="delSld modSld">
      <pc:chgData name="Lena Vernaeve" userId="83a4e512-ffff-410c-a850-d7b728d3b9ad" providerId="ADAL" clId="{A1C4A998-F7D7-4312-95BD-2B196526F252}" dt="2024-07-26T10:44:48.793" v="69" actId="20577"/>
      <pc:docMkLst>
        <pc:docMk/>
      </pc:docMkLst>
      <pc:sldChg chg="modSp mod">
        <pc:chgData name="Lena Vernaeve" userId="83a4e512-ffff-410c-a850-d7b728d3b9ad" providerId="ADAL" clId="{A1C4A998-F7D7-4312-95BD-2B196526F252}" dt="2024-07-26T10:44:48.793" v="69" actId="20577"/>
        <pc:sldMkLst>
          <pc:docMk/>
          <pc:sldMk cId="715332122" sldId="256"/>
        </pc:sldMkLst>
        <pc:graphicFrameChg chg="modGraphic">
          <ac:chgData name="Lena Vernaeve" userId="83a4e512-ffff-410c-a850-d7b728d3b9ad" providerId="ADAL" clId="{A1C4A998-F7D7-4312-95BD-2B196526F252}" dt="2024-07-26T10:44:48.793" v="69" actId="20577"/>
          <ac:graphicFrameMkLst>
            <pc:docMk/>
            <pc:sldMk cId="715332122" sldId="256"/>
            <ac:graphicFrameMk id="4" creationId="{F77DABB6-A43D-EA58-6394-C73FC466B47A}"/>
          </ac:graphicFrameMkLst>
        </pc:graphicFrameChg>
      </pc:sldChg>
      <pc:sldChg chg="addSp modSp mod">
        <pc:chgData name="Lena Vernaeve" userId="83a4e512-ffff-410c-a850-d7b728d3b9ad" providerId="ADAL" clId="{A1C4A998-F7D7-4312-95BD-2B196526F252}" dt="2024-07-26T10:44:09.702" v="50" actId="20577"/>
        <pc:sldMkLst>
          <pc:docMk/>
          <pc:sldMk cId="1342638914" sldId="257"/>
        </pc:sldMkLst>
        <pc:spChg chg="mod">
          <ac:chgData name="Lena Vernaeve" userId="83a4e512-ffff-410c-a850-d7b728d3b9ad" providerId="ADAL" clId="{A1C4A998-F7D7-4312-95BD-2B196526F252}" dt="2024-07-26T10:44:09.702" v="50" actId="20577"/>
          <ac:spMkLst>
            <pc:docMk/>
            <pc:sldMk cId="1342638914" sldId="257"/>
            <ac:spMk id="3" creationId="{D61C3851-4015-DCD7-EEB7-0332B990DCD3}"/>
          </ac:spMkLst>
        </pc:spChg>
        <pc:picChg chg="add mod">
          <ac:chgData name="Lena Vernaeve" userId="83a4e512-ffff-410c-a850-d7b728d3b9ad" providerId="ADAL" clId="{A1C4A998-F7D7-4312-95BD-2B196526F252}" dt="2024-07-26T09:26:01.256" v="42" actId="1076"/>
          <ac:picMkLst>
            <pc:docMk/>
            <pc:sldMk cId="1342638914" sldId="257"/>
            <ac:picMk id="5" creationId="{28FB6819-DB91-0BAB-6D6C-A4DDCCEEC11B}"/>
          </ac:picMkLst>
        </pc:picChg>
        <pc:picChg chg="add mod">
          <ac:chgData name="Lena Vernaeve" userId="83a4e512-ffff-410c-a850-d7b728d3b9ad" providerId="ADAL" clId="{A1C4A998-F7D7-4312-95BD-2B196526F252}" dt="2024-07-26T09:26:37.401" v="45" actId="1076"/>
          <ac:picMkLst>
            <pc:docMk/>
            <pc:sldMk cId="1342638914" sldId="257"/>
            <ac:picMk id="7" creationId="{343A0275-C129-90AE-4F35-2D72B53BFE60}"/>
          </ac:picMkLst>
        </pc:picChg>
      </pc:sldChg>
      <pc:sldChg chg="addSp modSp mod">
        <pc:chgData name="Lena Vernaeve" userId="83a4e512-ffff-410c-a850-d7b728d3b9ad" providerId="ADAL" clId="{A1C4A998-F7D7-4312-95BD-2B196526F252}" dt="2024-07-26T09:27:15.008" v="49" actId="14100"/>
        <pc:sldMkLst>
          <pc:docMk/>
          <pc:sldMk cId="1510475757" sldId="258"/>
        </pc:sldMkLst>
        <pc:spChg chg="mod">
          <ac:chgData name="Lena Vernaeve" userId="83a4e512-ffff-410c-a850-d7b728d3b9ad" providerId="ADAL" clId="{A1C4A998-F7D7-4312-95BD-2B196526F252}" dt="2024-07-25T09:53:13.242" v="36" actId="20577"/>
          <ac:spMkLst>
            <pc:docMk/>
            <pc:sldMk cId="1510475757" sldId="258"/>
            <ac:spMk id="3" creationId="{3CBED695-F147-DF03-F268-32224AA0C15C}"/>
          </ac:spMkLst>
        </pc:spChg>
        <pc:spChg chg="add mod">
          <ac:chgData name="Lena Vernaeve" userId="83a4e512-ffff-410c-a850-d7b728d3b9ad" providerId="ADAL" clId="{A1C4A998-F7D7-4312-95BD-2B196526F252}" dt="2024-07-25T09:41:12.722" v="24" actId="113"/>
          <ac:spMkLst>
            <pc:docMk/>
            <pc:sldMk cId="1510475757" sldId="258"/>
            <ac:spMk id="5" creationId="{26272786-7241-0263-FC26-462D05A8A340}"/>
          </ac:spMkLst>
        </pc:spChg>
        <pc:picChg chg="add mod">
          <ac:chgData name="Lena Vernaeve" userId="83a4e512-ffff-410c-a850-d7b728d3b9ad" providerId="ADAL" clId="{A1C4A998-F7D7-4312-95BD-2B196526F252}" dt="2024-07-26T09:27:15.008" v="49" actId="14100"/>
          <ac:picMkLst>
            <pc:docMk/>
            <pc:sldMk cId="1510475757" sldId="258"/>
            <ac:picMk id="4" creationId="{0D08C65C-2A5A-758B-23BD-978AF70BB799}"/>
          </ac:picMkLst>
        </pc:picChg>
      </pc:sldChg>
      <pc:sldChg chg="del">
        <pc:chgData name="Lena Vernaeve" userId="83a4e512-ffff-410c-a850-d7b728d3b9ad" providerId="ADAL" clId="{A1C4A998-F7D7-4312-95BD-2B196526F252}" dt="2024-07-25T09:40:34.945" v="0" actId="2696"/>
        <pc:sldMkLst>
          <pc:docMk/>
          <pc:sldMk cId="571424462" sldId="25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A2718E-3D26-796A-D3CE-D564C5D12C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C2E1304-41EF-D875-FDA9-864F26862C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077DC68-AE71-B0AD-D01F-74A5E5D47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D51CF-E88B-44C4-9E05-738B4505D33B}" type="datetimeFigureOut">
              <a:rPr lang="nl-BE" smtClean="0"/>
              <a:t>26/07/2024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15BCDED-F8D6-031D-AEEB-4BF4954BC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EF59F49-8BA5-D5B3-76F0-3BBE80C63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C1E9-FF74-47F3-86A7-0C2702828F7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16528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1BD372-5698-B3A6-8E6C-5A19A269C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43ADC54-9377-8D04-EE5F-B5D4997163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D0DA4CB-B866-60C0-2FFC-BAE0481AF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D51CF-E88B-44C4-9E05-738B4505D33B}" type="datetimeFigureOut">
              <a:rPr lang="nl-BE" smtClean="0"/>
              <a:t>26/07/2024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BBA4011-12D1-3E3D-82B8-3E522265E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CEB3F7D-A8D7-0F93-19B0-BD17EC149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C1E9-FF74-47F3-86A7-0C2702828F7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58116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A6A016-CDB8-FE11-EBDE-D8344BAFA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5DF8C9E-499B-8301-582F-90CCE32124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1720082-0CBE-45F9-0694-48DA11E3D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D51CF-E88B-44C4-9E05-738B4505D33B}" type="datetimeFigureOut">
              <a:rPr lang="nl-BE" smtClean="0"/>
              <a:t>26/07/2024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87B49EB-0746-F26F-9166-520CCFFEB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72204D0-215C-2F28-278B-2CBA408B8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C1E9-FF74-47F3-86A7-0C2702828F7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09174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880359-F3C4-5F8F-13D1-094E5CE29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C3BC9BD-EF05-AAD5-BDE7-D34755A275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121D9D2-A9DC-9E49-6237-119B97A7B7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8B6F61D-84B5-3846-EE46-C7E8A05DA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D51CF-E88B-44C4-9E05-738B4505D33B}" type="datetimeFigureOut">
              <a:rPr lang="nl-BE" smtClean="0"/>
              <a:t>26/07/2024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9C4A4FD-D6F0-A189-4B43-AE600328F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FD75CE1-941F-4F46-7C18-10882BBC6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C1E9-FF74-47F3-86A7-0C2702828F7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75185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BCC96F-9F63-FAD9-320E-917A77684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CDA0CCC-8603-85A7-48FC-E5C95B4B5E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C9B5C52-D393-8F8B-FE28-71EBEF3852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55541535-9A00-3933-297F-58E47E199B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0DBE35FB-B54B-6C56-5997-321D0A211D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74A6E786-35BC-0B96-0196-4FE4AF594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D51CF-E88B-44C4-9E05-738B4505D33B}" type="datetimeFigureOut">
              <a:rPr lang="nl-BE" smtClean="0"/>
              <a:t>26/07/2024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17E00BC-43F2-AFE3-16A8-3726D24FC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3F53C3C0-1985-909F-931B-DCBD723E9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C1E9-FF74-47F3-86A7-0C2702828F7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17070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6119D6-B494-9FE0-6E86-1E8C4EC09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B0F7411-0EF3-9524-C7E2-026C51313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D51CF-E88B-44C4-9E05-738B4505D33B}" type="datetimeFigureOut">
              <a:rPr lang="nl-BE" smtClean="0"/>
              <a:t>26/07/2024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DAD0BAC-1FCF-8B8F-4E23-D3AF192AC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498CC52-48AA-B783-9CF8-26F2D359D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C1E9-FF74-47F3-86A7-0C2702828F7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07576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78D6C861-4B45-03AA-FA6C-F04B9F771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D51CF-E88B-44C4-9E05-738B4505D33B}" type="datetimeFigureOut">
              <a:rPr lang="nl-BE" smtClean="0"/>
              <a:t>26/07/2024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F351A5E-455E-B648-4601-C2889D4FA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8247463-395D-2729-428B-9C5FE5E89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C1E9-FF74-47F3-86A7-0C2702828F7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32112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5006A0-E2A8-A8FC-5466-54C2D41B4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92BA441-3149-478A-1810-B472B2854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87AB279-9930-F2F9-2D69-C9E2251ECC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185AEC4-F81F-193D-CFFE-066725187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D51CF-E88B-44C4-9E05-738B4505D33B}" type="datetimeFigureOut">
              <a:rPr lang="nl-BE" smtClean="0"/>
              <a:t>26/07/2024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33D4C13-9E8E-F2BC-54A9-CBAF22FC4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E5F935A-A5AF-7C4D-7A62-E8C400881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C1E9-FF74-47F3-86A7-0C2702828F7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0662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FF90C7-5403-3DD9-DA16-911A62477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4AA89EBE-2931-CB1E-C5AA-45493AD9D5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42F669B-9DCD-B3AA-CCB4-A8BC71B8A5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6FA363D-2DD9-088F-5714-3DF4BE99A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D51CF-E88B-44C4-9E05-738B4505D33B}" type="datetimeFigureOut">
              <a:rPr lang="nl-BE" smtClean="0"/>
              <a:t>26/07/2024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EF5D774-87EC-188E-CED1-8859331D8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9164C14-9E13-4E6D-DDC7-27E13B973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C1E9-FF74-47F3-86A7-0C2702828F7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12324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65AB5E-1276-4BF3-B302-F9E8D3113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5708184-DB08-C426-A38C-D2F7339CF9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5D33486-0CE9-8593-27A5-A34E71E6D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D51CF-E88B-44C4-9E05-738B4505D33B}" type="datetimeFigureOut">
              <a:rPr lang="nl-BE" smtClean="0"/>
              <a:t>26/07/2024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28B43C2-85A1-483A-91DF-FD694818D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E0A9C68-7801-3FEA-C0A5-486FBC10A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C1E9-FF74-47F3-86A7-0C2702828F7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65363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E12FCDC0-69DD-8564-CE29-AE6B652725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57FAFDF-DACE-6A1E-9368-C2709BCBC3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692D93F-E003-9F09-B90A-04B232CBC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D51CF-E88B-44C4-9E05-738B4505D33B}" type="datetimeFigureOut">
              <a:rPr lang="nl-BE" smtClean="0"/>
              <a:t>26/07/2024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9AEF777-D658-1F90-43E9-0C60A2C23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CE0D988-E873-1000-7BB1-A1B504523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C1E9-FF74-47F3-86A7-0C2702828F7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95263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67F67488-D21A-9705-96CB-CC9456066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12F4B8E-18BD-527B-43D5-5B242255E5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997943B-DDAE-D951-0795-6BF0626165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D51CF-E88B-44C4-9E05-738B4505D33B}" type="datetimeFigureOut">
              <a:rPr lang="nl-BE" smtClean="0"/>
              <a:t>26/07/2024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E619E50-BA8B-705B-BF99-38B43325B6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B21440A-1FE4-4CFC-F5F0-A97B5BBC25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A3C1E9-FF74-47F3-86A7-0C2702828F7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26320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12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4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F77DABB6-A43D-EA58-6394-C73FC466B4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0617059"/>
              </p:ext>
            </p:extLst>
          </p:nvPr>
        </p:nvGraphicFramePr>
        <p:xfrm>
          <a:off x="2408519" y="1861619"/>
          <a:ext cx="8128000" cy="22790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5835">
                  <a:extLst>
                    <a:ext uri="{9D8B030D-6E8A-4147-A177-3AD203B41FA5}">
                      <a16:colId xmlns:a16="http://schemas.microsoft.com/office/drawing/2014/main" val="4228770083"/>
                    </a:ext>
                  </a:extLst>
                </a:gridCol>
                <a:gridCol w="5292165">
                  <a:extLst>
                    <a:ext uri="{9D8B030D-6E8A-4147-A177-3AD203B41FA5}">
                      <a16:colId xmlns:a16="http://schemas.microsoft.com/office/drawing/2014/main" val="302176383"/>
                    </a:ext>
                  </a:extLst>
                </a:gridCol>
              </a:tblGrid>
              <a:tr h="759676">
                <a:tc>
                  <a:txBody>
                    <a:bodyPr/>
                    <a:lstStyle/>
                    <a:p>
                      <a:r>
                        <a:rPr lang="nl-BE" sz="4000" b="1" dirty="0">
                          <a:solidFill>
                            <a:schemeClr val="tx1"/>
                          </a:solidFill>
                        </a:rPr>
                        <a:t>Field 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4000" dirty="0">
                          <a:solidFill>
                            <a:schemeClr val="tx1"/>
                          </a:solidFill>
                        </a:rPr>
                        <a:t>Central </a:t>
                      </a:r>
                      <a:r>
                        <a:rPr lang="nl-BE" sz="4000" dirty="0" err="1">
                          <a:solidFill>
                            <a:schemeClr val="tx1"/>
                          </a:solidFill>
                        </a:rPr>
                        <a:t>Heating</a:t>
                      </a:r>
                      <a:endParaRPr lang="nl-BE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328067"/>
                  </a:ext>
                </a:extLst>
              </a:tr>
              <a:tr h="759676">
                <a:tc>
                  <a:txBody>
                    <a:bodyPr/>
                    <a:lstStyle/>
                    <a:p>
                      <a:r>
                        <a:rPr lang="nl-BE" sz="4000" b="1" dirty="0" err="1"/>
                        <a:t>Chapter</a:t>
                      </a:r>
                      <a:endParaRPr lang="nl-BE" sz="4000" b="1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4000" b="1" dirty="0">
                          <a:solidFill>
                            <a:schemeClr val="tx1"/>
                          </a:solidFill>
                        </a:rPr>
                        <a:t>Gas Storage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397879"/>
                  </a:ext>
                </a:extLst>
              </a:tr>
              <a:tr h="759676">
                <a:tc>
                  <a:txBody>
                    <a:bodyPr/>
                    <a:lstStyle/>
                    <a:p>
                      <a:pPr algn="l"/>
                      <a:r>
                        <a:rPr lang="nl-BE" sz="4000" b="1" dirty="0" err="1"/>
                        <a:t>Subtitle</a:t>
                      </a:r>
                      <a:endParaRPr lang="nl-BE" sz="40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4000" b="1"/>
                        <a:t>Tank Test</a:t>
                      </a:r>
                      <a:endParaRPr lang="nl-BE" sz="40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5457349"/>
                  </a:ext>
                </a:extLst>
              </a:tr>
            </a:tbl>
          </a:graphicData>
        </a:graphic>
      </p:graphicFrame>
      <p:pic>
        <p:nvPicPr>
          <p:cNvPr id="6" name="Afbeelding 5" descr="Afbeelding met tekst, Lettertype, Elektrisch blauw, schermopname&#10;&#10;Automatisch gegenereerde beschrijving">
            <a:extLst>
              <a:ext uri="{FF2B5EF4-FFF2-40B4-BE49-F238E27FC236}">
                <a16:creationId xmlns:a16="http://schemas.microsoft.com/office/drawing/2014/main" id="{1F3FFEE9-A50B-3EE0-6BEE-41AB6648C8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4271345"/>
            <a:ext cx="7374963" cy="2106595"/>
          </a:xfrm>
          <a:prstGeom prst="rect">
            <a:avLst/>
          </a:prstGeom>
        </p:spPr>
      </p:pic>
      <p:pic>
        <p:nvPicPr>
          <p:cNvPr id="8" name="Afbeelding 7" descr="Afbeelding met Lettertype, Graphics, tekst, grafische vormgeving&#10;&#10;Automatisch gegenereerde beschrijving">
            <a:extLst>
              <a:ext uri="{FF2B5EF4-FFF2-40B4-BE49-F238E27FC236}">
                <a16:creationId xmlns:a16="http://schemas.microsoft.com/office/drawing/2014/main" id="{B0DA803B-CC8D-7A70-EBE9-3C464778E8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518" y="643467"/>
            <a:ext cx="3892790" cy="856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332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12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4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20ECB817-22FF-40AD-5EA4-0F284CC6A289}"/>
              </a:ext>
            </a:extLst>
          </p:cNvPr>
          <p:cNvSpPr txBox="1"/>
          <p:nvPr/>
        </p:nvSpPr>
        <p:spPr>
          <a:xfrm>
            <a:off x="1110058" y="704656"/>
            <a:ext cx="7160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600" dirty="0"/>
              <a:t>1. </a:t>
            </a:r>
            <a:r>
              <a:rPr lang="nl-BE" sz="3600" dirty="0" err="1"/>
              <a:t>Fuel</a:t>
            </a:r>
            <a:r>
              <a:rPr lang="nl-BE" sz="3600" dirty="0"/>
              <a:t> Tank Test 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D61C3851-4015-DCD7-EEB7-0332B990DCD3}"/>
              </a:ext>
            </a:extLst>
          </p:cNvPr>
          <p:cNvSpPr txBox="1"/>
          <p:nvPr/>
        </p:nvSpPr>
        <p:spPr>
          <a:xfrm>
            <a:off x="1110058" y="1941342"/>
            <a:ext cx="98486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/>
              <a:t>- </a:t>
            </a:r>
            <a:r>
              <a:rPr lang="nl-BE" sz="2400" dirty="0" err="1"/>
              <a:t>All</a:t>
            </a:r>
            <a:r>
              <a:rPr lang="nl-BE" sz="2400" dirty="0"/>
              <a:t> </a:t>
            </a:r>
            <a:r>
              <a:rPr lang="nl-BE" sz="2400" dirty="0" err="1"/>
              <a:t>fuel</a:t>
            </a:r>
            <a:r>
              <a:rPr lang="nl-BE" sz="2400" dirty="0"/>
              <a:t> tanks are </a:t>
            </a:r>
            <a:r>
              <a:rPr lang="nl-BE" sz="2400" dirty="0" err="1"/>
              <a:t>tested</a:t>
            </a:r>
            <a:r>
              <a:rPr lang="nl-BE" sz="2400" dirty="0"/>
              <a:t> </a:t>
            </a:r>
            <a:r>
              <a:rPr lang="nl-BE" sz="2400" dirty="0" err="1"/>
              <a:t>to</a:t>
            </a:r>
            <a:r>
              <a:rPr lang="nl-BE" sz="2400" dirty="0"/>
              <a:t> a </a:t>
            </a:r>
            <a:r>
              <a:rPr lang="nl-BE" sz="2400" dirty="0" err="1"/>
              <a:t>pressure</a:t>
            </a:r>
            <a:r>
              <a:rPr lang="nl-BE" sz="2400" dirty="0"/>
              <a:t> of 24.525kPa / 2.5m water / 3.6psi.</a:t>
            </a:r>
          </a:p>
          <a:p>
            <a:endParaRPr lang="nl-BE" sz="2400" dirty="0"/>
          </a:p>
          <a:p>
            <a:r>
              <a:rPr lang="nl-BE" sz="2400" dirty="0"/>
              <a:t>- The </a:t>
            </a:r>
            <a:r>
              <a:rPr lang="nl-BE" sz="2400" dirty="0" err="1"/>
              <a:t>pressure</a:t>
            </a:r>
            <a:r>
              <a:rPr lang="nl-BE" sz="2400" dirty="0"/>
              <a:t> test </a:t>
            </a:r>
            <a:r>
              <a:rPr lang="nl-BE" sz="2400" dirty="0" err="1"/>
              <a:t>can</a:t>
            </a:r>
            <a:r>
              <a:rPr lang="nl-BE" sz="2400" dirty="0"/>
              <a:t> </a:t>
            </a:r>
            <a:r>
              <a:rPr lang="nl-BE" sz="2400" dirty="0" err="1"/>
              <a:t>be</a:t>
            </a:r>
            <a:r>
              <a:rPr lang="nl-BE" sz="2400" dirty="0"/>
              <a:t> </a:t>
            </a:r>
            <a:r>
              <a:rPr lang="nl-BE" sz="2400" dirty="0" err="1"/>
              <a:t>measured</a:t>
            </a:r>
            <a:r>
              <a:rPr lang="nl-BE" sz="2400" dirty="0"/>
              <a:t> </a:t>
            </a:r>
            <a:r>
              <a:rPr lang="nl-BE" sz="2400" dirty="0" err="1"/>
              <a:t>with</a:t>
            </a:r>
            <a:r>
              <a:rPr lang="nl-BE" sz="2400" dirty="0"/>
              <a:t> a Liquid Manometer or a </a:t>
            </a:r>
            <a:r>
              <a:rPr lang="nl-BE" sz="2400" dirty="0" err="1"/>
              <a:t>Pressure</a:t>
            </a:r>
            <a:r>
              <a:rPr lang="nl-BE" sz="2400" dirty="0"/>
              <a:t> </a:t>
            </a:r>
            <a:r>
              <a:rPr lang="nl-BE" sz="2400" dirty="0" err="1"/>
              <a:t>Gauge</a:t>
            </a:r>
            <a:r>
              <a:rPr lang="nl-BE" sz="2400" dirty="0"/>
              <a:t>.</a:t>
            </a:r>
          </a:p>
          <a:p>
            <a:endParaRPr lang="nl-BE" sz="2400" dirty="0"/>
          </a:p>
          <a:p>
            <a:endParaRPr lang="nl-BE" sz="2400" dirty="0"/>
          </a:p>
        </p:txBody>
      </p:sp>
      <p:pic>
        <p:nvPicPr>
          <p:cNvPr id="5" name="Afbeelding 4" descr="Afbeelding met klok, overdekt, horloge&#10;&#10;Automatisch gegenereerde beschrijving">
            <a:extLst>
              <a:ext uri="{FF2B5EF4-FFF2-40B4-BE49-F238E27FC236}">
                <a16:creationId xmlns:a16="http://schemas.microsoft.com/office/drawing/2014/main" id="{28FB6819-DB91-0BAB-6D6C-A4DDCCEEC1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797" y="3626944"/>
            <a:ext cx="3399619" cy="252640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343A0275-C129-90AE-4F35-2D72B53BF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626944"/>
            <a:ext cx="3353905" cy="2520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638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12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4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20ECB817-22FF-40AD-5EA4-0F284CC6A289}"/>
              </a:ext>
            </a:extLst>
          </p:cNvPr>
          <p:cNvSpPr txBox="1"/>
          <p:nvPr/>
        </p:nvSpPr>
        <p:spPr>
          <a:xfrm>
            <a:off x="1110058" y="704656"/>
            <a:ext cx="7160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600" dirty="0"/>
              <a:t>2. How </a:t>
            </a:r>
            <a:r>
              <a:rPr lang="nl-BE" sz="3600" dirty="0" err="1"/>
              <a:t>to</a:t>
            </a:r>
            <a:r>
              <a:rPr lang="nl-BE" sz="3600" dirty="0"/>
              <a:t> take </a:t>
            </a:r>
            <a:r>
              <a:rPr lang="nl-BE" sz="3600" dirty="0" err="1"/>
              <a:t>the</a:t>
            </a:r>
            <a:r>
              <a:rPr lang="nl-BE" sz="3600" dirty="0"/>
              <a:t> Test.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D61C3851-4015-DCD7-EEB7-0332B990DCD3}"/>
              </a:ext>
            </a:extLst>
          </p:cNvPr>
          <p:cNvSpPr txBox="1"/>
          <p:nvPr/>
        </p:nvSpPr>
        <p:spPr>
          <a:xfrm>
            <a:off x="1026638" y="1575583"/>
            <a:ext cx="984867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/>
              <a:t>- </a:t>
            </a:r>
            <a:r>
              <a:rPr lang="en-US" sz="2400" dirty="0"/>
              <a:t>The readings must be taken under a specified pressure/vacuum inside the fuel tank.</a:t>
            </a:r>
          </a:p>
          <a:p>
            <a:endParaRPr lang="en-US" sz="2400" dirty="0"/>
          </a:p>
          <a:p>
            <a:r>
              <a:rPr lang="en-US" sz="2400" dirty="0"/>
              <a:t>- The fuel tank needs to be fully sealed in order to prevent a reading error.</a:t>
            </a:r>
          </a:p>
          <a:p>
            <a:endParaRPr lang="en-US" sz="2400" dirty="0"/>
          </a:p>
          <a:p>
            <a:r>
              <a:rPr lang="en-US" sz="2400" dirty="0"/>
              <a:t>- The </a:t>
            </a:r>
            <a:r>
              <a:rPr lang="en-US" sz="2400" dirty="0" err="1"/>
              <a:t>vehicule</a:t>
            </a:r>
            <a:r>
              <a:rPr lang="en-US" sz="2400" dirty="0"/>
              <a:t> must be fitted on </a:t>
            </a:r>
            <a:r>
              <a:rPr lang="en-US" sz="2400" dirty="0" err="1"/>
              <a:t>vehicule</a:t>
            </a:r>
            <a:r>
              <a:rPr lang="en-US" sz="2400" dirty="0"/>
              <a:t> stands to prevent suspension movements.</a:t>
            </a:r>
            <a:endParaRPr lang="nl-BE" sz="2400" dirty="0"/>
          </a:p>
          <a:p>
            <a:endParaRPr lang="nl-BE" sz="2400" dirty="0"/>
          </a:p>
          <a:p>
            <a:r>
              <a:rPr lang="nl-BE" sz="2400" dirty="0"/>
              <a:t>- The </a:t>
            </a:r>
            <a:r>
              <a:rPr lang="nl-BE" sz="2400" dirty="0" err="1"/>
              <a:t>vehicule</a:t>
            </a:r>
            <a:r>
              <a:rPr lang="nl-BE" sz="2400" dirty="0"/>
              <a:t> must </a:t>
            </a:r>
            <a:r>
              <a:rPr lang="nl-BE" sz="2400" dirty="0" err="1"/>
              <a:t>be</a:t>
            </a:r>
            <a:r>
              <a:rPr lang="nl-BE" sz="2400" dirty="0"/>
              <a:t> </a:t>
            </a:r>
            <a:r>
              <a:rPr lang="nl-BE" sz="2400" dirty="0" err="1"/>
              <a:t>placed</a:t>
            </a:r>
            <a:r>
              <a:rPr lang="nl-BE" sz="2400" dirty="0"/>
              <a:t> in a </a:t>
            </a:r>
            <a:r>
              <a:rPr lang="nl-BE" sz="2400" dirty="0" err="1"/>
              <a:t>levelled</a:t>
            </a:r>
            <a:r>
              <a:rPr lang="nl-BE" sz="2400" dirty="0"/>
              <a:t> </a:t>
            </a:r>
            <a:r>
              <a:rPr lang="nl-BE" sz="2400" dirty="0" err="1"/>
              <a:t>horizontal</a:t>
            </a:r>
            <a:r>
              <a:rPr lang="nl-BE" sz="2400" dirty="0"/>
              <a:t> </a:t>
            </a:r>
            <a:r>
              <a:rPr lang="nl-BE" sz="2400" dirty="0" err="1"/>
              <a:t>position</a:t>
            </a:r>
            <a:r>
              <a:rPr lang="nl-BE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44650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12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4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3CBED695-F147-DF03-F268-32224AA0C15C}"/>
              </a:ext>
            </a:extLst>
          </p:cNvPr>
          <p:cNvSpPr txBox="1"/>
          <p:nvPr/>
        </p:nvSpPr>
        <p:spPr>
          <a:xfrm>
            <a:off x="1214717" y="2111188"/>
            <a:ext cx="976256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/>
              <a:t>- </a:t>
            </a:r>
            <a:r>
              <a:rPr lang="en-US" sz="2400" dirty="0"/>
              <a:t>Air is applied to the tank until the required test pressure is </a:t>
            </a:r>
          </a:p>
          <a:p>
            <a:r>
              <a:rPr lang="en-US" sz="2400" dirty="0"/>
              <a:t>achieved.</a:t>
            </a:r>
          </a:p>
          <a:p>
            <a:endParaRPr lang="en-US" sz="2400" dirty="0"/>
          </a:p>
          <a:p>
            <a:r>
              <a:rPr lang="en-US" sz="2400" dirty="0"/>
              <a:t>- The air is then shut off and all welded seams, joints and connections are tested with soapy water to determine if there are any leaks</a:t>
            </a:r>
            <a:r>
              <a:rPr lang="nl-BE" sz="2400" dirty="0"/>
              <a:t>. </a:t>
            </a:r>
          </a:p>
          <a:p>
            <a:endParaRPr lang="nl-BE" sz="2400" dirty="0"/>
          </a:p>
          <a:p>
            <a:r>
              <a:rPr lang="nl-BE" sz="2400" dirty="0"/>
              <a:t>- </a:t>
            </a:r>
            <a:r>
              <a:rPr lang="nl-BE" sz="2400" dirty="0" err="1"/>
              <a:t>When</a:t>
            </a:r>
            <a:r>
              <a:rPr lang="nl-BE" sz="2400" dirty="0"/>
              <a:t> </a:t>
            </a:r>
            <a:r>
              <a:rPr lang="nl-BE" sz="2400" dirty="0" err="1"/>
              <a:t>there’s</a:t>
            </a:r>
            <a:r>
              <a:rPr lang="nl-BE" sz="2400" dirty="0"/>
              <a:t> a </a:t>
            </a:r>
            <a:r>
              <a:rPr lang="nl-BE" sz="2400" dirty="0" err="1"/>
              <a:t>leak</a:t>
            </a:r>
            <a:r>
              <a:rPr lang="nl-BE" sz="2400"/>
              <a:t>, </a:t>
            </a:r>
            <a:r>
              <a:rPr lang="nl-BE" sz="2400" dirty="0"/>
              <a:t>keep </a:t>
            </a:r>
            <a:r>
              <a:rPr lang="nl-BE" sz="2400" dirty="0" err="1"/>
              <a:t>testing</a:t>
            </a:r>
            <a:r>
              <a:rPr lang="nl-BE" sz="2400" dirty="0"/>
              <a:t> </a:t>
            </a:r>
            <a:r>
              <a:rPr lang="nl-BE" sz="2400" dirty="0" err="1"/>
              <a:t>with</a:t>
            </a:r>
            <a:r>
              <a:rPr lang="nl-BE" sz="2400" dirty="0"/>
              <a:t> </a:t>
            </a:r>
            <a:r>
              <a:rPr lang="nl-BE" sz="2400" dirty="0" err="1"/>
              <a:t>soapy</a:t>
            </a:r>
            <a:r>
              <a:rPr lang="nl-BE" sz="2400" dirty="0"/>
              <a:t> water </a:t>
            </a:r>
            <a:r>
              <a:rPr lang="nl-BE" sz="2400" dirty="0" err="1"/>
              <a:t>until</a:t>
            </a:r>
            <a:r>
              <a:rPr lang="nl-BE" sz="2400" dirty="0"/>
              <a:t> </a:t>
            </a:r>
            <a:r>
              <a:rPr lang="nl-BE" sz="2400" dirty="0" err="1"/>
              <a:t>there</a:t>
            </a:r>
            <a:r>
              <a:rPr lang="nl-BE" sz="2400" dirty="0"/>
              <a:t> are no </a:t>
            </a:r>
            <a:r>
              <a:rPr lang="nl-BE" sz="2400" dirty="0" err="1"/>
              <a:t>further</a:t>
            </a:r>
            <a:r>
              <a:rPr lang="nl-BE" sz="2400" dirty="0"/>
              <a:t> </a:t>
            </a:r>
            <a:r>
              <a:rPr lang="nl-BE" sz="2400" dirty="0" err="1"/>
              <a:t>leaks</a:t>
            </a:r>
            <a:r>
              <a:rPr lang="nl-BE" sz="2400" dirty="0"/>
              <a:t>. </a:t>
            </a:r>
          </a:p>
          <a:p>
            <a:endParaRPr lang="nl-BE" sz="2400" dirty="0"/>
          </a:p>
          <a:p>
            <a:endParaRPr lang="nl-BE" sz="2400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6272786-7241-0263-FC26-462D05A8A340}"/>
              </a:ext>
            </a:extLst>
          </p:cNvPr>
          <p:cNvSpPr txBox="1"/>
          <p:nvPr/>
        </p:nvSpPr>
        <p:spPr>
          <a:xfrm>
            <a:off x="1210235" y="941294"/>
            <a:ext cx="73286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600" dirty="0" err="1"/>
              <a:t>Testing</a:t>
            </a:r>
            <a:r>
              <a:rPr lang="nl-BE" sz="3600" dirty="0"/>
              <a:t> </a:t>
            </a:r>
            <a:r>
              <a:rPr lang="nl-BE" sz="3600" dirty="0" err="1"/>
              <a:t>for</a:t>
            </a:r>
            <a:r>
              <a:rPr lang="nl-BE" sz="3600" dirty="0"/>
              <a:t> </a:t>
            </a:r>
            <a:r>
              <a:rPr lang="nl-BE" sz="3600" dirty="0" err="1"/>
              <a:t>leaks</a:t>
            </a:r>
            <a:r>
              <a:rPr lang="nl-BE" sz="3600" dirty="0"/>
              <a:t>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D08C65C-2A5A-758B-23BD-978AF70BB7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3274" y="1"/>
            <a:ext cx="3488726" cy="263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47575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1087</TotalTime>
  <Words>180</Words>
  <Application>Microsoft Office PowerPoint</Application>
  <PresentationFormat>Breedbeeld</PresentationFormat>
  <Paragraphs>25</Paragraphs>
  <Slides>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Lena Vernaeve</dc:creator>
  <cp:lastModifiedBy>Lena Vernaeve</cp:lastModifiedBy>
  <cp:revision>1</cp:revision>
  <dcterms:created xsi:type="dcterms:W3CDTF">2024-07-24T15:54:24Z</dcterms:created>
  <dcterms:modified xsi:type="dcterms:W3CDTF">2024-07-26T10:44:51Z</dcterms:modified>
</cp:coreProperties>
</file>