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9" r:id="rId1"/>
  </p:sldMasterIdLst>
  <p:sldIdLst>
    <p:sldId id="256" r:id="rId2"/>
    <p:sldId id="258" r:id="rId3"/>
    <p:sldId id="259" r:id="rId4"/>
    <p:sldId id="261" r:id="rId5"/>
    <p:sldId id="260" r:id="rId6"/>
    <p:sldId id="265" r:id="rId7"/>
    <p:sldId id="263" r:id="rId8"/>
    <p:sldId id="264" r:id="rId9"/>
    <p:sldId id="262" r:id="rId10"/>
    <p:sldId id="268" r:id="rId11"/>
    <p:sldId id="267" r:id="rId12"/>
    <p:sldId id="266" r:id="rId13"/>
    <p:sldId id="271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5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go Vernaeve" userId="f0f15cc1-09e3-4878-8150-5656fc37b09c" providerId="ADAL" clId="{E8B57E8A-B16C-4B47-9DC3-C18C3F36449B}"/>
    <pc:docChg chg="custSel modSld">
      <pc:chgData name="Hugo Vernaeve" userId="f0f15cc1-09e3-4878-8150-5656fc37b09c" providerId="ADAL" clId="{E8B57E8A-B16C-4B47-9DC3-C18C3F36449B}" dt="2024-07-13T16:30:24.651" v="280" actId="478"/>
      <pc:docMkLst>
        <pc:docMk/>
      </pc:docMkLst>
      <pc:sldChg chg="addSp delSp modSp delAnim modAnim">
        <pc:chgData name="Hugo Vernaeve" userId="f0f15cc1-09e3-4878-8150-5656fc37b09c" providerId="ADAL" clId="{E8B57E8A-B16C-4B47-9DC3-C18C3F36449B}" dt="2024-07-13T16:30:24.651" v="280" actId="478"/>
        <pc:sldMkLst>
          <pc:docMk/>
          <pc:sldMk cId="2555833527" sldId="256"/>
        </pc:sldMkLst>
        <pc:spChg chg="del mod">
          <ac:chgData name="Hugo Vernaeve" userId="f0f15cc1-09e3-4878-8150-5656fc37b09c" providerId="ADAL" clId="{E8B57E8A-B16C-4B47-9DC3-C18C3F36449B}" dt="2024-07-13T16:30:24.651" v="280" actId="478"/>
          <ac:spMkLst>
            <pc:docMk/>
            <pc:sldMk cId="2555833527" sldId="256"/>
            <ac:spMk id="2" creationId="{EC29E50E-AA50-C76D-8169-FADED2145A63}"/>
          </ac:spMkLst>
        </pc:spChg>
        <pc:spChg chg="del">
          <ac:chgData name="Hugo Vernaeve" userId="f0f15cc1-09e3-4878-8150-5656fc37b09c" providerId="ADAL" clId="{E8B57E8A-B16C-4B47-9DC3-C18C3F36449B}" dt="2024-07-12T22:56:12.705" v="9" actId="478"/>
          <ac:spMkLst>
            <pc:docMk/>
            <pc:sldMk cId="2555833527" sldId="256"/>
            <ac:spMk id="3" creationId="{E35AA1BE-97A3-6FBF-319D-25324E53A7BE}"/>
          </ac:spMkLst>
        </pc:spChg>
        <pc:graphicFrameChg chg="add mod modGraphic">
          <ac:chgData name="Hugo Vernaeve" userId="f0f15cc1-09e3-4878-8150-5656fc37b09c" providerId="ADAL" clId="{E8B57E8A-B16C-4B47-9DC3-C18C3F36449B}" dt="2024-07-13T16:30:20.316" v="279" actId="1076"/>
          <ac:graphicFrameMkLst>
            <pc:docMk/>
            <pc:sldMk cId="2555833527" sldId="256"/>
            <ac:graphicFrameMk id="9" creationId="{CA187EAC-18D2-45DE-B28C-4551DDF2798D}"/>
          </ac:graphicFrameMkLst>
        </pc:graphicFrameChg>
        <pc:picChg chg="mod">
          <ac:chgData name="Hugo Vernaeve" userId="f0f15cc1-09e3-4878-8150-5656fc37b09c" providerId="ADAL" clId="{E8B57E8A-B16C-4B47-9DC3-C18C3F36449B}" dt="2024-07-13T16:27:04.525" v="168" actId="14100"/>
          <ac:picMkLst>
            <pc:docMk/>
            <pc:sldMk cId="2555833527" sldId="256"/>
            <ac:picMk id="4" creationId="{51A7B1BF-A383-D501-08AF-ACD1BE928C64}"/>
          </ac:picMkLst>
        </pc:picChg>
        <pc:picChg chg="add mod">
          <ac:chgData name="Hugo Vernaeve" userId="f0f15cc1-09e3-4878-8150-5656fc37b09c" providerId="ADAL" clId="{E8B57E8A-B16C-4B47-9DC3-C18C3F36449B}" dt="2024-07-12T22:53:53.877" v="4" actId="14100"/>
          <ac:picMkLst>
            <pc:docMk/>
            <pc:sldMk cId="2555833527" sldId="256"/>
            <ac:picMk id="6" creationId="{736B04B5-6022-4E97-8A28-8CB355D11A67}"/>
          </ac:picMkLst>
        </pc:picChg>
        <pc:picChg chg="add mod">
          <ac:chgData name="Hugo Vernaeve" userId="f0f15cc1-09e3-4878-8150-5656fc37b09c" providerId="ADAL" clId="{E8B57E8A-B16C-4B47-9DC3-C18C3F36449B}" dt="2024-07-12T22:55:23.037" v="8" actId="1076"/>
          <ac:picMkLst>
            <pc:docMk/>
            <pc:sldMk cId="2555833527" sldId="256"/>
            <ac:picMk id="8" creationId="{7736D664-9838-4891-8946-13F42AF947F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8082C-0922-4249-A612-B415F5231620}" type="datetime1">
              <a:rPr lang="en-US" smtClean="0"/>
              <a:t>7/13/2024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03872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8082C-0922-4249-A612-B415F5231620}" type="datetime1">
              <a:rPr lang="en-US" smtClean="0"/>
              <a:t>7/13/2024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36245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8082C-0922-4249-A612-B415F5231620}" type="datetime1">
              <a:rPr lang="en-US" smtClean="0"/>
              <a:t>7/13/2024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87303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8082C-0922-4249-A612-B415F5231620}" type="datetime1">
              <a:rPr lang="en-US" smtClean="0"/>
              <a:t>7/13/2024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027354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8082C-0922-4249-A612-B415F5231620}" type="datetime1">
              <a:rPr lang="en-US" smtClean="0"/>
              <a:t>7/13/2024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34712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8082C-0922-4249-A612-B415F5231620}" type="datetime1">
              <a:rPr lang="en-US" smtClean="0"/>
              <a:t>7/13/2024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303706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8082C-0922-4249-A612-B415F5231620}" type="datetime1">
              <a:rPr lang="en-US" smtClean="0"/>
              <a:t>7/13/2024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68109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8082C-0922-4249-A612-B415F5231620}" type="datetime1">
              <a:rPr lang="en-US" smtClean="0"/>
              <a:t>7/13/2024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043466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8082C-0922-4249-A612-B415F5231620}" type="datetime1">
              <a:rPr lang="en-US" smtClean="0"/>
              <a:t>7/13/2024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82124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8082C-0922-4249-A612-B415F5231620}" type="datetime1">
              <a:rPr lang="en-US" smtClean="0"/>
              <a:t>7/13/2024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75029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8082C-0922-4249-A612-B415F5231620}" type="datetime1">
              <a:rPr lang="en-US" smtClean="0"/>
              <a:t>7/13/2024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2458636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8082C-0922-4249-A612-B415F5231620}" type="datetime1">
              <a:rPr lang="en-US" smtClean="0"/>
              <a:t>7/13/2024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048789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ferte 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8082C-0922-4249-A612-B415F5231620}" type="datetime1">
              <a:rPr lang="en-US" smtClean="0"/>
              <a:t>7/13/2024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12747290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ar of onwa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8082C-0922-4249-A612-B415F5231620}" type="datetime1">
              <a:rPr lang="en-US" smtClean="0"/>
              <a:t>7/13/2024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974605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8082C-0922-4249-A612-B415F5231620}" type="datetime1">
              <a:rPr lang="en-US" smtClean="0"/>
              <a:t>7/13/2024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38603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8082C-0922-4249-A612-B415F5231620}" type="datetime1">
              <a:rPr lang="en-US" smtClean="0"/>
              <a:t>7/13/2024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812819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F8082C-0922-4249-A612-B415F5231620}" type="datetime1">
              <a:rPr lang="en-US" smtClean="0"/>
              <a:t>7/13/2024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AEF9944-A4F6-4C59-AEBD-678D6480B8EA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884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  <p:sldLayoutId id="2147483821" r:id="rId12"/>
    <p:sldLayoutId id="2147483822" r:id="rId13"/>
    <p:sldLayoutId id="2147483823" r:id="rId14"/>
    <p:sldLayoutId id="2147483824" r:id="rId15"/>
    <p:sldLayoutId id="2147483825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djustable measurement tool">
            <a:extLst>
              <a:ext uri="{FF2B5EF4-FFF2-40B4-BE49-F238E27FC236}">
                <a16:creationId xmlns:a16="http://schemas.microsoft.com/office/drawing/2014/main" id="{51A7B1BF-A383-D501-08AF-ACD1BE928C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814" r="5773" b="-2"/>
          <a:stretch/>
        </p:blipFill>
        <p:spPr>
          <a:xfrm>
            <a:off x="160258" y="1540702"/>
            <a:ext cx="3135724" cy="3059578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736B04B5-6022-4E97-8A28-8CB355D11A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57" y="38857"/>
            <a:ext cx="4949072" cy="1091397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7736D664-9838-4891-8946-13F42AF947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421" y="38857"/>
            <a:ext cx="4348350" cy="1242069"/>
          </a:xfrm>
          <a:prstGeom prst="rect">
            <a:avLst/>
          </a:prstGeom>
        </p:spPr>
      </p:pic>
      <p:graphicFrame>
        <p:nvGraphicFramePr>
          <p:cNvPr id="9" name="Tabel 8">
            <a:extLst>
              <a:ext uri="{FF2B5EF4-FFF2-40B4-BE49-F238E27FC236}">
                <a16:creationId xmlns:a16="http://schemas.microsoft.com/office/drawing/2014/main" id="{CA187EAC-18D2-45DE-B28C-4551DDF279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9002889"/>
              </p:ext>
            </p:extLst>
          </p:nvPr>
        </p:nvGraphicFramePr>
        <p:xfrm>
          <a:off x="3745582" y="1663683"/>
          <a:ext cx="8286160" cy="29365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4464">
                  <a:extLst>
                    <a:ext uri="{9D8B030D-6E8A-4147-A177-3AD203B41FA5}">
                      <a16:colId xmlns:a16="http://schemas.microsoft.com/office/drawing/2014/main" val="2714208998"/>
                    </a:ext>
                  </a:extLst>
                </a:gridCol>
                <a:gridCol w="6741696">
                  <a:extLst>
                    <a:ext uri="{9D8B030D-6E8A-4147-A177-3AD203B41FA5}">
                      <a16:colId xmlns:a16="http://schemas.microsoft.com/office/drawing/2014/main" val="603755888"/>
                    </a:ext>
                  </a:extLst>
                </a:gridCol>
              </a:tblGrid>
              <a:tr h="127734">
                <a:tc>
                  <a:txBody>
                    <a:bodyPr/>
                    <a:lstStyle/>
                    <a:p>
                      <a:r>
                        <a:rPr lang="nl-BE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Field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2800">
                          <a:solidFill>
                            <a:schemeClr val="tx1"/>
                          </a:solidFill>
                        </a:rPr>
                        <a:t>Central heating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1732428"/>
                  </a:ext>
                </a:extLst>
              </a:tr>
              <a:tr h="1199237">
                <a:tc>
                  <a:txBody>
                    <a:bodyPr/>
                    <a:lstStyle/>
                    <a:p>
                      <a:r>
                        <a:rPr lang="nl-BE"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Chapter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2800" b="1">
                          <a:solidFill>
                            <a:schemeClr val="tx1"/>
                          </a:solidFill>
                        </a:rPr>
                        <a:t>Electricity and electrical connections</a:t>
                      </a:r>
                    </a:p>
                    <a:p>
                      <a:endParaRPr lang="nl-BE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2878967"/>
                  </a:ext>
                </a:extLst>
              </a:tr>
              <a:tr h="929409">
                <a:tc>
                  <a:txBody>
                    <a:bodyPr/>
                    <a:lstStyle/>
                    <a:p>
                      <a:r>
                        <a:rPr lang="nl-BE" sz="2800" b="1"/>
                        <a:t>Subtitle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2800" b="1">
                          <a:solidFill>
                            <a:schemeClr val="tx1"/>
                          </a:solidFill>
                        </a:rPr>
                        <a:t>Room thermostats, electrical diagrams, control systems</a:t>
                      </a:r>
                    </a:p>
                    <a:p>
                      <a:endParaRPr lang="nl-BE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86366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5833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C0BDF3-036F-5166-6B32-DCF3BCDD0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206" y="136940"/>
            <a:ext cx="6829044" cy="2421732"/>
          </a:xfrm>
        </p:spPr>
        <p:txBody>
          <a:bodyPr vert="horz" lIns="91440" tIns="45720" rIns="91440" bIns="0" rtlCol="0" anchor="b">
            <a:normAutofit/>
          </a:bodyPr>
          <a:lstStyle/>
          <a:p>
            <a:pPr algn="r"/>
            <a:r>
              <a:rPr lang="en-US" sz="4380" dirty="0">
                <a:solidFill>
                  <a:schemeClr val="tx1"/>
                </a:solidFill>
              </a:rPr>
              <a:t>Room thermostats</a:t>
            </a:r>
            <a:br>
              <a:rPr lang="en-US" sz="4000" dirty="0">
                <a:solidFill>
                  <a:schemeClr val="tx1"/>
                </a:solidFill>
              </a:rPr>
            </a:b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14604F2-9A59-EE8F-3745-61E629A9D2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4125" y="4638222"/>
            <a:ext cx="6829043" cy="716529"/>
          </a:xfrm>
        </p:spPr>
        <p:txBody>
          <a:bodyPr vert="horz" lIns="91440" tIns="91440" rIns="91440" bIns="91440" rtlCol="0">
            <a:normAutofit fontScale="92500" lnSpcReduction="20000"/>
          </a:bodyPr>
          <a:lstStyle/>
          <a:p>
            <a:pPr algn="r"/>
            <a:endParaRPr lang="en-US" sz="1600" cap="all" dirty="0"/>
          </a:p>
          <a:p>
            <a:pPr algn="r"/>
            <a:r>
              <a:rPr lang="en-US" sz="1900" b="1" cap="all" dirty="0">
                <a:solidFill>
                  <a:schemeClr val="tx1"/>
                </a:solidFill>
              </a:rPr>
              <a:t>Classification according to connection</a:t>
            </a:r>
          </a:p>
        </p:txBody>
      </p:sp>
      <p:pic>
        <p:nvPicPr>
          <p:cNvPr id="4" name="Image 54">
            <a:extLst>
              <a:ext uri="{FF2B5EF4-FFF2-40B4-BE49-F238E27FC236}">
                <a16:creationId xmlns:a16="http://schemas.microsoft.com/office/drawing/2014/main" id="{EAA78A08-EB99-C8BA-930D-034E534D1E54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40728" y="2714307"/>
            <a:ext cx="1376680" cy="1429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230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C0BDF3-036F-5166-6B32-DCF3BCDD0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0526" y="2067340"/>
            <a:ext cx="6829044" cy="2421732"/>
          </a:xfrm>
        </p:spPr>
        <p:txBody>
          <a:bodyPr vert="horz" lIns="91440" tIns="45720" rIns="91440" bIns="0" rtlCol="0" anchor="b">
            <a:normAutofit/>
          </a:bodyPr>
          <a:lstStyle/>
          <a:p>
            <a:pPr algn="r"/>
            <a:br>
              <a:rPr lang="en-US" sz="4000" dirty="0">
                <a:solidFill>
                  <a:schemeClr val="tx1"/>
                </a:solidFill>
              </a:rPr>
            </a:b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14604F2-9A59-EE8F-3745-61E629A9D2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4788414"/>
            <a:ext cx="6829043" cy="716529"/>
          </a:xfrm>
        </p:spPr>
        <p:txBody>
          <a:bodyPr vert="horz" lIns="91440" tIns="91440" rIns="91440" bIns="91440" rtlCol="0">
            <a:normAutofit/>
          </a:bodyPr>
          <a:lstStyle/>
          <a:p>
            <a:pPr algn="r"/>
            <a:r>
              <a:rPr lang="en-US" sz="1800" b="1" cap="all" dirty="0"/>
              <a:t>Two – wire connection</a:t>
            </a:r>
            <a:r>
              <a:rPr lang="en-US" sz="1600" cap="all" dirty="0"/>
              <a:t>,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3A86018-3123-CE34-96F3-EE9F52AFC2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6988" y="621922"/>
            <a:ext cx="3990975" cy="386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398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C0BDF3-036F-5166-6B32-DCF3BCDD0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0526" y="2067340"/>
            <a:ext cx="6829044" cy="2421732"/>
          </a:xfrm>
        </p:spPr>
        <p:txBody>
          <a:bodyPr vert="horz" lIns="91440" tIns="45720" rIns="91440" bIns="0" rtlCol="0" anchor="b">
            <a:normAutofit/>
          </a:bodyPr>
          <a:lstStyle/>
          <a:p>
            <a:pPr algn="r"/>
            <a:br>
              <a:rPr lang="en-US" sz="4000" dirty="0">
                <a:solidFill>
                  <a:schemeClr val="tx1"/>
                </a:solidFill>
              </a:rPr>
            </a:b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14604F2-9A59-EE8F-3745-61E629A9D2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265882" y="4645290"/>
            <a:ext cx="6829043" cy="716529"/>
          </a:xfrm>
        </p:spPr>
        <p:txBody>
          <a:bodyPr vert="horz" lIns="91440" tIns="91440" rIns="91440" bIns="91440" rtlCol="0">
            <a:normAutofit/>
          </a:bodyPr>
          <a:lstStyle/>
          <a:p>
            <a:pPr algn="r"/>
            <a:r>
              <a:rPr lang="en-US" sz="1600" b="1" cap="all" dirty="0"/>
              <a:t>Two – wire connection</a:t>
            </a:r>
            <a:endParaRPr lang="en-US" sz="1600" cap="al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32E493B-4FE2-684B-C555-5194FFBDD6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8342" y="355917"/>
            <a:ext cx="4333875" cy="397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661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C0BDF3-036F-5166-6B32-DCF3BCDD0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0526" y="2067340"/>
            <a:ext cx="6829044" cy="2421732"/>
          </a:xfrm>
        </p:spPr>
        <p:txBody>
          <a:bodyPr vert="horz" lIns="91440" tIns="45720" rIns="91440" bIns="0" rtlCol="0" anchor="b">
            <a:normAutofit/>
          </a:bodyPr>
          <a:lstStyle/>
          <a:p>
            <a:pPr algn="r"/>
            <a:br>
              <a:rPr lang="en-US" sz="4000" dirty="0">
                <a:solidFill>
                  <a:schemeClr val="tx1"/>
                </a:solidFill>
              </a:rPr>
            </a:b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14604F2-9A59-EE8F-3745-61E629A9D2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1227" y="5535837"/>
            <a:ext cx="6829043" cy="716529"/>
          </a:xfrm>
        </p:spPr>
        <p:txBody>
          <a:bodyPr vert="horz" lIns="91440" tIns="91440" rIns="91440" bIns="91440" rtlCol="0">
            <a:normAutofit/>
          </a:bodyPr>
          <a:lstStyle/>
          <a:p>
            <a:pPr algn="r"/>
            <a:r>
              <a:rPr lang="en-US" sz="1600" b="1" cap="all" dirty="0"/>
              <a:t>TREE – wire connection</a:t>
            </a:r>
            <a:endParaRPr lang="en-US" sz="1600" cap="all" dirty="0"/>
          </a:p>
          <a:p>
            <a:pPr algn="r"/>
            <a:endParaRPr lang="en-US" sz="1600" cap="al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5D8BCBA5-888E-21C8-711E-D464EE9396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2770" y="0"/>
            <a:ext cx="2857500" cy="547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6279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C0BDF3-036F-5166-6B32-DCF3BCDD0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206" y="136940"/>
            <a:ext cx="6829044" cy="2421732"/>
          </a:xfrm>
        </p:spPr>
        <p:txBody>
          <a:bodyPr vert="horz" lIns="91440" tIns="45720" rIns="91440" bIns="0" rtlCol="0" anchor="b">
            <a:normAutofit/>
          </a:bodyPr>
          <a:lstStyle/>
          <a:p>
            <a:pPr algn="r"/>
            <a:r>
              <a:rPr lang="en-US" sz="4380" dirty="0">
                <a:solidFill>
                  <a:schemeClr val="tx1"/>
                </a:solidFill>
              </a:rPr>
              <a:t>Room thermostats</a:t>
            </a:r>
            <a:br>
              <a:rPr lang="en-US" sz="4000" dirty="0">
                <a:solidFill>
                  <a:schemeClr val="tx1"/>
                </a:solidFill>
              </a:rPr>
            </a:b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14604F2-9A59-EE8F-3745-61E629A9D2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5242" y="4709784"/>
            <a:ext cx="6829043" cy="716529"/>
          </a:xfrm>
        </p:spPr>
        <p:txBody>
          <a:bodyPr vert="horz" lIns="91440" tIns="91440" rIns="91440" bIns="91440" rtlCol="0">
            <a:normAutofit fontScale="92500" lnSpcReduction="20000"/>
          </a:bodyPr>
          <a:lstStyle/>
          <a:p>
            <a:pPr algn="r"/>
            <a:endParaRPr lang="en-US" sz="1600" cap="all" dirty="0"/>
          </a:p>
          <a:p>
            <a:pPr algn="r"/>
            <a:r>
              <a:rPr lang="en-US" sz="1900" b="1" cap="all" dirty="0">
                <a:solidFill>
                  <a:schemeClr val="tx1"/>
                </a:solidFill>
              </a:rPr>
              <a:t>Classification according to </a:t>
            </a:r>
            <a:r>
              <a:rPr lang="en-US" sz="1900" b="1" cap="all" dirty="0" err="1">
                <a:solidFill>
                  <a:schemeClr val="tx1"/>
                </a:solidFill>
              </a:rPr>
              <a:t>tYPES</a:t>
            </a:r>
            <a:endParaRPr lang="en-US" sz="1900" b="1" cap="all" dirty="0">
              <a:solidFill>
                <a:schemeClr val="tx1"/>
              </a:solidFill>
            </a:endParaRPr>
          </a:p>
        </p:txBody>
      </p:sp>
      <p:pic>
        <p:nvPicPr>
          <p:cNvPr id="4" name="Image 54">
            <a:extLst>
              <a:ext uri="{FF2B5EF4-FFF2-40B4-BE49-F238E27FC236}">
                <a16:creationId xmlns:a16="http://schemas.microsoft.com/office/drawing/2014/main" id="{EAA78A08-EB99-C8BA-930D-034E534D1E54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40728" y="2714307"/>
            <a:ext cx="1376680" cy="1429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404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C0BDF3-036F-5166-6B32-DCF3BCDD0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0526" y="2067340"/>
            <a:ext cx="6829044" cy="2421732"/>
          </a:xfrm>
        </p:spPr>
        <p:txBody>
          <a:bodyPr vert="horz" lIns="91440" tIns="45720" rIns="91440" bIns="0" rtlCol="0" anchor="b">
            <a:normAutofit/>
          </a:bodyPr>
          <a:lstStyle/>
          <a:p>
            <a:pPr algn="r"/>
            <a:br>
              <a:rPr lang="en-US" sz="4000" dirty="0">
                <a:solidFill>
                  <a:schemeClr val="tx1"/>
                </a:solidFill>
              </a:rPr>
            </a:b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14604F2-9A59-EE8F-3745-61E629A9D2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607789" y="4359043"/>
            <a:ext cx="6829043" cy="716529"/>
          </a:xfrm>
        </p:spPr>
        <p:txBody>
          <a:bodyPr vert="horz" lIns="91440" tIns="91440" rIns="91440" bIns="91440" rtlCol="0">
            <a:normAutofit/>
          </a:bodyPr>
          <a:lstStyle/>
          <a:p>
            <a:pPr algn="r"/>
            <a:r>
              <a:rPr lang="en-US" sz="1800" b="1" cap="all" dirty="0"/>
              <a:t>Analog thermostat</a:t>
            </a:r>
          </a:p>
        </p:txBody>
      </p:sp>
      <p:pic>
        <p:nvPicPr>
          <p:cNvPr id="4" name="Image 53">
            <a:extLst>
              <a:ext uri="{FF2B5EF4-FFF2-40B4-BE49-F238E27FC236}">
                <a16:creationId xmlns:a16="http://schemas.microsoft.com/office/drawing/2014/main" id="{D35FC7B3-7AC6-B7A8-D653-FCF0DBFA028D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70487" y="1717220"/>
            <a:ext cx="1697576" cy="1916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0471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C0BDF3-036F-5166-6B32-DCF3BCDD0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0526" y="2067340"/>
            <a:ext cx="6829044" cy="2421732"/>
          </a:xfrm>
        </p:spPr>
        <p:txBody>
          <a:bodyPr vert="horz" lIns="91440" tIns="45720" rIns="91440" bIns="0" rtlCol="0" anchor="b">
            <a:normAutofit/>
          </a:bodyPr>
          <a:lstStyle/>
          <a:p>
            <a:pPr algn="r"/>
            <a:br>
              <a:rPr lang="en-US" sz="4000" dirty="0">
                <a:solidFill>
                  <a:schemeClr val="tx1"/>
                </a:solidFill>
              </a:rPr>
            </a:b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14604F2-9A59-EE8F-3745-61E629A9D2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733043" y="4489072"/>
            <a:ext cx="6829043" cy="716529"/>
          </a:xfrm>
        </p:spPr>
        <p:txBody>
          <a:bodyPr vert="horz" lIns="91440" tIns="91440" rIns="91440" bIns="91440" rtlCol="0">
            <a:normAutofit/>
          </a:bodyPr>
          <a:lstStyle/>
          <a:p>
            <a:pPr algn="r"/>
            <a:r>
              <a:rPr lang="en-US" sz="1800" b="1" cap="all" dirty="0"/>
              <a:t>Digital thermostat</a:t>
            </a:r>
          </a:p>
        </p:txBody>
      </p:sp>
      <p:pic>
        <p:nvPicPr>
          <p:cNvPr id="4" name="Image 54">
            <a:extLst>
              <a:ext uri="{FF2B5EF4-FFF2-40B4-BE49-F238E27FC236}">
                <a16:creationId xmlns:a16="http://schemas.microsoft.com/office/drawing/2014/main" id="{F97C6079-B465-C33B-EBEB-1ACA9B7EF2AB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26705" y="1848821"/>
            <a:ext cx="1785697" cy="1975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318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C0BDF3-036F-5166-6B32-DCF3BCDD0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0526" y="2067340"/>
            <a:ext cx="6829044" cy="2421732"/>
          </a:xfrm>
        </p:spPr>
        <p:txBody>
          <a:bodyPr vert="horz" lIns="91440" tIns="45720" rIns="91440" bIns="0" rtlCol="0" anchor="b">
            <a:normAutofit/>
          </a:bodyPr>
          <a:lstStyle/>
          <a:p>
            <a:pPr algn="r"/>
            <a:br>
              <a:rPr lang="en-US" sz="4000" dirty="0">
                <a:solidFill>
                  <a:schemeClr val="tx1"/>
                </a:solidFill>
              </a:rPr>
            </a:b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14604F2-9A59-EE8F-3745-61E629A9D2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257930" y="4565777"/>
            <a:ext cx="6829043" cy="716529"/>
          </a:xfrm>
        </p:spPr>
        <p:txBody>
          <a:bodyPr vert="horz" lIns="91440" tIns="91440" rIns="91440" bIns="91440" rtlCol="0">
            <a:normAutofit/>
          </a:bodyPr>
          <a:lstStyle/>
          <a:p>
            <a:pPr algn="r"/>
            <a:r>
              <a:rPr lang="en-US" sz="1800" b="1" cap="all" dirty="0"/>
              <a:t>Analog clock thermostat</a:t>
            </a:r>
          </a:p>
        </p:txBody>
      </p:sp>
      <p:pic>
        <p:nvPicPr>
          <p:cNvPr id="4" name="Image 57">
            <a:extLst>
              <a:ext uri="{FF2B5EF4-FFF2-40B4-BE49-F238E27FC236}">
                <a16:creationId xmlns:a16="http://schemas.microsoft.com/office/drawing/2014/main" id="{6AB3787B-7392-4841-59FC-14B0C0778743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92832" y="1754206"/>
            <a:ext cx="2912551" cy="2062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9142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C0BDF3-036F-5166-6B32-DCF3BCDD0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0526" y="2067340"/>
            <a:ext cx="6829044" cy="2421732"/>
          </a:xfrm>
        </p:spPr>
        <p:txBody>
          <a:bodyPr vert="horz" lIns="91440" tIns="45720" rIns="91440" bIns="0" rtlCol="0" anchor="b">
            <a:normAutofit/>
          </a:bodyPr>
          <a:lstStyle/>
          <a:p>
            <a:pPr algn="r"/>
            <a:br>
              <a:rPr lang="en-US" sz="4000" dirty="0">
                <a:solidFill>
                  <a:schemeClr val="tx1"/>
                </a:solidFill>
              </a:rPr>
            </a:b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14604F2-9A59-EE8F-3745-61E629A9D2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86369" y="4661193"/>
            <a:ext cx="6829043" cy="716529"/>
          </a:xfrm>
        </p:spPr>
        <p:txBody>
          <a:bodyPr vert="horz" lIns="91440" tIns="91440" rIns="91440" bIns="91440" rtlCol="0">
            <a:normAutofit/>
          </a:bodyPr>
          <a:lstStyle/>
          <a:p>
            <a:pPr algn="r"/>
            <a:r>
              <a:rPr lang="en-US" sz="1800" b="1" cap="all" dirty="0"/>
              <a:t>Digital clock thermostat</a:t>
            </a:r>
          </a:p>
        </p:txBody>
      </p:sp>
      <p:pic>
        <p:nvPicPr>
          <p:cNvPr id="5" name="Image 58">
            <a:extLst>
              <a:ext uri="{FF2B5EF4-FFF2-40B4-BE49-F238E27FC236}">
                <a16:creationId xmlns:a16="http://schemas.microsoft.com/office/drawing/2014/main" id="{EA3F3EF4-EA40-CEB8-C92B-62E3118AEBD7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84098" y="2067340"/>
            <a:ext cx="2908751" cy="2075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5914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C0BDF3-036F-5166-6B32-DCF3BCDD0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0526" y="2067340"/>
            <a:ext cx="6829044" cy="2421732"/>
          </a:xfrm>
        </p:spPr>
        <p:txBody>
          <a:bodyPr vert="horz" lIns="91440" tIns="45720" rIns="91440" bIns="0" rtlCol="0" anchor="b">
            <a:normAutofit/>
          </a:bodyPr>
          <a:lstStyle/>
          <a:p>
            <a:pPr algn="r"/>
            <a:br>
              <a:rPr lang="en-US" sz="4000" dirty="0">
                <a:solidFill>
                  <a:schemeClr val="tx1"/>
                </a:solidFill>
              </a:rPr>
            </a:b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14604F2-9A59-EE8F-3745-61E629A9D2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2317" y="5525558"/>
            <a:ext cx="6829043" cy="716529"/>
          </a:xfrm>
        </p:spPr>
        <p:txBody>
          <a:bodyPr vert="horz" lIns="91440" tIns="91440" rIns="91440" bIns="91440" rtlCol="0">
            <a:normAutofit fontScale="92500" lnSpcReduction="20000"/>
          </a:bodyPr>
          <a:lstStyle/>
          <a:p>
            <a:pPr algn="r"/>
            <a:r>
              <a:rPr lang="en-US" sz="1600" cap="all" dirty="0"/>
              <a:t>Electrical diagram oil boiler :    </a:t>
            </a:r>
          </a:p>
          <a:p>
            <a:pPr algn="r"/>
            <a:r>
              <a:rPr lang="en-US" sz="1600" cap="all" dirty="0"/>
              <a:t>	Room thermostat or boiler thermostat is placed add t1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43379E0-84A8-FA71-D516-3AB3740D44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0837" y="314325"/>
            <a:ext cx="4945948" cy="4806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5077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C0BDF3-036F-5166-6B32-DCF3BCDD0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0" rtlCol="0" anchor="b">
            <a:normAutofit/>
          </a:bodyPr>
          <a:lstStyle/>
          <a:p>
            <a:pPr algn="r"/>
            <a:br>
              <a:rPr lang="en-US" sz="4000" dirty="0">
                <a:solidFill>
                  <a:schemeClr val="tx1"/>
                </a:solidFill>
              </a:rPr>
            </a:b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186976A7-1D8B-0A62-8E2E-DE1161FD1B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7718" y="514925"/>
            <a:ext cx="3676284" cy="5178210"/>
          </a:xfrm>
        </p:spPr>
        <p:txBody>
          <a:bodyPr/>
          <a:lstStyle/>
          <a:p>
            <a:r>
              <a:rPr lang="nl-BE" dirty="0"/>
              <a:t>Si : </a:t>
            </a:r>
            <a:r>
              <a:rPr lang="nl-BE" dirty="0" err="1"/>
              <a:t>fuse</a:t>
            </a:r>
            <a:endParaRPr lang="nl-BE" dirty="0"/>
          </a:p>
          <a:p>
            <a:r>
              <a:rPr lang="nl-BE" dirty="0"/>
              <a:t>W : boiler </a:t>
            </a:r>
            <a:r>
              <a:rPr lang="nl-BE" dirty="0" err="1"/>
              <a:t>thermostat</a:t>
            </a:r>
            <a:endParaRPr lang="nl-BE" dirty="0"/>
          </a:p>
          <a:p>
            <a:r>
              <a:rPr lang="nl-BE" dirty="0"/>
              <a:t>R : room </a:t>
            </a:r>
            <a:r>
              <a:rPr lang="nl-BE" dirty="0" err="1"/>
              <a:t>thermostat</a:t>
            </a:r>
            <a:endParaRPr lang="nl-BE" dirty="0"/>
          </a:p>
          <a:p>
            <a:r>
              <a:rPr lang="nl-BE" dirty="0"/>
              <a:t>SB : security </a:t>
            </a:r>
            <a:r>
              <a:rPr lang="nl-BE" dirty="0" err="1"/>
              <a:t>thermostat</a:t>
            </a:r>
            <a:r>
              <a:rPr lang="nl-BE" dirty="0"/>
              <a:t> boiler</a:t>
            </a:r>
          </a:p>
          <a:p>
            <a:r>
              <a:rPr lang="nl-BE" dirty="0"/>
              <a:t>M : motor</a:t>
            </a:r>
          </a:p>
          <a:p>
            <a:r>
              <a:rPr lang="nl-BE" dirty="0"/>
              <a:t>Z : </a:t>
            </a:r>
            <a:r>
              <a:rPr lang="nl-BE" dirty="0" err="1"/>
              <a:t>ignition</a:t>
            </a:r>
            <a:endParaRPr lang="nl-BE" dirty="0"/>
          </a:p>
          <a:p>
            <a:r>
              <a:rPr lang="nl-BE" dirty="0"/>
              <a:t>BV1 : </a:t>
            </a:r>
            <a:r>
              <a:rPr lang="nl-BE" dirty="0" err="1"/>
              <a:t>electromagnet</a:t>
            </a:r>
            <a:r>
              <a:rPr lang="nl-BE" dirty="0"/>
              <a:t> </a:t>
            </a:r>
            <a:r>
              <a:rPr lang="nl-BE" dirty="0" err="1"/>
              <a:t>valve</a:t>
            </a:r>
            <a:endParaRPr lang="nl-BE" dirty="0"/>
          </a:p>
          <a:p>
            <a:r>
              <a:rPr lang="nl-BE" dirty="0"/>
              <a:t>QRB : infra-red </a:t>
            </a:r>
            <a:r>
              <a:rPr lang="nl-BE" dirty="0" err="1"/>
              <a:t>photocell</a:t>
            </a:r>
            <a:endParaRPr lang="nl-NL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C88E59C8-FEF0-EDB9-7668-4F6DAF1D06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30177" y="4908019"/>
            <a:ext cx="3401685" cy="729456"/>
          </a:xfrm>
        </p:spPr>
        <p:txBody>
          <a:bodyPr>
            <a:normAutofit/>
          </a:bodyPr>
          <a:lstStyle/>
          <a:p>
            <a:r>
              <a:rPr lang="nl-BE" sz="1800" b="1" dirty="0" err="1"/>
              <a:t>Electrical</a:t>
            </a:r>
            <a:r>
              <a:rPr lang="nl-BE" sz="1800" b="1" dirty="0"/>
              <a:t> diagram </a:t>
            </a:r>
            <a:r>
              <a:rPr lang="nl-BE" sz="1800" b="1" dirty="0" err="1"/>
              <a:t>burner</a:t>
            </a:r>
            <a:r>
              <a:rPr lang="nl-BE" sz="1800" b="1" dirty="0"/>
              <a:t> </a:t>
            </a:r>
            <a:r>
              <a:rPr lang="nl-BE" sz="1800" b="1" dirty="0" err="1"/>
              <a:t>relay</a:t>
            </a:r>
            <a:r>
              <a:rPr lang="nl-BE" sz="1800" b="1" dirty="0"/>
              <a:t> </a:t>
            </a:r>
            <a:r>
              <a:rPr lang="nl-BE" sz="1800" b="1" dirty="0" err="1"/>
              <a:t>oil</a:t>
            </a:r>
            <a:r>
              <a:rPr lang="nl-BE" sz="1800" b="1" dirty="0"/>
              <a:t> </a:t>
            </a:r>
            <a:r>
              <a:rPr lang="nl-BE" sz="1800" b="1" dirty="0" err="1"/>
              <a:t>burner</a:t>
            </a:r>
            <a:endParaRPr lang="nl-NL" sz="1800" b="1" dirty="0"/>
          </a:p>
        </p:txBody>
      </p:sp>
      <p:pic>
        <p:nvPicPr>
          <p:cNvPr id="6" name="Picture 7717">
            <a:extLst>
              <a:ext uri="{FF2B5EF4-FFF2-40B4-BE49-F238E27FC236}">
                <a16:creationId xmlns:a16="http://schemas.microsoft.com/office/drawing/2014/main" id="{54F08421-3DDF-6337-AE2B-0ABDBD83AEB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57402" y="616542"/>
            <a:ext cx="4871189" cy="402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5800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C0BDF3-036F-5166-6B32-DCF3BCDD0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0" rtlCol="0" anchor="b">
            <a:normAutofit/>
          </a:bodyPr>
          <a:lstStyle/>
          <a:p>
            <a:pPr algn="r"/>
            <a:br>
              <a:rPr lang="en-US" sz="4000" dirty="0">
                <a:solidFill>
                  <a:schemeClr val="tx1"/>
                </a:solidFill>
              </a:rPr>
            </a:b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8FFA756-8310-560F-25D3-A32FEFCF3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6685" y="514924"/>
            <a:ext cx="4487317" cy="5526437"/>
          </a:xfrm>
        </p:spPr>
        <p:txBody>
          <a:bodyPr/>
          <a:lstStyle/>
          <a:p>
            <a:r>
              <a:rPr lang="nl-BE" dirty="0"/>
              <a:t>1 : </a:t>
            </a:r>
            <a:r>
              <a:rPr lang="nl-BE" dirty="0" err="1"/>
              <a:t>thermal</a:t>
            </a:r>
            <a:r>
              <a:rPr lang="nl-BE" dirty="0"/>
              <a:t> kickback </a:t>
            </a:r>
            <a:r>
              <a:rPr lang="nl-BE" dirty="0" err="1"/>
              <a:t>protection</a:t>
            </a:r>
            <a:r>
              <a:rPr lang="nl-BE" dirty="0"/>
              <a:t> (PTC )</a:t>
            </a:r>
          </a:p>
          <a:p>
            <a:r>
              <a:rPr lang="nl-BE" dirty="0"/>
              <a:t>3 : </a:t>
            </a:r>
            <a:r>
              <a:rPr lang="nl-BE" dirty="0" err="1"/>
              <a:t>temperature</a:t>
            </a:r>
            <a:r>
              <a:rPr lang="nl-BE" dirty="0"/>
              <a:t> sensor input </a:t>
            </a:r>
            <a:r>
              <a:rPr lang="nl-BE" dirty="0" err="1"/>
              <a:t>central</a:t>
            </a:r>
            <a:r>
              <a:rPr lang="nl-BE" dirty="0"/>
              <a:t> </a:t>
            </a:r>
            <a:r>
              <a:rPr lang="nl-BE" dirty="0" err="1"/>
              <a:t>heating</a:t>
            </a:r>
            <a:r>
              <a:rPr lang="nl-BE" dirty="0"/>
              <a:t> ( NTC )</a:t>
            </a:r>
          </a:p>
          <a:p>
            <a:r>
              <a:rPr lang="nl-BE" dirty="0"/>
              <a:t>5 : </a:t>
            </a:r>
            <a:r>
              <a:rPr lang="nl-BE" dirty="0" err="1"/>
              <a:t>temperature</a:t>
            </a:r>
            <a:r>
              <a:rPr lang="nl-BE" dirty="0"/>
              <a:t> sensor output </a:t>
            </a:r>
            <a:r>
              <a:rPr lang="nl-BE" dirty="0" err="1"/>
              <a:t>central</a:t>
            </a:r>
            <a:r>
              <a:rPr lang="nl-BE" dirty="0"/>
              <a:t> </a:t>
            </a:r>
            <a:r>
              <a:rPr lang="nl-BE" dirty="0" err="1"/>
              <a:t>heating</a:t>
            </a:r>
            <a:r>
              <a:rPr lang="nl-BE" dirty="0"/>
              <a:t> ( NTC )</a:t>
            </a:r>
          </a:p>
          <a:p>
            <a:r>
              <a:rPr lang="nl-NL" dirty="0"/>
              <a:t>6 : </a:t>
            </a:r>
            <a:r>
              <a:rPr lang="nl-NL" dirty="0" err="1"/>
              <a:t>Ionization</a:t>
            </a:r>
            <a:r>
              <a:rPr lang="nl-NL" dirty="0"/>
              <a:t> electrode</a:t>
            </a:r>
          </a:p>
          <a:p>
            <a:r>
              <a:rPr lang="nl-NL" dirty="0"/>
              <a:t>7 : </a:t>
            </a:r>
            <a:r>
              <a:rPr lang="nl-NL" dirty="0" err="1"/>
              <a:t>ignition</a:t>
            </a:r>
            <a:r>
              <a:rPr lang="nl-NL" dirty="0"/>
              <a:t> electrode</a:t>
            </a:r>
          </a:p>
          <a:p>
            <a:r>
              <a:rPr lang="nl-NL" dirty="0"/>
              <a:t>15 : control panel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0446649E-0BB4-689C-30B0-2AAAA530B4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2323" y="6090105"/>
            <a:ext cx="3854528" cy="435258"/>
          </a:xfrm>
        </p:spPr>
        <p:txBody>
          <a:bodyPr/>
          <a:lstStyle/>
          <a:p>
            <a:r>
              <a:rPr lang="nl-BE" dirty="0" err="1"/>
              <a:t>Electrical</a:t>
            </a:r>
            <a:r>
              <a:rPr lang="nl-BE" dirty="0"/>
              <a:t> </a:t>
            </a:r>
            <a:r>
              <a:rPr lang="nl-BE" dirty="0" err="1"/>
              <a:t>compounds</a:t>
            </a:r>
            <a:r>
              <a:rPr lang="nl-BE" dirty="0"/>
              <a:t> gas boiler</a:t>
            </a:r>
            <a:endParaRPr lang="nl-NL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48B1E4EC-8337-9FE3-C197-98E96C4725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737" y="240693"/>
            <a:ext cx="4048125" cy="567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24180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163</TotalTime>
  <Words>159</Words>
  <Application>Microsoft Office PowerPoint</Application>
  <PresentationFormat>Breedbeeld</PresentationFormat>
  <Paragraphs>47</Paragraphs>
  <Slides>13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7" baseType="lpstr">
      <vt:lpstr>Arial</vt:lpstr>
      <vt:lpstr>Trebuchet MS</vt:lpstr>
      <vt:lpstr>Wingdings 3</vt:lpstr>
      <vt:lpstr>Facet</vt:lpstr>
      <vt:lpstr>PowerPoint-presentatie</vt:lpstr>
      <vt:lpstr>Room thermostats </vt:lpstr>
      <vt:lpstr> </vt:lpstr>
      <vt:lpstr> </vt:lpstr>
      <vt:lpstr> </vt:lpstr>
      <vt:lpstr>Room thermostats </vt:lpstr>
      <vt:lpstr> </vt:lpstr>
      <vt:lpstr> </vt:lpstr>
      <vt:lpstr> </vt:lpstr>
      <vt:lpstr> </vt:lpstr>
      <vt:lpstr> </vt:lpstr>
      <vt:lpstr> 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Electrical controls for heating</dc:title>
  <dc:creator>Johan De Keyser</dc:creator>
  <cp:lastModifiedBy>Hugo Vernaeve</cp:lastModifiedBy>
  <cp:revision>3</cp:revision>
  <dcterms:created xsi:type="dcterms:W3CDTF">2024-07-02T08:22:33Z</dcterms:created>
  <dcterms:modified xsi:type="dcterms:W3CDTF">2024-07-13T16:30:32Z</dcterms:modified>
</cp:coreProperties>
</file>