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1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2" r:id="rId27"/>
  </p:sldIdLst>
  <p:sldSz cx="12192000" cy="6858000"/>
  <p:notesSz cx="6797675" cy="98726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8" d="100"/>
          <a:sy n="68" d="100"/>
        </p:scale>
        <p:origin x="58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ugo Vernaeve" userId="f0f15cc1-09e3-4878-8150-5656fc37b09c" providerId="ADAL" clId="{5E34170D-C9DA-4FE8-B337-B8DE6F1806A7}"/>
    <pc:docChg chg="undo custSel modSld">
      <pc:chgData name="Hugo Vernaeve" userId="f0f15cc1-09e3-4878-8150-5656fc37b09c" providerId="ADAL" clId="{5E34170D-C9DA-4FE8-B337-B8DE6F1806A7}" dt="2024-07-12T22:48:38.411" v="224" actId="207"/>
      <pc:docMkLst>
        <pc:docMk/>
      </pc:docMkLst>
      <pc:sldChg chg="addSp modSp">
        <pc:chgData name="Hugo Vernaeve" userId="f0f15cc1-09e3-4878-8150-5656fc37b09c" providerId="ADAL" clId="{5E34170D-C9DA-4FE8-B337-B8DE6F1806A7}" dt="2024-07-12T22:48:38.411" v="224" actId="207"/>
        <pc:sldMkLst>
          <pc:docMk/>
          <pc:sldMk cId="2598106063" sldId="257"/>
        </pc:sldMkLst>
        <pc:spChg chg="mod">
          <ac:chgData name="Hugo Vernaeve" userId="f0f15cc1-09e3-4878-8150-5656fc37b09c" providerId="ADAL" clId="{5E34170D-C9DA-4FE8-B337-B8DE6F1806A7}" dt="2024-07-12T21:45:56.013" v="22" actId="20577"/>
          <ac:spMkLst>
            <pc:docMk/>
            <pc:sldMk cId="2598106063" sldId="257"/>
            <ac:spMk id="2" creationId="{B29C2CB2-3A58-9728-1743-E5B9516BAE59}"/>
          </ac:spMkLst>
        </pc:spChg>
        <pc:graphicFrameChg chg="add mod modGraphic">
          <ac:chgData name="Hugo Vernaeve" userId="f0f15cc1-09e3-4878-8150-5656fc37b09c" providerId="ADAL" clId="{5E34170D-C9DA-4FE8-B337-B8DE6F1806A7}" dt="2024-07-12T22:48:38.411" v="224" actId="207"/>
          <ac:graphicFrameMkLst>
            <pc:docMk/>
            <pc:sldMk cId="2598106063" sldId="257"/>
            <ac:graphicFrameMk id="8" creationId="{B9CED439-53F4-477B-85D1-ACFB099D6DA5}"/>
          </ac:graphicFrameMkLst>
        </pc:graphicFrameChg>
        <pc:picChg chg="add mod">
          <ac:chgData name="Hugo Vernaeve" userId="f0f15cc1-09e3-4878-8150-5656fc37b09c" providerId="ADAL" clId="{5E34170D-C9DA-4FE8-B337-B8DE6F1806A7}" dt="2024-07-12T21:49:30.395" v="25" actId="1076"/>
          <ac:picMkLst>
            <pc:docMk/>
            <pc:sldMk cId="2598106063" sldId="257"/>
            <ac:picMk id="4" creationId="{3AC3F8F2-A994-4FBD-809D-C1801689EA5E}"/>
          </ac:picMkLst>
        </pc:picChg>
        <pc:picChg chg="mod">
          <ac:chgData name="Hugo Vernaeve" userId="f0f15cc1-09e3-4878-8150-5656fc37b09c" providerId="ADAL" clId="{5E34170D-C9DA-4FE8-B337-B8DE6F1806A7}" dt="2024-07-12T21:45:35.211" v="5" actId="1076"/>
          <ac:picMkLst>
            <pc:docMk/>
            <pc:sldMk cId="2598106063" sldId="257"/>
            <ac:picMk id="5" creationId="{1A76C88E-DD1C-7DA2-C751-12AD773AED45}"/>
          </ac:picMkLst>
        </pc:picChg>
        <pc:picChg chg="add mod">
          <ac:chgData name="Hugo Vernaeve" userId="f0f15cc1-09e3-4878-8150-5656fc37b09c" providerId="ADAL" clId="{5E34170D-C9DA-4FE8-B337-B8DE6F1806A7}" dt="2024-07-12T21:57:11.575" v="29" actId="14100"/>
          <ac:picMkLst>
            <pc:docMk/>
            <pc:sldMk cId="2598106063" sldId="257"/>
            <ac:picMk id="7" creationId="{07EA56D9-4171-499D-A09D-987434EBD9C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48618E9-EE2D-4864-9EEE-58939BD4FB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17D1EC0-23FF-4FC8-B22D-E34878EAA4CC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AB929A7-258C-4469-AAB4-A67D713F7A8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A635CDB-2D00-49D5-B26E-0694A25000C7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4288D7A-F857-418D-92F2-368E841B9F27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1084F50-7F3C-4A4A-877E-FFD9EC7CD88B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31E64C1-F4C0-4A94-B319-BB1A0A2450B5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63D8374-8052-417F-AB69-B97EAC43D513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7750734-4D51-4019-A003-38A3DE49B434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1B693D1-DBA2-4D3B-9B37-D9EE8C4112F4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BCD3EA8-E4C0-4AF6-817F-F9F29157A499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A170FB3-B397-4AC9-85FD-65388F26D90A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E5EC0B9-49C7-4777-AEC5-B5EF8DE40498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902048B-30F7-4434-87A5-140F9BB4BEB1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500A6E2-A41C-4751-8A4E-9A0C5718D930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C259517-7BE7-45F9-81C0-3A6362BF143C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0652F56-7B71-42B2-AB68-22204A6DF177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059830E-1C3D-4D42-8789-524971CB465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B53325A7-86D3-4B52-A7E3-ADDF408B406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D53F46F-EC12-484C-A4E7-791E57687AC1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64ED9CA-8950-47B8-A9ED-22B45CE15FB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4429F7B-9FD7-438F-8ECA-3FCAD006180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C558100-D455-4B41-890C-BCC898B2D16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F2886397-398A-4318-BE16-2CBAC1902F9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D32A3A6-CE6E-4ABD-8522-2C8DC88C070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9014C09-5B84-4798-8BDE-C80D76E67B8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A29EB9E-ED9D-4C69-8A26-9A7A0A83056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AA2899F9-1795-416F-8F3D-26EEB684DB6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E3043474-8625-495C-BD06-3627FD286C5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432CE47-7631-408E-8DDC-79EE378B707B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B2C8832D-8B8D-4036-B913-2D363143274B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1CCEFEAF-E87B-4FF2-A947-94CABAA0610D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43A7CD3-94E1-42A9-BAB7-2AFCD9FCBD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1078" y="722903"/>
            <a:ext cx="10495904" cy="2460770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67609B-8FD3-4FF7-8EBC-6619CA868B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1078" y="3428997"/>
            <a:ext cx="10495904" cy="2306639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2437C4A8-8E3A-4ADA-93B9-64737CE1A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093" y="2607907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7A76F-3401-4F50-AE85-8F2AA247B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F02E50-D34E-4DD4-8B3B-55D08F25F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91078" y="236364"/>
            <a:ext cx="4114800" cy="41712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B53B71-D2FA-4DDC-9C9C-E26F7B591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094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D8D6B-70A2-430A-9F5D-DA093D8C1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4A2845-6CA6-4745-A951-25B8D5319D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049424-7A20-4BA1-9F60-671A5DBB3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1BD2B2-E17F-402E-8EA3-5C7C1118A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D23070-8658-4AC0-B2A3-4BE605A84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993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A69DB7AC-F7D7-430A-A2A7-CD3EBBF1D3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66AAF10E-F092-4160-BF4A-FF568555B790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6341C04-9B94-4385-A661-7B8C1700049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4C1D709-6A0F-409C-B2D0-C248E562265E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999BE53-BA11-4B67-BFBB-6281DB50C75D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9B662D93-31C1-4DFB-A938-E631F89AA9F0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97ECC8DA-0BEC-4508-89D4-12FA35B481F5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7DC8E6C-1B78-4B89-82DD-BBA778CD1482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8E5F54A-0315-4B15-B865-1F0460526260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DD7F352-DE39-4835-8D3F-69CDEC490F1E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9D6F20A-F777-4F41-B23B-735A64FA5DA3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1BBADBA-0F74-418B-BC50-AD44596C3EF8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918BE26-88E5-457C-8095-745F34D15366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FB269E0-E058-4340-B93D-7D40FFF521F3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DDD9AEE-5501-4385-B339-4616F567B53D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4D29C61-8926-4C98-882B-AB90108C8386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AC585F9-B633-4F7E-AADE-75079DC17158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5DC6366-5525-4FBC-9886-D4409F6B299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CC03CF9-098C-4140-806A-023D3DC3F2E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9C41BC4-89DF-4EC4-A141-9EF16D8EEB5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32AD067-E64C-499E-9C0A-A7252587441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653DD54-FA2B-4B91-A94E-3C46AE21B38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86AC204-156B-442E-B028-01036BD1F26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03512DE-F013-431A-9F6E-ADDA88FB2DD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E95FEE1-61A9-4065-B9F8-5589180AC62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5028AA59-C1FA-46C0-BFDD-1C1D3404C81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0A5C99EE-B791-470A-8639-0357A751EB4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54F4204-F48B-4AF5-B11E-0CE7D972AC3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076643FE-3966-4B82-9623-C61A56EDD20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2DD769C5-B1B1-45BD-A40A-67E6568C8434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A511707-50C7-48B2-81F7-5C82BF57795C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38D44F3-CCFE-48A0-8414-FFF5E43D9184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D126FE0-8204-40BB-AD46-4A0C7A475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078" y="718115"/>
            <a:ext cx="10312571" cy="278150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25E350-4200-419C-A167-527DD6B777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1078" y="3753350"/>
            <a:ext cx="10312571" cy="1991572"/>
          </a:xfrm>
        </p:spPr>
        <p:txBody>
          <a:bodyPr/>
          <a:lstStyle>
            <a:lvl1pPr marL="0" indent="0">
              <a:buNone/>
              <a:defRPr lang="en-US" sz="24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6741F519-22CF-4C01-B140-5480DBAB30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093" y="2607907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5D1550-9064-4767-B70A-3501AF956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1E1C33-2E8E-4041-9683-12048CB8A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D36992-B921-4F3F-9C4A-0D67E618D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997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CFDF5-4B31-4F1B-83BA-82A951037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078" y="722903"/>
            <a:ext cx="10312571" cy="135484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EC9A6-F718-4497-8A75-637EE17458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1078" y="2345843"/>
            <a:ext cx="5009584" cy="32743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503E57-9695-4508-9778-B3DB1FB5FA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35075" y="2345843"/>
            <a:ext cx="5068574" cy="32743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74CEE6-B9DC-4CCC-8F4C-0B4DADFB0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C85191-5804-47C9-95EB-D49D71573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6B0A03-44F6-4299-B45D-E07A02390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047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920E6-CC97-4BD8-92FE-8F36024D0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078" y="722900"/>
            <a:ext cx="10320062" cy="14075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3872FB-EDD5-42FB-8A9A-279EAD4FB0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1078" y="2331481"/>
            <a:ext cx="4963444" cy="54007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5F28C1-95C8-476A-8D93-D580DD39D8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1078" y="2954564"/>
            <a:ext cx="4963444" cy="27903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315485-EE1A-41B0-873A-BA9D06E88B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03351" y="2331481"/>
            <a:ext cx="4900298" cy="54007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81A6FB-1583-4A1B-A4A7-C65062C57B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03351" y="2954564"/>
            <a:ext cx="4900298" cy="27903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A29EA7-E61E-4617-9DA9-40B9299B32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587" y="6215870"/>
            <a:ext cx="3843779" cy="417126"/>
          </a:xfrm>
        </p:spPr>
        <p:txBody>
          <a:bodyPr/>
          <a:lstStyle/>
          <a:p>
            <a:fld id="{8F72BA41-EC5B-4197-BCC8-0FD2E523CD7A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6249CC-EB72-46A6-87D9-5FBDA8E45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91078" y="236364"/>
            <a:ext cx="4114800" cy="41712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A04EE7-47BE-4ECE-A170-793C4E569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931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E4946-24AD-40DD-95A7-49BA49C22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078" y="722903"/>
            <a:ext cx="10501177" cy="140123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8CF342-49F6-482D-943E-7E50B1694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4033E5-3797-4FF8-866F-9FD9325A9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91078" y="236364"/>
            <a:ext cx="4114800" cy="417126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DC1E67-424D-4638-98F8-38E71A410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742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5BED274-5EB4-4EF4-B353-E55BD5026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E0418BE5-560E-4E49-B12D-B555511FED72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849D1162-73B9-420F-BCBE-95039D00CD24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2BA76FE-316A-48E2-A03B-4E05691C4348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E678FBC-A6AD-4422-BA24-A4172F8862CA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D3C5C3E-2D08-43F0-AFAC-E15360CA7D34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0BEAC62-AF92-4A65-9790-6F6E0C6C5A1F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C77D7C5-E76E-4E82-BFC4-9A75D2C8089D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66E0152-96B9-4067-80D3-D9BDE6D7EC95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918AFCC-B9DA-4092-8FBA-2CFEDB0388E3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1EC7D33-C87E-4812-A722-53C5D99272B5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5F239E3-501A-4C3C-9BE4-6BFA0D3126B7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B62BF3B-95BB-4188-AAE5-015A0EF3D186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14E5F0F-0124-40D0-A0BF-AE307A0E15F4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BADC3B1-26C7-4CF1-B29D-4D0DEA3E2633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0A7DF6E-1132-4A80-9B18-593B1ACD7784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9EF19589-10D8-4A8F-A0B1-F7CE380E3001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8E6BB32-C4F8-4914-88D3-7DC5E79D023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8F046EE-9DBA-4924-A19C-ED8741F5F81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AABBC44-ABA8-4913-824E-64D344724644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4272B22-1C39-47A0-8551-73666AFBEEC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08CDFF66-464C-4ABF-BB01-00500A3B751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079FC88-BD3B-4C04-9B90-0FC93C17921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1FCAED8-8687-4141-A7C3-0D88ACEDFEC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65038E6-7B32-460F-B804-D6C105FF44C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C5DAE85-AD17-454B-AB64-CEFF52FDAB9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C603643-2066-4967-AE4B-9DA143843B2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37E9533-9B07-43E3-B939-7BADC01FEE8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EDCCAAEE-AB2E-4534-893A-3DB109499FB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8BD39A2-970F-4714-AAA6-67EE99A0EAA9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F4A1387-348B-4E46-9B65-FDF76ED0EF20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F5DAF27-A54D-442A-93E4-BA7F04EAE379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EA265F-80A1-448D-A6EB-CE8D6F6EC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15D00D-89E6-4E7A-9A4D-A8CCEB3BE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2B5AEA-8C38-4776-878C-AB01474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533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ight Triangle 39">
            <a:extLst>
              <a:ext uri="{FF2B5EF4-FFF2-40B4-BE49-F238E27FC236}">
                <a16:creationId xmlns:a16="http://schemas.microsoft.com/office/drawing/2014/main" id="{C4853C57-22BC-4465-8B37-DC06FE5A0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092" y="3144857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67C0A6-48E9-4845-9EBF-EF2A3DFD2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87" y="713677"/>
            <a:ext cx="4499914" cy="2996581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8B542-2084-485C-ABFC-94340B4C7E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8672" y="708102"/>
            <a:ext cx="5656716" cy="543064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47791F-9546-470D-A174-D75285263C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3587" y="3976544"/>
            <a:ext cx="4499914" cy="2162201"/>
          </a:xfrm>
        </p:spPr>
        <p:txBody>
          <a:bodyPr>
            <a:normAutofit/>
          </a:bodyPr>
          <a:lstStyle>
            <a:lvl1pPr marL="0" indent="0">
              <a:buNone/>
              <a:defRPr lang="en-US" sz="2400" b="0" i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Clr>
                <a:schemeClr val="tx2">
                  <a:lumMod val="50000"/>
                  <a:lumOff val="50000"/>
                </a:schemeClr>
              </a:buClr>
              <a:buSzPct val="75000"/>
              <a:buFont typeface="Wingdings" panose="05000000000000000000" pitchFamily="2" charset="2"/>
              <a:buNone/>
            </a:pPr>
            <a:r>
              <a:rPr lang="en-US"/>
              <a:t>Click to edit Master text styles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550D594-9D00-4E12-9A7B-8B78EC199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5DEA230-2680-47DD-BD49-FDBF4C1105A5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F0BA61D-887F-46F1-B20D-EA4C38D467C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350DFBA-D16D-4AE0-8339-58C4089B94AD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F4AAAA5-CEFC-4C25-91D3-5AE49F720DA5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4D142AD-3FA3-43E4-8A61-61CF1E415684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9C3755A3-93F4-4EC4-9635-7E89E4AF1D3F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0BFB588-0AB8-4BD8-9272-1CA867726018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45A6DF3-CF29-4480-A235-EAE88D65A63C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D6FF036-365A-4C15-8E15-0D5BBEBCEA58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85E76FF-4E86-4E42-B67E-B11AAE8D3076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1A64CEE-7CED-4EB2-A414-6F2D91E824F9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12C571B-47A6-49EB-A29F-678368BAED9F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160B109-845C-4119-BB66-9887B3859A7D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68B7447-FF64-42D9-B3C6-2BDC6F547EDE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FFF9B71-8653-450D-AFBE-2140D586FB50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F0B9E5A-C1DA-445C-A911-721DF98DDCDD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5C9A3DC-A478-4469-9359-34A435689F3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7DE3299-EED7-4771-A270-F6B02941AD6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434422A-5B59-41DC-8E2A-1A8244580E3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A176117-0990-434B-A9D9-B4B9043C544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7D6425E-C84A-462F-98F8-D0AB4FC3AF8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F13AB68-7321-4AC2-AC60-0F417877D07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E275CCE-D06F-49D0-8A47-372C5040330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D4B374E-EEBC-4A9C-B3B4-B269EC71985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D80A7E6-BBEF-4EF1-B14A-29F26BFCF8E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D7BC013-9B50-459D-8B8D-F756514A478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E48964C0-675D-4807-B795-4B695A8F842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96911512-51A8-4CE7-A043-425C809EB5F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3C15D1E-0EDF-4AD7-90C7-3D8D64E645DB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8265A2D-2A6A-4301-B59F-8BAD98D9A57B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D4A4907F-2D1D-49D1-882D-119AA5E1183B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6A2284-37AB-43F5-98B8-8AB49DBFA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D8ABAA-E2F7-4C89-99ED-2C340220D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52EF12-B2CD-4F3C-9F19-A86915405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824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0DDA6865-0A03-48FA-AD6E-D5BF8FDE9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277E8EB-0DA2-40E4-AD12-1CCD0D262D0B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5BFE9F8-907A-4FFC-9FDE-2B51D238C40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BDDC323-8732-4007-BB81-1BE917E3B2FF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908FC40-8403-438D-95CA-E4EDC66192A9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411D218-3FEA-4455-9809-91F029FB55AE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541390F-BE50-4E4E-9DA2-B5F23F1A93D8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EB3F094-97B5-48E1-A4DE-8BEED2550283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D4DBB43-CB34-4881-9445-A7FE131D5327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B71F972-027A-47F0-996C-84BFE4574050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41353D-93C8-43F8-BBDE-7AB6B29EC38C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5CF07B24-CBD8-4F09-81EB-504285F8E115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27873BB-1D79-4055-801C-BDA0F9A15136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008D42B-2F35-497E-A26D-9AF008619D43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7F57499-C4D9-4B7D-BADA-38462AA3164E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271F2B9-1FFA-4350-9370-B098459A2324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38FBAFFC-DC8F-4BB4-B405-E4AAA269AED4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94FCE64-D7A5-411A-8795-932DD39F952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0B4ECFC-FD43-44CF-B7FA-2A8C5651400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9DFBC12-1E1D-44DE-9966-BAB05B24663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9BEF096-361C-478B-81EB-37584119BFE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FC81993-CE86-4910-B9CE-B69375BDCEE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75613D7-9FB0-4D33-8784-EC059DE019C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520AFD9-E849-4F42-99B2-928E6098C29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A200B0B-91CD-4D66-ADFC-9585D283103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5DB0C45-30CE-4C85-95C6-FFF4977C646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BDC31604-5F93-436D-A9D2-A48846D4E0D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FF1B965-7DE1-4AE3-B28B-DB6847BC52C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FD9FB65-4392-4D6A-8ACC-8151F682BFE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B40380C-3493-4AFE-BF13-AE68A8D244B4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CB21DF1-4859-4991-9C10-F8FA68F41013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354AD212-17DC-4506-AAA0-34A46A0B11C3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5B556E7-762B-4E18-A961-A4F7A9ECF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87" y="713677"/>
            <a:ext cx="4434823" cy="3020519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7118AF-C54D-406D-AABE-AED6576D12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98672" y="713677"/>
            <a:ext cx="5304977" cy="543064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0" name="Right Triangle 39">
            <a:extLst>
              <a:ext uri="{FF2B5EF4-FFF2-40B4-BE49-F238E27FC236}">
                <a16:creationId xmlns:a16="http://schemas.microsoft.com/office/drawing/2014/main" id="{205CDEB9-8DED-4711-8140-4C943FC2CD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093" y="3143304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E13C3F-6360-4760-9477-C3831A6E26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3587" y="3970330"/>
            <a:ext cx="4434823" cy="2173992"/>
          </a:xfrm>
        </p:spPr>
        <p:txBody>
          <a:bodyPr/>
          <a:lstStyle>
            <a:lvl1pPr marL="0" indent="0">
              <a:buNone/>
              <a:defRPr lang="en-US" sz="2400" b="0" i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192D3B-60EE-4FC5-9ED7-444530084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CF831E-9B19-4936-8BC9-F62A9B118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71E1D1-F7A2-40D0-91DA-07468A965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913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BD70F-ACE4-4595-845E-2296BDF83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978CD9-E0B5-4B48-8366-91E6D22C9F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FAF4B4-44D3-4E29-B235-A1B868207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D7BA37-9639-480E-84AB-EA277225C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BFC658-154E-48DE-AD31-813E5170C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460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65405209-5179-4359-91ED-1B1A46619A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E32344F-3BE0-4CE8-B1BD-9ABD425E1C0D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99DE306-F4FB-4730-A066-ADF38D73956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CB32885-303F-477F-A081-27425944F230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60C0C0B-4CD0-467D-A382-2B2415102C48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788DF0F-327F-43A5-AB71-3D32053D83CA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98A0902-2662-4911-A532-AA6310861479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ABDA4F7-23F4-46D1-8B7E-A21DD84083E1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7FC9FC2-8808-438E-8FFB-5FE416BFB5C8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04694E5-71F9-4210-9BE8-FC12CC177BD3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B37E805-A7E5-4906-B0C5-1373F3DA9628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A4CD964-FBD6-41AB-8A02-9509A2BAC11F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9CD7FF8-E827-4E0A-BCE2-CCB34EDAC0FC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C4AD6BB-F1EE-4FB8-96E8-6890447800EC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E935057-E0A3-4DAE-B9C8-6E818D7A7205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08DDF69-1C14-453C-BC3A-37D3FE69DFC7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6C26D82-15BA-4B2E-A42D-2ECA8012D307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7F73B67-E5E9-4000-91DA-034B2127EFD2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AFAC1B5-F0DD-4FC0-B4C9-77CB29DF442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9ACB3DB-54B2-4CEE-A791-C6FC6C758DA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8324004-1030-47D9-B817-425FF6ECCEC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AA001C4-81AB-4FA6-ADAA-C8618056353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D1DAD34-7844-4F16-9874-F51F2A23B9E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7DCBC6D-1BDA-4CB1-A3EC-59F240C8FA1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E5B3C1A0-58E7-47E4-831B-CF3EE21D1E9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08A09FAA-E123-4FE4-B67A-9EBDE1A3130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317B7C6-C816-4A58-B184-135E4FD19F5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4D22ABB-4CE8-47DC-80BF-39B3E4CF704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3A17DE37-A292-4031-AF42-CDB00A13EE7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73EF673-CB75-435F-9BF3-7594EC3ADF8F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35F4581-15F6-47EE-87D0-1132A093DBA5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565CF984-F5BD-45C4-9A12-B02DB4F044E1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ACE66A86-8455-497B-9CA4-F460A19E5F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8900000">
            <a:off x="7770390" y="-287370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5868C62B-71EF-4824-9EE8-6CAE179842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707774" y="715616"/>
            <a:ext cx="3295876" cy="502659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43E4C8-4AA9-49D7-BF71-1AB5F2CFE1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3588" y="715616"/>
            <a:ext cx="6770448" cy="502659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898B3-014E-440B-BA4E-106339212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C22643-CE63-4C3E-B437-5A1A5EF91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D1CE5E-160A-4B37-94E2-3D9DC75BF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725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BDF0D99C-5D42-41C6-A50C-C4E2D6B2A3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5F28962D-50BA-43F8-8863-28ECE711D3FC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80F5939-D4E0-46FD-9A5A-5D648E381092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633D331-78CB-40A1-B167-8185EC5D707B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512E4B1-E78E-49E7-AA36-374CC1B084E4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A7D46340-CBFC-490F-B44E-7AA8FBF58B05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575C26C-3EBD-4AA9-BA4D-2561E295D65D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235DB6BE-E065-4559-BF5C-36B56B379040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3DA54272-CD9D-4F68-BBAB-4F0C0C3EC635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A002CE8F-9256-4F2C-B474-58873717119E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9C9DE9F-4252-401D-913E-B74C9E326F98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8FE4E69B-534F-4A80-9E1C-798BEE1B0795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27564E1C-009C-4832-AE8D-E98286693F0C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4305DF1C-5801-43F2-A8B9-5351369418C0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806E71C8-0783-4E17-9B34-F51231DD2954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D908F17-2A89-4B0A-A2EA-692390969FE0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BE22751-380F-44F9-BEED-0A553CF87BE5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77B27910-846F-4E4E-B588-F5B2E026FE9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E6E0501E-134E-46D7-984F-3A382B0BB29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90A83974-CBD7-4A69-9D84-2D3BBDE027A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A503E931-00D4-4B0C-BC69-49FE5C76651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97732A30-BE2F-4D71-BC37-60F7B44591B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0C8EB840-DE7D-4E67-989C-F4D8F50E15B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F05D2CC2-53CC-487E-A72E-42B1E9B1846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03A12D6B-1D60-4F26-8FB9-74AD5B070BD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41895D00-2D63-443C-95A8-5EB6E5EECBF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6AC50652-2A56-4382-95D0-971644EE0FA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DA50A374-8880-482D-B54F-F74E0D7BE18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C66364D8-CCC7-4AAF-94BC-766EC160D99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4A0DC409-26E2-4453-89FD-745EA849BE7F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239ED039-D66C-4A5E-AA35-E7A5FA2E64C2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C72C13DC-161E-49CF-96B5-5383AA052AB7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103067-48DA-458C-99F6-9921C19A8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079" y="725951"/>
            <a:ext cx="10325000" cy="14424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B86862-507E-4F73-890F-3B77BCFA3F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1079" y="2340131"/>
            <a:ext cx="10325000" cy="35644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FBC0BB-AF05-4753-9159-41A16FBFC3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3587" y="6215870"/>
            <a:ext cx="3843779" cy="417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2BA41-EC5B-4197-BCC8-0FD2E523CD7A}" type="datetimeFigureOut">
              <a:rPr lang="en-US" smtClean="0"/>
              <a:pPr/>
              <a:t>7/12/2024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362F82-EA1A-4B02-8A64-3B44C0D9DA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1078" y="236364"/>
            <a:ext cx="4114800" cy="417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5EF32-1CA9-4CDA-8182-2FB0C30A0F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03649" y="6215870"/>
            <a:ext cx="979151" cy="417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15108C-154A-4A5A-9C05-91A49A422BA7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63BAC6E0-ADAC-40FB-AF53-88FA5F8373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094" y="1516214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1190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44" r:id="rId6"/>
    <p:sldLayoutId id="2147483740" r:id="rId7"/>
    <p:sldLayoutId id="2147483741" r:id="rId8"/>
    <p:sldLayoutId id="2147483742" r:id="rId9"/>
    <p:sldLayoutId id="2147483743" r:id="rId10"/>
    <p:sldLayoutId id="2147483745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748618E9-EE2D-4864-9EEE-58939BD4FB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17D1EC0-23FF-4FC8-B22D-E34878EAA4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AB929A7-258C-4469-AAB4-A67D713F7A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A635CDB-2D00-49D5-B26E-0694A25000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B4288D7A-F857-418D-92F2-368E841B9F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1084F50-7F3C-4A4A-877E-FFD9EC7CD8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331E64C1-F4C0-4A94-B319-BB1A0A2450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63D8374-8052-417F-AB69-B97EAC43D5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C7750734-4D51-4019-A003-38A3DE49B4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1B693D1-DBA2-4D3B-9B37-D9EE8C4112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CD3EA8-E4C0-4AF6-817F-F9F29157A4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A170FB3-B397-4AC9-85FD-65388F26D9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BE5EC0B9-49C7-4777-AEC5-B5EF8DE404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7902048B-30F7-4434-87A5-140F9BB4B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500A6E2-A41C-4751-8A4E-9A0C5718D9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FC259517-7BE7-45F9-81C0-3A6362BF14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0652F56-7B71-42B2-AB68-22204A6DF1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1059830E-1C3D-4D42-8789-524971CB46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53325A7-86D3-4B52-A7E3-ADDF408B40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D53F46F-EC12-484C-A4E7-791E57687A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464ED9CA-8950-47B8-A9ED-22B45CE15F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4429F7B-9FD7-438F-8ECA-3FCAD00618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0C558100-D455-4B41-890C-BCC898B2D1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2886397-398A-4318-BE16-2CBAC1902F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7D32A3A6-CE6E-4ABD-8522-2C8DC88C07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F9014C09-5B84-4798-8BDE-C80D76E67B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2A29EB9E-ED9D-4C69-8A26-9A7A0A8305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A2899F9-1795-416F-8F3D-26EEB684DB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E3043474-8625-495C-BD06-3627FD286C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D432CE47-7631-408E-8DDC-79EE378B70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B2C8832D-8B8D-4036-B913-2D36314327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1CCEFEAF-E87B-4FF2-A947-94CABAA061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Right Triangle 41">
            <a:extLst>
              <a:ext uri="{FF2B5EF4-FFF2-40B4-BE49-F238E27FC236}">
                <a16:creationId xmlns:a16="http://schemas.microsoft.com/office/drawing/2014/main" id="{2437C4A8-8E3A-4ADA-93B9-64737CE1A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81093" y="2607907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D0A348B8-3F2F-474A-A276-9C90661762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5" name="Picture 4" descr="Manometer beer equipment">
            <a:extLst>
              <a:ext uri="{FF2B5EF4-FFF2-40B4-BE49-F238E27FC236}">
                <a16:creationId xmlns:a16="http://schemas.microsoft.com/office/drawing/2014/main" id="{1A76C88E-DD1C-7DA2-C751-12AD773AED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750" b="11345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46400ECE-9877-489B-9D66-A71DE0575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81A5D329-D649-4E9F-8096-A2ACE125EF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BA92DB4E-8447-45DB-9823-5CFC7C66C5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A5D5DFBD-BCEC-48CF-808D-F7E1C14047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B61903FC-FD80-4FBD-AA8A-C2193BC9C3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39D55ECC-9F8E-4CA7-B6E4-B16810D9AF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58B70EC0-20B9-4B4E-92A9-EC13F4DF03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D1E75303-322B-4EE7-823D-F77D7EF54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09F1C7D3-2BCC-49A7-B6F7-5A186ADDD8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6F4F36A6-486F-4AD6-9A4D-8287F046B8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BB7EBF09-A754-4C44-A040-2B439F27D0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CD6C4580-856F-4186-B589-28D864BB53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4A808157-3585-4AB1-9749-F9A67F988B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2946DFD7-0F51-48C5-A9D1-6792FFC26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98CB18E0-7882-4E21-9A48-1A54F4445F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09A3F90D-FBDD-4CF7-872C-040EF58676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674E87E7-02B5-4FD8-866D-A8F25F5DD8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8F573020-73D6-4060-BFD2-F0A63261C0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42C3845D-5E59-4D90-9D5C-76ED34F4EF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83B5D9CF-B022-4B61-84CC-9CE47428D4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0FA28D78-4A5A-40AC-8EA0-AE36CD6A37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8FD55823-36C9-47C0-B8B3-7BA814BE0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163E8057-634C-41C8-9352-31517F5529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14380C6A-DAC6-4C80-A2B1-341AD173F0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20C73B68-20DB-4B0D-BDFC-46D2E2DFA3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15C3543E-8CC7-4D2C-A1B6-3260366B70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2FA75029-DAD3-4FA3-9603-6CF2C96C2A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79E0D540-01C4-47A7-8F32-603003412B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FCD20989-6E8E-45DA-81C2-E2615D8DB1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1F5210F8-5C9F-47B3-B18D-EA0DDAFE81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50670A10-674D-4A17-9F65-1BFD98FF7C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3436A5B2-61EC-401D-8CCC-7C2CE96F1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9" name="Rectangle 78">
            <a:extLst>
              <a:ext uri="{FF2B5EF4-FFF2-40B4-BE49-F238E27FC236}">
                <a16:creationId xmlns:a16="http://schemas.microsoft.com/office/drawing/2014/main" id="{8606225D-3AFB-411A-A409-9199957FC9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81775"/>
            <a:ext cx="12191999" cy="5479852"/>
          </a:xfrm>
          <a:prstGeom prst="rect">
            <a:avLst/>
          </a:prstGeom>
          <a:gradFill flip="none" rotWithShape="1">
            <a:gsLst>
              <a:gs pos="50000">
                <a:srgbClr val="000000">
                  <a:alpha val="30000"/>
                </a:srgbClr>
              </a:gs>
              <a:gs pos="80000">
                <a:srgbClr val="000000">
                  <a:alpha val="15000"/>
                </a:srgbClr>
              </a:gs>
              <a:gs pos="0">
                <a:srgbClr val="000000">
                  <a:alpha val="0"/>
                </a:srgbClr>
              </a:gs>
              <a:gs pos="20000">
                <a:srgbClr val="000000">
                  <a:alpha val="15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29C2CB2-3A58-9728-1743-E5B9516BA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2775" y="1800354"/>
            <a:ext cx="7084532" cy="914052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>
              <a:lnSpc>
                <a:spcPct val="90000"/>
              </a:lnSpc>
            </a:pPr>
            <a:r>
              <a:rPr lang="en-US" sz="5400">
                <a:solidFill>
                  <a:srgbClr val="FFFFFF"/>
                </a:solidFill>
              </a:rPr>
              <a:t>Steel pipes, fittings, tools</a:t>
            </a:r>
            <a:br>
              <a:rPr lang="en-US" sz="5400" dirty="0">
                <a:solidFill>
                  <a:srgbClr val="FFFFFF"/>
                </a:solidFill>
              </a:rPr>
            </a:br>
            <a:endParaRPr lang="en-US" sz="5400" dirty="0">
              <a:solidFill>
                <a:srgbClr val="FFFFFF"/>
              </a:solidFill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AC3F8F2-A994-4FBD-809D-C1801689EA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54" y="343432"/>
            <a:ext cx="3716894" cy="819670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07EA56D9-4171-499D-A09D-987434EBD9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256" y="253858"/>
            <a:ext cx="3050006" cy="871208"/>
          </a:xfrm>
          <a:prstGeom prst="rect">
            <a:avLst/>
          </a:prstGeom>
        </p:spPr>
      </p:pic>
      <p:graphicFrame>
        <p:nvGraphicFramePr>
          <p:cNvPr id="8" name="Tabel 7">
            <a:extLst>
              <a:ext uri="{FF2B5EF4-FFF2-40B4-BE49-F238E27FC236}">
                <a16:creationId xmlns:a16="http://schemas.microsoft.com/office/drawing/2014/main" id="{B9CED439-53F4-477B-85D1-ACFB099D6D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1490374"/>
              </p:ext>
            </p:extLst>
          </p:nvPr>
        </p:nvGraphicFramePr>
        <p:xfrm>
          <a:off x="359202" y="2303238"/>
          <a:ext cx="8876398" cy="20374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0938">
                  <a:extLst>
                    <a:ext uri="{9D8B030D-6E8A-4147-A177-3AD203B41FA5}">
                      <a16:colId xmlns:a16="http://schemas.microsoft.com/office/drawing/2014/main" val="1976330616"/>
                    </a:ext>
                  </a:extLst>
                </a:gridCol>
                <a:gridCol w="6935460">
                  <a:extLst>
                    <a:ext uri="{9D8B030D-6E8A-4147-A177-3AD203B41FA5}">
                      <a16:colId xmlns:a16="http://schemas.microsoft.com/office/drawing/2014/main" val="1446921368"/>
                    </a:ext>
                  </a:extLst>
                </a:gridCol>
              </a:tblGrid>
              <a:tr h="546261">
                <a:tc>
                  <a:txBody>
                    <a:bodyPr/>
                    <a:lstStyle/>
                    <a:p>
                      <a:r>
                        <a:rPr lang="nl-BE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Field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Central Heating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7310903"/>
                  </a:ext>
                </a:extLst>
              </a:tr>
              <a:tr h="546261">
                <a:tc>
                  <a:txBody>
                    <a:bodyPr/>
                    <a:lstStyle/>
                    <a:p>
                      <a:r>
                        <a:rPr lang="nl-BE" sz="28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Chapter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28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Materials and installation technology for central heating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7467636"/>
                  </a:ext>
                </a:extLst>
              </a:tr>
              <a:tr h="546261">
                <a:tc>
                  <a:txBody>
                    <a:bodyPr/>
                    <a:lstStyle/>
                    <a:p>
                      <a:r>
                        <a:rPr lang="nl-BE" sz="28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Subtitle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2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Steel pipes, fittings and tools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1802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8106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4187D111-0A9D-421B-84EB-FC5811C3A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15ECF02-0C11-4320-A868-5EC7DD53DE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C74A336-DE5D-4AE0-9A50-8D93C4AA45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11A81C9-7A36-4A04-B14C-A45B899E4B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DAE1DE35-5349-4B57-B255-C07C69270C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9AFE9588-5F4B-41DF-9FF6-6B4969245C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4CC9B87-707A-4D04-9336-B1418878A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8CF5CAA-7C4D-408A-B1A8-E98C0E6633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462EA1B-90F8-4C08-AE36-FFBA2B45BF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F7B5623-96F7-42F0-BAC5-78D6789E01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685D83B1-1723-4710-8FC5-18EDC879E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998838C-DFB6-48F7-A18D-30469E8162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9BDB9A78-94CB-422D-B92E-65FD2732EC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9A5DBD01-426B-424D-815A-96518F6007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0218DF-D55B-4D41-AE23-F1E64BAC60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8D61EB8-98CC-4243-9E20-33CAC65BF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35F0944-B143-45B0-8B72-6CE34D4612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CF68EF7F-67D0-463D-AB84-EA24D18196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AE17074E-4E65-4CBD-B1B0-9C18D6F724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CC905ED-EF46-4349-9E9B-217431094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6B91F234-1C65-45AC-8CCE-A1C4AE49C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4D46B3DB-5DBB-41CF-9FA5-010ECA0C3B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B92A3FF8-F172-47ED-84C6-802C85C1CB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5933982-9CB6-4199-B123-A3669A4FEF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3CA832CD-B214-4ABC-AC95-A3DA116ACE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D7EBA147-C4BA-4B48-B61D-CA24B8B06F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A8253B7-461E-48CC-B871-8A255EE3D7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DADE46C3-C2E1-4492-AC59-870160A3C8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2B0052E9-B440-4C1E-BC41-39957D590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731F119B-638C-42B1-8400-709B94F1EE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E16299ED-D998-4895-9CCF-02427F195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F4442675-84C9-45C8-9524-ABE4E25071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B5BE3E63-4FA5-4EBD-9F3B-E29F5128A8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3BEDA096-9E79-74BC-DA8D-1301258A41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89726" y="722903"/>
            <a:ext cx="5415521" cy="2706098"/>
          </a:xfrm>
        </p:spPr>
        <p:txBody>
          <a:bodyPr>
            <a:normAutofit/>
          </a:bodyPr>
          <a:lstStyle/>
          <a:p>
            <a:r>
              <a:rPr lang="nl-BE" dirty="0"/>
              <a:t>Diameters of steel </a:t>
            </a:r>
            <a:r>
              <a:rPr lang="nl-BE" dirty="0" err="1"/>
              <a:t>pipes</a:t>
            </a:r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9F4C0CC-8B0A-A406-B6D9-780D4E937C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89726" y="3674327"/>
            <a:ext cx="5415521" cy="2460770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B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3/8 ‘’		1 ‘’		2 ‘’</a:t>
            </a:r>
            <a:endParaRPr lang="nl-NL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B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1/2 ‘’		5/4 ‘’		2,5 ‘’</a:t>
            </a:r>
            <a:endParaRPr lang="nl-NL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B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3/4 ‘’		6/4 ‘’		3 ‘’</a:t>
            </a:r>
            <a:endParaRPr lang="nl-NL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l-NL" dirty="0"/>
          </a:p>
        </p:txBody>
      </p:sp>
      <p:pic>
        <p:nvPicPr>
          <p:cNvPr id="4" name="Picture 3" descr="Top view of metal pipes">
            <a:extLst>
              <a:ext uri="{FF2B5EF4-FFF2-40B4-BE49-F238E27FC236}">
                <a16:creationId xmlns:a16="http://schemas.microsoft.com/office/drawing/2014/main" id="{DF4246BE-C1A4-614C-3CE6-1A5294CE1D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739" r="15273" b="-1"/>
          <a:stretch/>
        </p:blipFill>
        <p:spPr>
          <a:xfrm>
            <a:off x="1" y="10"/>
            <a:ext cx="5854890" cy="6857990"/>
          </a:xfrm>
          <a:custGeom>
            <a:avLst/>
            <a:gdLst/>
            <a:ahLst/>
            <a:cxnLst/>
            <a:rect l="l" t="t" r="r" b="b"/>
            <a:pathLst>
              <a:path w="6036633" h="6858000">
                <a:moveTo>
                  <a:pt x="0" y="0"/>
                </a:moveTo>
                <a:lnTo>
                  <a:pt x="5782584" y="0"/>
                </a:lnTo>
                <a:lnTo>
                  <a:pt x="5847735" y="280891"/>
                </a:lnTo>
                <a:cubicBezTo>
                  <a:pt x="6512611" y="3337011"/>
                  <a:pt x="5215360" y="3533975"/>
                  <a:pt x="5130974" y="6590095"/>
                </a:cubicBezTo>
                <a:lnTo>
                  <a:pt x="512734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4" name="Right Triangle 63">
            <a:extLst>
              <a:ext uri="{FF2B5EF4-FFF2-40B4-BE49-F238E27FC236}">
                <a16:creationId xmlns:a16="http://schemas.microsoft.com/office/drawing/2014/main" id="{F0753E91-DF19-4FA4-BFBF-221696B8D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6297356" y="-287372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667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4187D111-0A9D-421B-84EB-FC5811C3A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15ECF02-0C11-4320-A868-5EC7DD53DE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C74A336-DE5D-4AE0-9A50-8D93C4AA45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11A81C9-7A36-4A04-B14C-A45B899E4B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DAE1DE35-5349-4B57-B255-C07C69270C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9AFE9588-5F4B-41DF-9FF6-6B4969245C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4CC9B87-707A-4D04-9336-B1418878A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8CF5CAA-7C4D-408A-B1A8-E98C0E6633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462EA1B-90F8-4C08-AE36-FFBA2B45BF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F7B5623-96F7-42F0-BAC5-78D6789E01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685D83B1-1723-4710-8FC5-18EDC879E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998838C-DFB6-48F7-A18D-30469E8162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9BDB9A78-94CB-422D-B92E-65FD2732EC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9A5DBD01-426B-424D-815A-96518F6007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0218DF-D55B-4D41-AE23-F1E64BAC60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8D61EB8-98CC-4243-9E20-33CAC65BF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35F0944-B143-45B0-8B72-6CE34D4612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CF68EF7F-67D0-463D-AB84-EA24D18196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AE17074E-4E65-4CBD-B1B0-9C18D6F724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CC905ED-EF46-4349-9E9B-217431094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6B91F234-1C65-45AC-8CCE-A1C4AE49C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4D46B3DB-5DBB-41CF-9FA5-010ECA0C3B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B92A3FF8-F172-47ED-84C6-802C85C1CB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5933982-9CB6-4199-B123-A3669A4FEF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3CA832CD-B214-4ABC-AC95-A3DA116ACE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D7EBA147-C4BA-4B48-B61D-CA24B8B06F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A8253B7-461E-48CC-B871-8A255EE3D7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DADE46C3-C2E1-4492-AC59-870160A3C8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2B0052E9-B440-4C1E-BC41-39957D590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731F119B-638C-42B1-8400-709B94F1EE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E16299ED-D998-4895-9CCF-02427F195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F4442675-84C9-45C8-9524-ABE4E25071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B5BE3E63-4FA5-4EBD-9F3B-E29F5128A8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3BEDA096-9E79-74BC-DA8D-1301258A41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89726" y="722903"/>
            <a:ext cx="5415521" cy="2706098"/>
          </a:xfrm>
        </p:spPr>
        <p:txBody>
          <a:bodyPr>
            <a:normAutofit/>
          </a:bodyPr>
          <a:lstStyle/>
          <a:p>
            <a:r>
              <a:rPr lang="nl-BE" dirty="0"/>
              <a:t>Applications</a:t>
            </a:r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9F4C0CC-8B0A-A406-B6D9-780D4E937C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89726" y="3674327"/>
            <a:ext cx="5415521" cy="2460770"/>
          </a:xfrm>
        </p:spPr>
        <p:txBody>
          <a:bodyPr>
            <a:normAutofit/>
          </a:bodyPr>
          <a:lstStyle/>
          <a:p>
            <a:r>
              <a:rPr lang="nl-BE" dirty="0"/>
              <a:t>Central </a:t>
            </a:r>
            <a:r>
              <a:rPr lang="nl-BE" dirty="0" err="1"/>
              <a:t>heating</a:t>
            </a:r>
            <a:r>
              <a:rPr lang="nl-BE" dirty="0"/>
              <a:t> tube : </a:t>
            </a:r>
            <a:r>
              <a:rPr lang="nl-BE" dirty="0" err="1"/>
              <a:t>painted</a:t>
            </a:r>
            <a:r>
              <a:rPr lang="nl-BE" dirty="0"/>
              <a:t> red or blue</a:t>
            </a:r>
          </a:p>
          <a:p>
            <a:r>
              <a:rPr lang="nl-BE" dirty="0"/>
              <a:t>Water pipe : </a:t>
            </a:r>
            <a:r>
              <a:rPr lang="nl-BE" dirty="0" err="1"/>
              <a:t>galvanized</a:t>
            </a:r>
            <a:r>
              <a:rPr lang="nl-BE" dirty="0"/>
              <a:t> pipe</a:t>
            </a:r>
          </a:p>
          <a:p>
            <a:r>
              <a:rPr lang="nl-BE" dirty="0"/>
              <a:t>Gas pipe : </a:t>
            </a:r>
            <a:r>
              <a:rPr lang="nl-BE" dirty="0" err="1"/>
              <a:t>painted</a:t>
            </a:r>
            <a:r>
              <a:rPr lang="nl-BE" dirty="0"/>
              <a:t> </a:t>
            </a:r>
            <a:r>
              <a:rPr lang="nl-BE" dirty="0" err="1"/>
              <a:t>yellow</a:t>
            </a:r>
            <a:endParaRPr lang="nl-NL" dirty="0"/>
          </a:p>
        </p:txBody>
      </p:sp>
      <p:pic>
        <p:nvPicPr>
          <p:cNvPr id="4" name="Picture 3" descr="Top view of metal pipes">
            <a:extLst>
              <a:ext uri="{FF2B5EF4-FFF2-40B4-BE49-F238E27FC236}">
                <a16:creationId xmlns:a16="http://schemas.microsoft.com/office/drawing/2014/main" id="{DF4246BE-C1A4-614C-3CE6-1A5294CE1D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739" r="15273" b="-1"/>
          <a:stretch/>
        </p:blipFill>
        <p:spPr>
          <a:xfrm>
            <a:off x="1" y="10"/>
            <a:ext cx="5854890" cy="6857990"/>
          </a:xfrm>
          <a:custGeom>
            <a:avLst/>
            <a:gdLst/>
            <a:ahLst/>
            <a:cxnLst/>
            <a:rect l="l" t="t" r="r" b="b"/>
            <a:pathLst>
              <a:path w="6036633" h="6858000">
                <a:moveTo>
                  <a:pt x="0" y="0"/>
                </a:moveTo>
                <a:lnTo>
                  <a:pt x="5782584" y="0"/>
                </a:lnTo>
                <a:lnTo>
                  <a:pt x="5847735" y="280891"/>
                </a:lnTo>
                <a:cubicBezTo>
                  <a:pt x="6512611" y="3337011"/>
                  <a:pt x="5215360" y="3533975"/>
                  <a:pt x="5130974" y="6590095"/>
                </a:cubicBezTo>
                <a:lnTo>
                  <a:pt x="512734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4" name="Right Triangle 63">
            <a:extLst>
              <a:ext uri="{FF2B5EF4-FFF2-40B4-BE49-F238E27FC236}">
                <a16:creationId xmlns:a16="http://schemas.microsoft.com/office/drawing/2014/main" id="{F0753E91-DF19-4FA4-BFBF-221696B8D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6297356" y="-287372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0701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4187D111-0A9D-421B-84EB-FC5811C3A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15ECF02-0C11-4320-A868-5EC7DD53DE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C74A336-DE5D-4AE0-9A50-8D93C4AA45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11A81C9-7A36-4A04-B14C-A45B899E4B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DAE1DE35-5349-4B57-B255-C07C69270C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9AFE9588-5F4B-41DF-9FF6-6B4969245C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4CC9B87-707A-4D04-9336-B1418878A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8CF5CAA-7C4D-408A-B1A8-E98C0E6633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462EA1B-90F8-4C08-AE36-FFBA2B45BF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F7B5623-96F7-42F0-BAC5-78D6789E01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685D83B1-1723-4710-8FC5-18EDC879E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998838C-DFB6-48F7-A18D-30469E8162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9BDB9A78-94CB-422D-B92E-65FD2732EC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9A5DBD01-426B-424D-815A-96518F6007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0218DF-D55B-4D41-AE23-F1E64BAC60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8D61EB8-98CC-4243-9E20-33CAC65BF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35F0944-B143-45B0-8B72-6CE34D4612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CF68EF7F-67D0-463D-AB84-EA24D18196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AE17074E-4E65-4CBD-B1B0-9C18D6F724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CC905ED-EF46-4349-9E9B-217431094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6B91F234-1C65-45AC-8CCE-A1C4AE49C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4D46B3DB-5DBB-41CF-9FA5-010ECA0C3B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B92A3FF8-F172-47ED-84C6-802C85C1CB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5933982-9CB6-4199-B123-A3669A4FEF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3CA832CD-B214-4ABC-AC95-A3DA116ACE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D7EBA147-C4BA-4B48-B61D-CA24B8B06F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A8253B7-461E-48CC-B871-8A255EE3D7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DADE46C3-C2E1-4492-AC59-870160A3C8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2B0052E9-B440-4C1E-BC41-39957D590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731F119B-638C-42B1-8400-709B94F1EE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E16299ED-D998-4895-9CCF-02427F195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F4442675-84C9-45C8-9524-ABE4E25071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B5BE3E63-4FA5-4EBD-9F3B-E29F5128A8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3BEDA096-9E79-74BC-DA8D-1301258A41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89726" y="722903"/>
            <a:ext cx="5415521" cy="2706098"/>
          </a:xfrm>
        </p:spPr>
        <p:txBody>
          <a:bodyPr>
            <a:normAutofit/>
          </a:bodyPr>
          <a:lstStyle/>
          <a:p>
            <a:r>
              <a:rPr lang="nl-BE" dirty="0"/>
              <a:t>Fittings</a:t>
            </a:r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9F4C0CC-8B0A-A406-B6D9-780D4E937C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89726" y="3674327"/>
            <a:ext cx="5415521" cy="2460770"/>
          </a:xfrm>
        </p:spPr>
        <p:txBody>
          <a:bodyPr>
            <a:normAutofit/>
          </a:bodyPr>
          <a:lstStyle/>
          <a:p>
            <a:r>
              <a:rPr lang="nl-BE" dirty="0" err="1"/>
              <a:t>Denomination</a:t>
            </a:r>
            <a:r>
              <a:rPr lang="nl-BE" dirty="0"/>
              <a:t> :</a:t>
            </a:r>
          </a:p>
          <a:p>
            <a:r>
              <a:rPr lang="nl-BE" dirty="0"/>
              <a:t>Mail thread = Male M</a:t>
            </a:r>
          </a:p>
          <a:p>
            <a:r>
              <a:rPr lang="nl-BE" dirty="0" err="1"/>
              <a:t>Internal</a:t>
            </a:r>
            <a:r>
              <a:rPr lang="nl-BE" dirty="0"/>
              <a:t> thread = </a:t>
            </a:r>
            <a:r>
              <a:rPr lang="nl-BE" dirty="0" err="1"/>
              <a:t>female</a:t>
            </a:r>
            <a:r>
              <a:rPr lang="nl-BE" dirty="0"/>
              <a:t> F</a:t>
            </a:r>
          </a:p>
          <a:p>
            <a:r>
              <a:rPr lang="nl-BE" dirty="0" err="1"/>
              <a:t>Largest</a:t>
            </a:r>
            <a:r>
              <a:rPr lang="nl-BE" dirty="0"/>
              <a:t> diameter – </a:t>
            </a:r>
            <a:r>
              <a:rPr lang="nl-BE" dirty="0" err="1"/>
              <a:t>smallest</a:t>
            </a:r>
            <a:r>
              <a:rPr lang="nl-BE" dirty="0"/>
              <a:t> diameter</a:t>
            </a:r>
            <a:endParaRPr lang="nl-NL" dirty="0"/>
          </a:p>
        </p:txBody>
      </p:sp>
      <p:pic>
        <p:nvPicPr>
          <p:cNvPr id="4" name="Picture 3" descr="Top view of metal pipes">
            <a:extLst>
              <a:ext uri="{FF2B5EF4-FFF2-40B4-BE49-F238E27FC236}">
                <a16:creationId xmlns:a16="http://schemas.microsoft.com/office/drawing/2014/main" id="{DF4246BE-C1A4-614C-3CE6-1A5294CE1D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739" r="15273" b="-1"/>
          <a:stretch/>
        </p:blipFill>
        <p:spPr>
          <a:xfrm>
            <a:off x="1" y="10"/>
            <a:ext cx="5854890" cy="6857990"/>
          </a:xfrm>
          <a:custGeom>
            <a:avLst/>
            <a:gdLst/>
            <a:ahLst/>
            <a:cxnLst/>
            <a:rect l="l" t="t" r="r" b="b"/>
            <a:pathLst>
              <a:path w="6036633" h="6858000">
                <a:moveTo>
                  <a:pt x="0" y="0"/>
                </a:moveTo>
                <a:lnTo>
                  <a:pt x="5782584" y="0"/>
                </a:lnTo>
                <a:lnTo>
                  <a:pt x="5847735" y="280891"/>
                </a:lnTo>
                <a:cubicBezTo>
                  <a:pt x="6512611" y="3337011"/>
                  <a:pt x="5215360" y="3533975"/>
                  <a:pt x="5130974" y="6590095"/>
                </a:cubicBezTo>
                <a:lnTo>
                  <a:pt x="512734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4" name="Right Triangle 63">
            <a:extLst>
              <a:ext uri="{FF2B5EF4-FFF2-40B4-BE49-F238E27FC236}">
                <a16:creationId xmlns:a16="http://schemas.microsoft.com/office/drawing/2014/main" id="{F0753E91-DF19-4FA4-BFBF-221696B8D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6297356" y="-287372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9253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4187D111-0A9D-421B-84EB-FC5811C3A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15ECF02-0C11-4320-A868-5EC7DD53DE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C74A336-DE5D-4AE0-9A50-8D93C4AA45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11A81C9-7A36-4A04-B14C-A45B899E4B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DAE1DE35-5349-4B57-B255-C07C69270C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9AFE9588-5F4B-41DF-9FF6-6B4969245C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4CC9B87-707A-4D04-9336-B1418878A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8CF5CAA-7C4D-408A-B1A8-E98C0E6633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462EA1B-90F8-4C08-AE36-FFBA2B45BF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F7B5623-96F7-42F0-BAC5-78D6789E01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685D83B1-1723-4710-8FC5-18EDC879E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998838C-DFB6-48F7-A18D-30469E8162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9BDB9A78-94CB-422D-B92E-65FD2732EC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9A5DBD01-426B-424D-815A-96518F6007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0218DF-D55B-4D41-AE23-F1E64BAC60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8D61EB8-98CC-4243-9E20-33CAC65BF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35F0944-B143-45B0-8B72-6CE34D4612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CF68EF7F-67D0-463D-AB84-EA24D18196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AE17074E-4E65-4CBD-B1B0-9C18D6F724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CC905ED-EF46-4349-9E9B-217431094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6B91F234-1C65-45AC-8CCE-A1C4AE49C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4D46B3DB-5DBB-41CF-9FA5-010ECA0C3B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B92A3FF8-F172-47ED-84C6-802C85C1CB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5933982-9CB6-4199-B123-A3669A4FEF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3CA832CD-B214-4ABC-AC95-A3DA116ACE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D7EBA147-C4BA-4B48-B61D-CA24B8B06F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A8253B7-461E-48CC-B871-8A255EE3D7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DADE46C3-C2E1-4492-AC59-870160A3C8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2B0052E9-B440-4C1E-BC41-39957D590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731F119B-638C-42B1-8400-709B94F1EE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E16299ED-D998-4895-9CCF-02427F195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F4442675-84C9-45C8-9524-ABE4E25071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B5BE3E63-4FA5-4EBD-9F3B-E29F5128A8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3BEDA096-9E79-74BC-DA8D-1301258A41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47418" y="908490"/>
            <a:ext cx="5415521" cy="2706098"/>
          </a:xfrm>
        </p:spPr>
        <p:txBody>
          <a:bodyPr>
            <a:normAutofit/>
          </a:bodyPr>
          <a:lstStyle/>
          <a:p>
            <a:r>
              <a:rPr lang="nl-BE" dirty="0"/>
              <a:t>Fittings</a:t>
            </a:r>
            <a:br>
              <a:rPr lang="nl-BE" dirty="0"/>
            </a:br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9F4C0CC-8B0A-A406-B6D9-780D4E937C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89726" y="3674327"/>
            <a:ext cx="5415521" cy="2460770"/>
          </a:xfrm>
        </p:spPr>
        <p:txBody>
          <a:bodyPr>
            <a:normAutofit/>
          </a:bodyPr>
          <a:lstStyle/>
          <a:p>
            <a:endParaRPr lang="nl-BE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	ELBO</a:t>
            </a:r>
          </a:p>
        </p:txBody>
      </p:sp>
      <p:pic>
        <p:nvPicPr>
          <p:cNvPr id="4" name="Picture 3" descr="Top view of metal pipes">
            <a:extLst>
              <a:ext uri="{FF2B5EF4-FFF2-40B4-BE49-F238E27FC236}">
                <a16:creationId xmlns:a16="http://schemas.microsoft.com/office/drawing/2014/main" id="{DF4246BE-C1A4-614C-3CE6-1A5294CE1D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739" r="15273" b="-1"/>
          <a:stretch/>
        </p:blipFill>
        <p:spPr>
          <a:xfrm>
            <a:off x="1" y="10"/>
            <a:ext cx="5854890" cy="6857990"/>
          </a:xfrm>
          <a:custGeom>
            <a:avLst/>
            <a:gdLst/>
            <a:ahLst/>
            <a:cxnLst/>
            <a:rect l="l" t="t" r="r" b="b"/>
            <a:pathLst>
              <a:path w="6036633" h="6858000">
                <a:moveTo>
                  <a:pt x="0" y="0"/>
                </a:moveTo>
                <a:lnTo>
                  <a:pt x="5782584" y="0"/>
                </a:lnTo>
                <a:lnTo>
                  <a:pt x="5847735" y="280891"/>
                </a:lnTo>
                <a:cubicBezTo>
                  <a:pt x="6512611" y="3337011"/>
                  <a:pt x="5215360" y="3533975"/>
                  <a:pt x="5130974" y="6590095"/>
                </a:cubicBezTo>
                <a:lnTo>
                  <a:pt x="512734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4" name="Right Triangle 63">
            <a:extLst>
              <a:ext uri="{FF2B5EF4-FFF2-40B4-BE49-F238E27FC236}">
                <a16:creationId xmlns:a16="http://schemas.microsoft.com/office/drawing/2014/main" id="{F0753E91-DF19-4FA4-BFBF-221696B8D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6297356" y="-287372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C44D47E9-1D73-2A2D-EBBB-3D01B7A84A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8950" y="3264615"/>
            <a:ext cx="2181701" cy="1957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01503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4187D111-0A9D-421B-84EB-FC5811C3A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15ECF02-0C11-4320-A868-5EC7DD53DE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C74A336-DE5D-4AE0-9A50-8D93C4AA45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11A81C9-7A36-4A04-B14C-A45B899E4B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DAE1DE35-5349-4B57-B255-C07C69270C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9AFE9588-5F4B-41DF-9FF6-6B4969245C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4CC9B87-707A-4D04-9336-B1418878A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8CF5CAA-7C4D-408A-B1A8-E98C0E6633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462EA1B-90F8-4C08-AE36-FFBA2B45BF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F7B5623-96F7-42F0-BAC5-78D6789E01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685D83B1-1723-4710-8FC5-18EDC879E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998838C-DFB6-48F7-A18D-30469E8162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9BDB9A78-94CB-422D-B92E-65FD2732EC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9A5DBD01-426B-424D-815A-96518F6007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0218DF-D55B-4D41-AE23-F1E64BAC60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8D61EB8-98CC-4243-9E20-33CAC65BF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35F0944-B143-45B0-8B72-6CE34D4612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CF68EF7F-67D0-463D-AB84-EA24D18196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AE17074E-4E65-4CBD-B1B0-9C18D6F724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CC905ED-EF46-4349-9E9B-217431094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6B91F234-1C65-45AC-8CCE-A1C4AE49C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4D46B3DB-5DBB-41CF-9FA5-010ECA0C3B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B92A3FF8-F172-47ED-84C6-802C85C1CB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5933982-9CB6-4199-B123-A3669A4FEF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3CA832CD-B214-4ABC-AC95-A3DA116ACE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D7EBA147-C4BA-4B48-B61D-CA24B8B06F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A8253B7-461E-48CC-B871-8A255EE3D7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DADE46C3-C2E1-4492-AC59-870160A3C8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2B0052E9-B440-4C1E-BC41-39957D590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731F119B-638C-42B1-8400-709B94F1EE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E16299ED-D998-4895-9CCF-02427F195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F4442675-84C9-45C8-9524-ABE4E25071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B5BE3E63-4FA5-4EBD-9F3B-E29F5128A8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3BEDA096-9E79-74BC-DA8D-1301258A41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89726" y="722903"/>
            <a:ext cx="5415521" cy="2706098"/>
          </a:xfrm>
        </p:spPr>
        <p:txBody>
          <a:bodyPr>
            <a:normAutofit/>
          </a:bodyPr>
          <a:lstStyle/>
          <a:p>
            <a:r>
              <a:rPr lang="nl-BE" dirty="0"/>
              <a:t>Fittings</a:t>
            </a:r>
            <a:br>
              <a:rPr lang="nl-BE" dirty="0"/>
            </a:br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9F4C0CC-8B0A-A406-B6D9-780D4E937C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89726" y="3674327"/>
            <a:ext cx="5415521" cy="2460770"/>
          </a:xfrm>
        </p:spPr>
        <p:txBody>
          <a:bodyPr>
            <a:normAutofit/>
          </a:bodyPr>
          <a:lstStyle/>
          <a:p>
            <a:endParaRPr lang="nl-BE" dirty="0"/>
          </a:p>
          <a:p>
            <a:endParaRPr lang="nl-NL" dirty="0"/>
          </a:p>
          <a:p>
            <a:endParaRPr lang="nl-NL" dirty="0"/>
          </a:p>
          <a:p>
            <a:r>
              <a:rPr lang="nl-NL" dirty="0" err="1"/>
              <a:t>Hexagon</a:t>
            </a:r>
            <a:r>
              <a:rPr lang="nl-NL" dirty="0"/>
              <a:t> </a:t>
            </a:r>
            <a:r>
              <a:rPr lang="nl-NL" dirty="0" err="1"/>
              <a:t>Nipple</a:t>
            </a:r>
            <a:endParaRPr lang="nl-NL" dirty="0"/>
          </a:p>
        </p:txBody>
      </p:sp>
      <p:pic>
        <p:nvPicPr>
          <p:cNvPr id="4" name="Picture 3" descr="Top view of metal pipes">
            <a:extLst>
              <a:ext uri="{FF2B5EF4-FFF2-40B4-BE49-F238E27FC236}">
                <a16:creationId xmlns:a16="http://schemas.microsoft.com/office/drawing/2014/main" id="{DF4246BE-C1A4-614C-3CE6-1A5294CE1D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739" r="15273" b="-1"/>
          <a:stretch/>
        </p:blipFill>
        <p:spPr>
          <a:xfrm>
            <a:off x="1" y="10"/>
            <a:ext cx="5854890" cy="6857990"/>
          </a:xfrm>
          <a:custGeom>
            <a:avLst/>
            <a:gdLst/>
            <a:ahLst/>
            <a:cxnLst/>
            <a:rect l="l" t="t" r="r" b="b"/>
            <a:pathLst>
              <a:path w="6036633" h="6858000">
                <a:moveTo>
                  <a:pt x="0" y="0"/>
                </a:moveTo>
                <a:lnTo>
                  <a:pt x="5782584" y="0"/>
                </a:lnTo>
                <a:lnTo>
                  <a:pt x="5847735" y="280891"/>
                </a:lnTo>
                <a:cubicBezTo>
                  <a:pt x="6512611" y="3337011"/>
                  <a:pt x="5215360" y="3533975"/>
                  <a:pt x="5130974" y="6590095"/>
                </a:cubicBezTo>
                <a:lnTo>
                  <a:pt x="512734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4" name="Right Triangle 63">
            <a:extLst>
              <a:ext uri="{FF2B5EF4-FFF2-40B4-BE49-F238E27FC236}">
                <a16:creationId xmlns:a16="http://schemas.microsoft.com/office/drawing/2014/main" id="{F0753E91-DF19-4FA4-BFBF-221696B8D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6297356" y="-287372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D8691FC-2407-2A92-6EB4-18DFD224D7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7728" y="2931124"/>
            <a:ext cx="1952644" cy="17103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95333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4187D111-0A9D-421B-84EB-FC5811C3A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15ECF02-0C11-4320-A868-5EC7DD53DE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C74A336-DE5D-4AE0-9A50-8D93C4AA45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11A81C9-7A36-4A04-B14C-A45B899E4B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DAE1DE35-5349-4B57-B255-C07C69270C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9AFE9588-5F4B-41DF-9FF6-6B4969245C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4CC9B87-707A-4D04-9336-B1418878A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8CF5CAA-7C4D-408A-B1A8-E98C0E6633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462EA1B-90F8-4C08-AE36-FFBA2B45BF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F7B5623-96F7-42F0-BAC5-78D6789E01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685D83B1-1723-4710-8FC5-18EDC879E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998838C-DFB6-48F7-A18D-30469E8162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9BDB9A78-94CB-422D-B92E-65FD2732EC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9A5DBD01-426B-424D-815A-96518F6007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0218DF-D55B-4D41-AE23-F1E64BAC60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8D61EB8-98CC-4243-9E20-33CAC65BF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35F0944-B143-45B0-8B72-6CE34D4612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CF68EF7F-67D0-463D-AB84-EA24D18196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AE17074E-4E65-4CBD-B1B0-9C18D6F724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CC905ED-EF46-4349-9E9B-217431094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6B91F234-1C65-45AC-8CCE-A1C4AE49C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4D46B3DB-5DBB-41CF-9FA5-010ECA0C3B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B92A3FF8-F172-47ED-84C6-802C85C1CB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5933982-9CB6-4199-B123-A3669A4FEF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3CA832CD-B214-4ABC-AC95-A3DA116ACE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D7EBA147-C4BA-4B48-B61D-CA24B8B06F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A8253B7-461E-48CC-B871-8A255EE3D7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DADE46C3-C2E1-4492-AC59-870160A3C8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2B0052E9-B440-4C1E-BC41-39957D590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731F119B-638C-42B1-8400-709B94F1EE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E16299ED-D998-4895-9CCF-02427F195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F4442675-84C9-45C8-9524-ABE4E25071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B5BE3E63-4FA5-4EBD-9F3B-E29F5128A8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3BEDA096-9E79-74BC-DA8D-1301258A41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89726" y="722903"/>
            <a:ext cx="5415521" cy="2706098"/>
          </a:xfrm>
        </p:spPr>
        <p:txBody>
          <a:bodyPr>
            <a:normAutofit/>
          </a:bodyPr>
          <a:lstStyle/>
          <a:p>
            <a:r>
              <a:rPr lang="nl-BE" dirty="0"/>
              <a:t>Fittings</a:t>
            </a:r>
            <a:br>
              <a:rPr lang="nl-BE" dirty="0"/>
            </a:br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9F4C0CC-8B0A-A406-B6D9-780D4E937C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89726" y="3674327"/>
            <a:ext cx="5415521" cy="2460770"/>
          </a:xfrm>
        </p:spPr>
        <p:txBody>
          <a:bodyPr>
            <a:normAutofit/>
          </a:bodyPr>
          <a:lstStyle/>
          <a:p>
            <a:endParaRPr lang="nl-BE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	Socket</a:t>
            </a:r>
          </a:p>
        </p:txBody>
      </p:sp>
      <p:pic>
        <p:nvPicPr>
          <p:cNvPr id="4" name="Picture 3" descr="Top view of metal pipes">
            <a:extLst>
              <a:ext uri="{FF2B5EF4-FFF2-40B4-BE49-F238E27FC236}">
                <a16:creationId xmlns:a16="http://schemas.microsoft.com/office/drawing/2014/main" id="{DF4246BE-C1A4-614C-3CE6-1A5294CE1D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739" r="15273" b="-1"/>
          <a:stretch/>
        </p:blipFill>
        <p:spPr>
          <a:xfrm>
            <a:off x="1" y="10"/>
            <a:ext cx="5854890" cy="6857990"/>
          </a:xfrm>
          <a:custGeom>
            <a:avLst/>
            <a:gdLst/>
            <a:ahLst/>
            <a:cxnLst/>
            <a:rect l="l" t="t" r="r" b="b"/>
            <a:pathLst>
              <a:path w="6036633" h="6858000">
                <a:moveTo>
                  <a:pt x="0" y="0"/>
                </a:moveTo>
                <a:lnTo>
                  <a:pt x="5782584" y="0"/>
                </a:lnTo>
                <a:lnTo>
                  <a:pt x="5847735" y="280891"/>
                </a:lnTo>
                <a:cubicBezTo>
                  <a:pt x="6512611" y="3337011"/>
                  <a:pt x="5215360" y="3533975"/>
                  <a:pt x="5130974" y="6590095"/>
                </a:cubicBezTo>
                <a:lnTo>
                  <a:pt x="512734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4" name="Right Triangle 63">
            <a:extLst>
              <a:ext uri="{FF2B5EF4-FFF2-40B4-BE49-F238E27FC236}">
                <a16:creationId xmlns:a16="http://schemas.microsoft.com/office/drawing/2014/main" id="{F0753E91-DF19-4FA4-BFBF-221696B8D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6297356" y="-287372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6E02062-1663-8B53-7658-362E4F595B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341" y="2926275"/>
            <a:ext cx="1829184" cy="18599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331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4187D111-0A9D-421B-84EB-FC5811C3A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15ECF02-0C11-4320-A868-5EC7DD53DE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C74A336-DE5D-4AE0-9A50-8D93C4AA45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11A81C9-7A36-4A04-B14C-A45B899E4B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DAE1DE35-5349-4B57-B255-C07C69270C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9AFE9588-5F4B-41DF-9FF6-6B4969245C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4CC9B87-707A-4D04-9336-B1418878A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8CF5CAA-7C4D-408A-B1A8-E98C0E6633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462EA1B-90F8-4C08-AE36-FFBA2B45BF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F7B5623-96F7-42F0-BAC5-78D6789E01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685D83B1-1723-4710-8FC5-18EDC879E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998838C-DFB6-48F7-A18D-30469E8162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9BDB9A78-94CB-422D-B92E-65FD2732EC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9A5DBD01-426B-424D-815A-96518F6007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0218DF-D55B-4D41-AE23-F1E64BAC60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8D61EB8-98CC-4243-9E20-33CAC65BF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35F0944-B143-45B0-8B72-6CE34D4612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CF68EF7F-67D0-463D-AB84-EA24D18196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AE17074E-4E65-4CBD-B1B0-9C18D6F724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CC905ED-EF46-4349-9E9B-217431094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6B91F234-1C65-45AC-8CCE-A1C4AE49C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4D46B3DB-5DBB-41CF-9FA5-010ECA0C3B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B92A3FF8-F172-47ED-84C6-802C85C1CB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5933982-9CB6-4199-B123-A3669A4FEF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3CA832CD-B214-4ABC-AC95-A3DA116ACE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D7EBA147-C4BA-4B48-B61D-CA24B8B06F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A8253B7-461E-48CC-B871-8A255EE3D7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DADE46C3-C2E1-4492-AC59-870160A3C8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2B0052E9-B440-4C1E-BC41-39957D590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731F119B-638C-42B1-8400-709B94F1EE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E16299ED-D998-4895-9CCF-02427F195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F4442675-84C9-45C8-9524-ABE4E25071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B5BE3E63-4FA5-4EBD-9F3B-E29F5128A8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3BEDA096-9E79-74BC-DA8D-1301258A41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89726" y="722903"/>
            <a:ext cx="5415521" cy="2706098"/>
          </a:xfrm>
        </p:spPr>
        <p:txBody>
          <a:bodyPr>
            <a:normAutofit/>
          </a:bodyPr>
          <a:lstStyle/>
          <a:p>
            <a:r>
              <a:rPr lang="nl-BE" dirty="0"/>
              <a:t>Fittings</a:t>
            </a:r>
            <a:br>
              <a:rPr lang="nl-BE" dirty="0"/>
            </a:br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9F4C0CC-8B0A-A406-B6D9-780D4E937C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89726" y="3674327"/>
            <a:ext cx="5415521" cy="2460770"/>
          </a:xfrm>
        </p:spPr>
        <p:txBody>
          <a:bodyPr>
            <a:normAutofit/>
          </a:bodyPr>
          <a:lstStyle/>
          <a:p>
            <a:endParaRPr lang="nl-BE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	Bend</a:t>
            </a:r>
          </a:p>
        </p:txBody>
      </p:sp>
      <p:pic>
        <p:nvPicPr>
          <p:cNvPr id="4" name="Picture 3" descr="Top view of metal pipes">
            <a:extLst>
              <a:ext uri="{FF2B5EF4-FFF2-40B4-BE49-F238E27FC236}">
                <a16:creationId xmlns:a16="http://schemas.microsoft.com/office/drawing/2014/main" id="{DF4246BE-C1A4-614C-3CE6-1A5294CE1D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739" r="15273" b="-1"/>
          <a:stretch/>
        </p:blipFill>
        <p:spPr>
          <a:xfrm>
            <a:off x="1" y="10"/>
            <a:ext cx="5854890" cy="6857990"/>
          </a:xfrm>
          <a:custGeom>
            <a:avLst/>
            <a:gdLst/>
            <a:ahLst/>
            <a:cxnLst/>
            <a:rect l="l" t="t" r="r" b="b"/>
            <a:pathLst>
              <a:path w="6036633" h="6858000">
                <a:moveTo>
                  <a:pt x="0" y="0"/>
                </a:moveTo>
                <a:lnTo>
                  <a:pt x="5782584" y="0"/>
                </a:lnTo>
                <a:lnTo>
                  <a:pt x="5847735" y="280891"/>
                </a:lnTo>
                <a:cubicBezTo>
                  <a:pt x="6512611" y="3337011"/>
                  <a:pt x="5215360" y="3533975"/>
                  <a:pt x="5130974" y="6590095"/>
                </a:cubicBezTo>
                <a:lnTo>
                  <a:pt x="512734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4" name="Right Triangle 63">
            <a:extLst>
              <a:ext uri="{FF2B5EF4-FFF2-40B4-BE49-F238E27FC236}">
                <a16:creationId xmlns:a16="http://schemas.microsoft.com/office/drawing/2014/main" id="{F0753E91-DF19-4FA4-BFBF-221696B8D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6297356" y="-287372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D5991783-3993-AF82-EBD8-7C5304E220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1587" y="3048994"/>
            <a:ext cx="1750789" cy="15701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2207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4187D111-0A9D-421B-84EB-FC5811C3A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15ECF02-0C11-4320-A868-5EC7DD53DE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C74A336-DE5D-4AE0-9A50-8D93C4AA45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11A81C9-7A36-4A04-B14C-A45B899E4B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DAE1DE35-5349-4B57-B255-C07C69270C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9AFE9588-5F4B-41DF-9FF6-6B4969245C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4CC9B87-707A-4D04-9336-B1418878A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8CF5CAA-7C4D-408A-B1A8-E98C0E6633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462EA1B-90F8-4C08-AE36-FFBA2B45BF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F7B5623-96F7-42F0-BAC5-78D6789E01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685D83B1-1723-4710-8FC5-18EDC879E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998838C-DFB6-48F7-A18D-30469E8162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9BDB9A78-94CB-422D-B92E-65FD2732EC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9A5DBD01-426B-424D-815A-96518F6007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0218DF-D55B-4D41-AE23-F1E64BAC60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8D61EB8-98CC-4243-9E20-33CAC65BF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35F0944-B143-45B0-8B72-6CE34D4612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CF68EF7F-67D0-463D-AB84-EA24D18196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AE17074E-4E65-4CBD-B1B0-9C18D6F724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CC905ED-EF46-4349-9E9B-217431094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6B91F234-1C65-45AC-8CCE-A1C4AE49C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4D46B3DB-5DBB-41CF-9FA5-010ECA0C3B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B92A3FF8-F172-47ED-84C6-802C85C1CB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5933982-9CB6-4199-B123-A3669A4FEF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3CA832CD-B214-4ABC-AC95-A3DA116ACE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D7EBA147-C4BA-4B48-B61D-CA24B8B06F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A8253B7-461E-48CC-B871-8A255EE3D7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DADE46C3-C2E1-4492-AC59-870160A3C8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2B0052E9-B440-4C1E-BC41-39957D590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731F119B-638C-42B1-8400-709B94F1EE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E16299ED-D998-4895-9CCF-02427F195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F4442675-84C9-45C8-9524-ABE4E25071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B5BE3E63-4FA5-4EBD-9F3B-E29F5128A8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3BEDA096-9E79-74BC-DA8D-1301258A41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89726" y="722903"/>
            <a:ext cx="5415521" cy="2706098"/>
          </a:xfrm>
        </p:spPr>
        <p:txBody>
          <a:bodyPr>
            <a:normAutofit/>
          </a:bodyPr>
          <a:lstStyle/>
          <a:p>
            <a:r>
              <a:rPr lang="nl-BE" dirty="0"/>
              <a:t>Fittings</a:t>
            </a:r>
            <a:br>
              <a:rPr lang="nl-BE" dirty="0"/>
            </a:br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9F4C0CC-8B0A-A406-B6D9-780D4E937C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89726" y="3674327"/>
            <a:ext cx="5415521" cy="2460770"/>
          </a:xfrm>
        </p:spPr>
        <p:txBody>
          <a:bodyPr>
            <a:normAutofit/>
          </a:bodyPr>
          <a:lstStyle/>
          <a:p>
            <a:endParaRPr lang="nl-BE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	Cross</a:t>
            </a:r>
          </a:p>
        </p:txBody>
      </p:sp>
      <p:pic>
        <p:nvPicPr>
          <p:cNvPr id="4" name="Picture 3" descr="Top view of metal pipes">
            <a:extLst>
              <a:ext uri="{FF2B5EF4-FFF2-40B4-BE49-F238E27FC236}">
                <a16:creationId xmlns:a16="http://schemas.microsoft.com/office/drawing/2014/main" id="{DF4246BE-C1A4-614C-3CE6-1A5294CE1D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739" r="15273" b="-1"/>
          <a:stretch/>
        </p:blipFill>
        <p:spPr>
          <a:xfrm>
            <a:off x="1" y="10"/>
            <a:ext cx="5854890" cy="6857990"/>
          </a:xfrm>
          <a:custGeom>
            <a:avLst/>
            <a:gdLst/>
            <a:ahLst/>
            <a:cxnLst/>
            <a:rect l="l" t="t" r="r" b="b"/>
            <a:pathLst>
              <a:path w="6036633" h="6858000">
                <a:moveTo>
                  <a:pt x="0" y="0"/>
                </a:moveTo>
                <a:lnTo>
                  <a:pt x="5782584" y="0"/>
                </a:lnTo>
                <a:lnTo>
                  <a:pt x="5847735" y="280891"/>
                </a:lnTo>
                <a:cubicBezTo>
                  <a:pt x="6512611" y="3337011"/>
                  <a:pt x="5215360" y="3533975"/>
                  <a:pt x="5130974" y="6590095"/>
                </a:cubicBezTo>
                <a:lnTo>
                  <a:pt x="512734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4" name="Right Triangle 63">
            <a:extLst>
              <a:ext uri="{FF2B5EF4-FFF2-40B4-BE49-F238E27FC236}">
                <a16:creationId xmlns:a16="http://schemas.microsoft.com/office/drawing/2014/main" id="{F0753E91-DF19-4FA4-BFBF-221696B8D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6297356" y="-287372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ABE6A33C-01C6-4350-4603-45A2AA20BF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9877" y="3113013"/>
            <a:ext cx="1963512" cy="18280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78727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4187D111-0A9D-421B-84EB-FC5811C3A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15ECF02-0C11-4320-A868-5EC7DD53DE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C74A336-DE5D-4AE0-9A50-8D93C4AA45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11A81C9-7A36-4A04-B14C-A45B899E4B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DAE1DE35-5349-4B57-B255-C07C69270C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9AFE9588-5F4B-41DF-9FF6-6B4969245C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4CC9B87-707A-4D04-9336-B1418878A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8CF5CAA-7C4D-408A-B1A8-E98C0E6633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462EA1B-90F8-4C08-AE36-FFBA2B45BF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F7B5623-96F7-42F0-BAC5-78D6789E01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685D83B1-1723-4710-8FC5-18EDC879E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998838C-DFB6-48F7-A18D-30469E8162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9BDB9A78-94CB-422D-B92E-65FD2732EC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9A5DBD01-426B-424D-815A-96518F6007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0218DF-D55B-4D41-AE23-F1E64BAC60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8D61EB8-98CC-4243-9E20-33CAC65BF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35F0944-B143-45B0-8B72-6CE34D4612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CF68EF7F-67D0-463D-AB84-EA24D18196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AE17074E-4E65-4CBD-B1B0-9C18D6F724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CC905ED-EF46-4349-9E9B-217431094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6B91F234-1C65-45AC-8CCE-A1C4AE49C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4D46B3DB-5DBB-41CF-9FA5-010ECA0C3B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B92A3FF8-F172-47ED-84C6-802C85C1CB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5933982-9CB6-4199-B123-A3669A4FEF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3CA832CD-B214-4ABC-AC95-A3DA116ACE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D7EBA147-C4BA-4B48-B61D-CA24B8B06F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A8253B7-461E-48CC-B871-8A255EE3D7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DADE46C3-C2E1-4492-AC59-870160A3C8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2B0052E9-B440-4C1E-BC41-39957D590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731F119B-638C-42B1-8400-709B94F1EE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E16299ED-D998-4895-9CCF-02427F195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F4442675-84C9-45C8-9524-ABE4E25071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B5BE3E63-4FA5-4EBD-9F3B-E29F5128A8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3BEDA096-9E79-74BC-DA8D-1301258A41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89726" y="722903"/>
            <a:ext cx="5415521" cy="2706098"/>
          </a:xfrm>
        </p:spPr>
        <p:txBody>
          <a:bodyPr>
            <a:normAutofit/>
          </a:bodyPr>
          <a:lstStyle/>
          <a:p>
            <a:r>
              <a:rPr lang="nl-BE" dirty="0"/>
              <a:t>Fittings</a:t>
            </a:r>
            <a:br>
              <a:rPr lang="nl-BE" dirty="0"/>
            </a:br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9F4C0CC-8B0A-A406-B6D9-780D4E937C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89726" y="3674327"/>
            <a:ext cx="5415521" cy="2460770"/>
          </a:xfrm>
        </p:spPr>
        <p:txBody>
          <a:bodyPr>
            <a:normAutofit/>
          </a:bodyPr>
          <a:lstStyle/>
          <a:p>
            <a:endParaRPr lang="nl-BE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	Plug</a:t>
            </a:r>
          </a:p>
        </p:txBody>
      </p:sp>
      <p:pic>
        <p:nvPicPr>
          <p:cNvPr id="4" name="Picture 3" descr="Top view of metal pipes">
            <a:extLst>
              <a:ext uri="{FF2B5EF4-FFF2-40B4-BE49-F238E27FC236}">
                <a16:creationId xmlns:a16="http://schemas.microsoft.com/office/drawing/2014/main" id="{DF4246BE-C1A4-614C-3CE6-1A5294CE1D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739" r="15273" b="-1"/>
          <a:stretch/>
        </p:blipFill>
        <p:spPr>
          <a:xfrm>
            <a:off x="1" y="10"/>
            <a:ext cx="5854890" cy="6857990"/>
          </a:xfrm>
          <a:custGeom>
            <a:avLst/>
            <a:gdLst/>
            <a:ahLst/>
            <a:cxnLst/>
            <a:rect l="l" t="t" r="r" b="b"/>
            <a:pathLst>
              <a:path w="6036633" h="6858000">
                <a:moveTo>
                  <a:pt x="0" y="0"/>
                </a:moveTo>
                <a:lnTo>
                  <a:pt x="5782584" y="0"/>
                </a:lnTo>
                <a:lnTo>
                  <a:pt x="5847735" y="280891"/>
                </a:lnTo>
                <a:cubicBezTo>
                  <a:pt x="6512611" y="3337011"/>
                  <a:pt x="5215360" y="3533975"/>
                  <a:pt x="5130974" y="6590095"/>
                </a:cubicBezTo>
                <a:lnTo>
                  <a:pt x="512734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4" name="Right Triangle 63">
            <a:extLst>
              <a:ext uri="{FF2B5EF4-FFF2-40B4-BE49-F238E27FC236}">
                <a16:creationId xmlns:a16="http://schemas.microsoft.com/office/drawing/2014/main" id="{F0753E91-DF19-4FA4-BFBF-221696B8D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6297356" y="-287372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D0B2AEFB-BBAD-1DB0-1CCC-1CFA837B6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1442" y="3481947"/>
            <a:ext cx="1582465" cy="15227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33663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4187D111-0A9D-421B-84EB-FC5811C3A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15ECF02-0C11-4320-A868-5EC7DD53DE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C74A336-DE5D-4AE0-9A50-8D93C4AA45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11A81C9-7A36-4A04-B14C-A45B899E4B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DAE1DE35-5349-4B57-B255-C07C69270C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9AFE9588-5F4B-41DF-9FF6-6B4969245C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4CC9B87-707A-4D04-9336-B1418878A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8CF5CAA-7C4D-408A-B1A8-E98C0E6633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462EA1B-90F8-4C08-AE36-FFBA2B45BF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F7B5623-96F7-42F0-BAC5-78D6789E01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685D83B1-1723-4710-8FC5-18EDC879E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998838C-DFB6-48F7-A18D-30469E8162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9BDB9A78-94CB-422D-B92E-65FD2732EC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9A5DBD01-426B-424D-815A-96518F6007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0218DF-D55B-4D41-AE23-F1E64BAC60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8D61EB8-98CC-4243-9E20-33CAC65BF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35F0944-B143-45B0-8B72-6CE34D4612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CF68EF7F-67D0-463D-AB84-EA24D18196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AE17074E-4E65-4CBD-B1B0-9C18D6F724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CC905ED-EF46-4349-9E9B-217431094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6B91F234-1C65-45AC-8CCE-A1C4AE49C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4D46B3DB-5DBB-41CF-9FA5-010ECA0C3B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B92A3FF8-F172-47ED-84C6-802C85C1CB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5933982-9CB6-4199-B123-A3669A4FEF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3CA832CD-B214-4ABC-AC95-A3DA116ACE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D7EBA147-C4BA-4B48-B61D-CA24B8B06F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A8253B7-461E-48CC-B871-8A255EE3D7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DADE46C3-C2E1-4492-AC59-870160A3C8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2B0052E9-B440-4C1E-BC41-39957D590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731F119B-638C-42B1-8400-709B94F1EE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E16299ED-D998-4895-9CCF-02427F195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F4442675-84C9-45C8-9524-ABE4E25071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B5BE3E63-4FA5-4EBD-9F3B-E29F5128A8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3BEDA096-9E79-74BC-DA8D-1301258A41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89726" y="722903"/>
            <a:ext cx="5415521" cy="2706098"/>
          </a:xfrm>
        </p:spPr>
        <p:txBody>
          <a:bodyPr>
            <a:normAutofit/>
          </a:bodyPr>
          <a:lstStyle/>
          <a:p>
            <a:r>
              <a:rPr lang="nl-BE" dirty="0"/>
              <a:t>Fittings</a:t>
            </a:r>
            <a:br>
              <a:rPr lang="nl-BE" dirty="0"/>
            </a:br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9F4C0CC-8B0A-A406-B6D9-780D4E937C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89726" y="3674327"/>
            <a:ext cx="5415521" cy="2460770"/>
          </a:xfrm>
        </p:spPr>
        <p:txBody>
          <a:bodyPr>
            <a:normAutofit/>
          </a:bodyPr>
          <a:lstStyle/>
          <a:p>
            <a:endParaRPr lang="nl-BE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	</a:t>
            </a:r>
            <a:r>
              <a:rPr lang="nl-NL" dirty="0" err="1"/>
              <a:t>Hexagon</a:t>
            </a:r>
            <a:r>
              <a:rPr lang="nl-NL" dirty="0"/>
              <a:t> cap</a:t>
            </a:r>
          </a:p>
        </p:txBody>
      </p:sp>
      <p:pic>
        <p:nvPicPr>
          <p:cNvPr id="4" name="Picture 3" descr="Top view of metal pipes">
            <a:extLst>
              <a:ext uri="{FF2B5EF4-FFF2-40B4-BE49-F238E27FC236}">
                <a16:creationId xmlns:a16="http://schemas.microsoft.com/office/drawing/2014/main" id="{DF4246BE-C1A4-614C-3CE6-1A5294CE1D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739" r="15273" b="-1"/>
          <a:stretch/>
        </p:blipFill>
        <p:spPr>
          <a:xfrm>
            <a:off x="1" y="10"/>
            <a:ext cx="5854890" cy="6857990"/>
          </a:xfrm>
          <a:custGeom>
            <a:avLst/>
            <a:gdLst/>
            <a:ahLst/>
            <a:cxnLst/>
            <a:rect l="l" t="t" r="r" b="b"/>
            <a:pathLst>
              <a:path w="6036633" h="6858000">
                <a:moveTo>
                  <a:pt x="0" y="0"/>
                </a:moveTo>
                <a:lnTo>
                  <a:pt x="5782584" y="0"/>
                </a:lnTo>
                <a:lnTo>
                  <a:pt x="5847735" y="280891"/>
                </a:lnTo>
                <a:cubicBezTo>
                  <a:pt x="6512611" y="3337011"/>
                  <a:pt x="5215360" y="3533975"/>
                  <a:pt x="5130974" y="6590095"/>
                </a:cubicBezTo>
                <a:lnTo>
                  <a:pt x="512734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4" name="Right Triangle 63">
            <a:extLst>
              <a:ext uri="{FF2B5EF4-FFF2-40B4-BE49-F238E27FC236}">
                <a16:creationId xmlns:a16="http://schemas.microsoft.com/office/drawing/2014/main" id="{F0753E91-DF19-4FA4-BFBF-221696B8D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6297356" y="-287372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4B492C4D-2B41-E78C-4C8B-B28CCA17A2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6286" y="3256081"/>
            <a:ext cx="1683189" cy="15990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86197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4187D111-0A9D-421B-84EB-FC5811C3A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15ECF02-0C11-4320-A868-5EC7DD53DE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C74A336-DE5D-4AE0-9A50-8D93C4AA45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11A81C9-7A36-4A04-B14C-A45B899E4B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DAE1DE35-5349-4B57-B255-C07C69270C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9AFE9588-5F4B-41DF-9FF6-6B4969245C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4CC9B87-707A-4D04-9336-B1418878A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8CF5CAA-7C4D-408A-B1A8-E98C0E6633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462EA1B-90F8-4C08-AE36-FFBA2B45BF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F7B5623-96F7-42F0-BAC5-78D6789E01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685D83B1-1723-4710-8FC5-18EDC879E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998838C-DFB6-48F7-A18D-30469E8162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9BDB9A78-94CB-422D-B92E-65FD2732EC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9A5DBD01-426B-424D-815A-96518F6007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0218DF-D55B-4D41-AE23-F1E64BAC60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8D61EB8-98CC-4243-9E20-33CAC65BF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35F0944-B143-45B0-8B72-6CE34D4612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CF68EF7F-67D0-463D-AB84-EA24D18196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AE17074E-4E65-4CBD-B1B0-9C18D6F724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CC905ED-EF46-4349-9E9B-217431094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6B91F234-1C65-45AC-8CCE-A1C4AE49C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4D46B3DB-5DBB-41CF-9FA5-010ECA0C3B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B92A3FF8-F172-47ED-84C6-802C85C1CB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5933982-9CB6-4199-B123-A3669A4FEF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3CA832CD-B214-4ABC-AC95-A3DA116ACE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D7EBA147-C4BA-4B48-B61D-CA24B8B06F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A8253B7-461E-48CC-B871-8A255EE3D7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DADE46C3-C2E1-4492-AC59-870160A3C8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2B0052E9-B440-4C1E-BC41-39957D590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731F119B-638C-42B1-8400-709B94F1EE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E16299ED-D998-4895-9CCF-02427F195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F4442675-84C9-45C8-9524-ABE4E25071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B5BE3E63-4FA5-4EBD-9F3B-E29F5128A8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3BEDA096-9E79-74BC-DA8D-1301258A41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89726" y="722903"/>
            <a:ext cx="5415521" cy="2706098"/>
          </a:xfrm>
        </p:spPr>
        <p:txBody>
          <a:bodyPr>
            <a:normAutofit/>
          </a:bodyPr>
          <a:lstStyle/>
          <a:p>
            <a:r>
              <a:rPr lang="nl-BE" dirty="0"/>
              <a:t>Fittings</a:t>
            </a:r>
            <a:br>
              <a:rPr lang="nl-BE" dirty="0"/>
            </a:br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9F4C0CC-8B0A-A406-B6D9-780D4E937C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89726" y="3674327"/>
            <a:ext cx="5415521" cy="2460770"/>
          </a:xfrm>
        </p:spPr>
        <p:txBody>
          <a:bodyPr>
            <a:normAutofit/>
          </a:bodyPr>
          <a:lstStyle/>
          <a:p>
            <a:endParaRPr lang="nl-BE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	Tee</a:t>
            </a:r>
          </a:p>
        </p:txBody>
      </p:sp>
      <p:pic>
        <p:nvPicPr>
          <p:cNvPr id="4" name="Picture 3" descr="Top view of metal pipes">
            <a:extLst>
              <a:ext uri="{FF2B5EF4-FFF2-40B4-BE49-F238E27FC236}">
                <a16:creationId xmlns:a16="http://schemas.microsoft.com/office/drawing/2014/main" id="{DF4246BE-C1A4-614C-3CE6-1A5294CE1D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739" r="15273" b="-1"/>
          <a:stretch/>
        </p:blipFill>
        <p:spPr>
          <a:xfrm>
            <a:off x="1" y="10"/>
            <a:ext cx="5854890" cy="6857990"/>
          </a:xfrm>
          <a:custGeom>
            <a:avLst/>
            <a:gdLst/>
            <a:ahLst/>
            <a:cxnLst/>
            <a:rect l="l" t="t" r="r" b="b"/>
            <a:pathLst>
              <a:path w="6036633" h="6858000">
                <a:moveTo>
                  <a:pt x="0" y="0"/>
                </a:moveTo>
                <a:lnTo>
                  <a:pt x="5782584" y="0"/>
                </a:lnTo>
                <a:lnTo>
                  <a:pt x="5847735" y="280891"/>
                </a:lnTo>
                <a:cubicBezTo>
                  <a:pt x="6512611" y="3337011"/>
                  <a:pt x="5215360" y="3533975"/>
                  <a:pt x="5130974" y="6590095"/>
                </a:cubicBezTo>
                <a:lnTo>
                  <a:pt x="512734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4" name="Right Triangle 63">
            <a:extLst>
              <a:ext uri="{FF2B5EF4-FFF2-40B4-BE49-F238E27FC236}">
                <a16:creationId xmlns:a16="http://schemas.microsoft.com/office/drawing/2014/main" id="{F0753E91-DF19-4FA4-BFBF-221696B8D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6297356" y="-287372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BA3B82C7-8362-8688-57B6-3608EB77E9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3541" y="3155483"/>
            <a:ext cx="1650532" cy="15596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87298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4187D111-0A9D-421B-84EB-FC5811C3A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15ECF02-0C11-4320-A868-5EC7DD53DE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C74A336-DE5D-4AE0-9A50-8D93C4AA45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11A81C9-7A36-4A04-B14C-A45B899E4B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DAE1DE35-5349-4B57-B255-C07C69270C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9AFE9588-5F4B-41DF-9FF6-6B4969245C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4CC9B87-707A-4D04-9336-B1418878A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8CF5CAA-7C4D-408A-B1A8-E98C0E6633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462EA1B-90F8-4C08-AE36-FFBA2B45BF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F7B5623-96F7-42F0-BAC5-78D6789E01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685D83B1-1723-4710-8FC5-18EDC879E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998838C-DFB6-48F7-A18D-30469E8162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9BDB9A78-94CB-422D-B92E-65FD2732EC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9A5DBD01-426B-424D-815A-96518F6007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0218DF-D55B-4D41-AE23-F1E64BAC60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8D61EB8-98CC-4243-9E20-33CAC65BF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35F0944-B143-45B0-8B72-6CE34D4612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CF68EF7F-67D0-463D-AB84-EA24D18196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AE17074E-4E65-4CBD-B1B0-9C18D6F724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CC905ED-EF46-4349-9E9B-217431094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6B91F234-1C65-45AC-8CCE-A1C4AE49C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4D46B3DB-5DBB-41CF-9FA5-010ECA0C3B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B92A3FF8-F172-47ED-84C6-802C85C1CB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5933982-9CB6-4199-B123-A3669A4FEF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3CA832CD-B214-4ABC-AC95-A3DA116ACE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D7EBA147-C4BA-4B48-B61D-CA24B8B06F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A8253B7-461E-48CC-B871-8A255EE3D7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DADE46C3-C2E1-4492-AC59-870160A3C8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2B0052E9-B440-4C1E-BC41-39957D590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731F119B-638C-42B1-8400-709B94F1EE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E16299ED-D998-4895-9CCF-02427F195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F4442675-84C9-45C8-9524-ABE4E25071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B5BE3E63-4FA5-4EBD-9F3B-E29F5128A8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3BEDA096-9E79-74BC-DA8D-1301258A41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89726" y="722903"/>
            <a:ext cx="5415521" cy="2706098"/>
          </a:xfrm>
        </p:spPr>
        <p:txBody>
          <a:bodyPr>
            <a:normAutofit/>
          </a:bodyPr>
          <a:lstStyle/>
          <a:p>
            <a:r>
              <a:rPr lang="nl-BE" dirty="0"/>
              <a:t>Fittings</a:t>
            </a:r>
            <a:br>
              <a:rPr lang="nl-BE" dirty="0"/>
            </a:br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9F4C0CC-8B0A-A406-B6D9-780D4E937C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89726" y="3674327"/>
            <a:ext cx="5415521" cy="2460770"/>
          </a:xfrm>
        </p:spPr>
        <p:txBody>
          <a:bodyPr>
            <a:normAutofit/>
          </a:bodyPr>
          <a:lstStyle/>
          <a:p>
            <a:endParaRPr lang="nl-BE" dirty="0"/>
          </a:p>
          <a:p>
            <a:endParaRPr lang="nl-BE" dirty="0"/>
          </a:p>
          <a:p>
            <a:endParaRPr lang="nl-BE" dirty="0"/>
          </a:p>
          <a:p>
            <a:r>
              <a:rPr lang="nl-BE" dirty="0"/>
              <a:t>	Union </a:t>
            </a:r>
            <a:r>
              <a:rPr lang="nl-BE" dirty="0" err="1"/>
              <a:t>Elbo</a:t>
            </a:r>
            <a:endParaRPr lang="nl-BE" dirty="0"/>
          </a:p>
        </p:txBody>
      </p:sp>
      <p:pic>
        <p:nvPicPr>
          <p:cNvPr id="4" name="Picture 3" descr="Top view of metal pipes">
            <a:extLst>
              <a:ext uri="{FF2B5EF4-FFF2-40B4-BE49-F238E27FC236}">
                <a16:creationId xmlns:a16="http://schemas.microsoft.com/office/drawing/2014/main" id="{DF4246BE-C1A4-614C-3CE6-1A5294CE1D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739" r="15273" b="-1"/>
          <a:stretch/>
        </p:blipFill>
        <p:spPr>
          <a:xfrm>
            <a:off x="1" y="10"/>
            <a:ext cx="5854890" cy="6857990"/>
          </a:xfrm>
          <a:custGeom>
            <a:avLst/>
            <a:gdLst/>
            <a:ahLst/>
            <a:cxnLst/>
            <a:rect l="l" t="t" r="r" b="b"/>
            <a:pathLst>
              <a:path w="6036633" h="6858000">
                <a:moveTo>
                  <a:pt x="0" y="0"/>
                </a:moveTo>
                <a:lnTo>
                  <a:pt x="5782584" y="0"/>
                </a:lnTo>
                <a:lnTo>
                  <a:pt x="5847735" y="280891"/>
                </a:lnTo>
                <a:cubicBezTo>
                  <a:pt x="6512611" y="3337011"/>
                  <a:pt x="5215360" y="3533975"/>
                  <a:pt x="5130974" y="6590095"/>
                </a:cubicBezTo>
                <a:lnTo>
                  <a:pt x="512734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4" name="Right Triangle 63">
            <a:extLst>
              <a:ext uri="{FF2B5EF4-FFF2-40B4-BE49-F238E27FC236}">
                <a16:creationId xmlns:a16="http://schemas.microsoft.com/office/drawing/2014/main" id="{F0753E91-DF19-4FA4-BFBF-221696B8D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6297356" y="-287372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EB5F35D-BA1D-82FE-61E8-6277AB874C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01" y="3502612"/>
            <a:ext cx="2010483" cy="16217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6772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4187D111-0A9D-421B-84EB-FC5811C3A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15ECF02-0C11-4320-A868-5EC7DD53DE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C74A336-DE5D-4AE0-9A50-8D93C4AA45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11A81C9-7A36-4A04-B14C-A45B899E4B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DAE1DE35-5349-4B57-B255-C07C69270C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9AFE9588-5F4B-41DF-9FF6-6B4969245C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4CC9B87-707A-4D04-9336-B1418878A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8CF5CAA-7C4D-408A-B1A8-E98C0E6633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462EA1B-90F8-4C08-AE36-FFBA2B45BF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F7B5623-96F7-42F0-BAC5-78D6789E01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685D83B1-1723-4710-8FC5-18EDC879E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998838C-DFB6-48F7-A18D-30469E8162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9BDB9A78-94CB-422D-B92E-65FD2732EC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9A5DBD01-426B-424D-815A-96518F6007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0218DF-D55B-4D41-AE23-F1E64BAC60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8D61EB8-98CC-4243-9E20-33CAC65BF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35F0944-B143-45B0-8B72-6CE34D4612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CF68EF7F-67D0-463D-AB84-EA24D18196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AE17074E-4E65-4CBD-B1B0-9C18D6F724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CC905ED-EF46-4349-9E9B-217431094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6B91F234-1C65-45AC-8CCE-A1C4AE49C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4D46B3DB-5DBB-41CF-9FA5-010ECA0C3B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B92A3FF8-F172-47ED-84C6-802C85C1CB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5933982-9CB6-4199-B123-A3669A4FEF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3CA832CD-B214-4ABC-AC95-A3DA116ACE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D7EBA147-C4BA-4B48-B61D-CA24B8B06F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A8253B7-461E-48CC-B871-8A255EE3D7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DADE46C3-C2E1-4492-AC59-870160A3C8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2B0052E9-B440-4C1E-BC41-39957D590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731F119B-638C-42B1-8400-709B94F1EE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E16299ED-D998-4895-9CCF-02427F195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F4442675-84C9-45C8-9524-ABE4E25071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B5BE3E63-4FA5-4EBD-9F3B-E29F5128A8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3BEDA096-9E79-74BC-DA8D-1301258A41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89726" y="722903"/>
            <a:ext cx="5415521" cy="2706098"/>
          </a:xfrm>
        </p:spPr>
        <p:txBody>
          <a:bodyPr>
            <a:normAutofit/>
          </a:bodyPr>
          <a:lstStyle/>
          <a:p>
            <a:r>
              <a:rPr lang="nl-BE" dirty="0"/>
              <a:t>Fittings</a:t>
            </a:r>
            <a:br>
              <a:rPr lang="nl-BE" dirty="0"/>
            </a:br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9F4C0CC-8B0A-A406-B6D9-780D4E937C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89726" y="3674327"/>
            <a:ext cx="5415521" cy="2460770"/>
          </a:xfrm>
        </p:spPr>
        <p:txBody>
          <a:bodyPr>
            <a:normAutofit/>
          </a:bodyPr>
          <a:lstStyle/>
          <a:p>
            <a:endParaRPr lang="nl-BE" dirty="0"/>
          </a:p>
          <a:p>
            <a:endParaRPr lang="nl-BE" dirty="0"/>
          </a:p>
          <a:p>
            <a:endParaRPr lang="nl-BE" dirty="0"/>
          </a:p>
          <a:p>
            <a:r>
              <a:rPr lang="nl-BE" dirty="0"/>
              <a:t>	</a:t>
            </a:r>
            <a:r>
              <a:rPr lang="nl-BE" dirty="0" err="1"/>
              <a:t>Bushing</a:t>
            </a:r>
            <a:endParaRPr lang="nl-BE" dirty="0"/>
          </a:p>
        </p:txBody>
      </p:sp>
      <p:pic>
        <p:nvPicPr>
          <p:cNvPr id="4" name="Picture 3" descr="Top view of metal pipes">
            <a:extLst>
              <a:ext uri="{FF2B5EF4-FFF2-40B4-BE49-F238E27FC236}">
                <a16:creationId xmlns:a16="http://schemas.microsoft.com/office/drawing/2014/main" id="{DF4246BE-C1A4-614C-3CE6-1A5294CE1D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739" r="15273" b="-1"/>
          <a:stretch/>
        </p:blipFill>
        <p:spPr>
          <a:xfrm>
            <a:off x="1" y="10"/>
            <a:ext cx="5854890" cy="6857990"/>
          </a:xfrm>
          <a:custGeom>
            <a:avLst/>
            <a:gdLst/>
            <a:ahLst/>
            <a:cxnLst/>
            <a:rect l="l" t="t" r="r" b="b"/>
            <a:pathLst>
              <a:path w="6036633" h="6858000">
                <a:moveTo>
                  <a:pt x="0" y="0"/>
                </a:moveTo>
                <a:lnTo>
                  <a:pt x="5782584" y="0"/>
                </a:lnTo>
                <a:lnTo>
                  <a:pt x="5847735" y="280891"/>
                </a:lnTo>
                <a:cubicBezTo>
                  <a:pt x="6512611" y="3337011"/>
                  <a:pt x="5215360" y="3533975"/>
                  <a:pt x="5130974" y="6590095"/>
                </a:cubicBezTo>
                <a:lnTo>
                  <a:pt x="512734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4" name="Right Triangle 63">
            <a:extLst>
              <a:ext uri="{FF2B5EF4-FFF2-40B4-BE49-F238E27FC236}">
                <a16:creationId xmlns:a16="http://schemas.microsoft.com/office/drawing/2014/main" id="{F0753E91-DF19-4FA4-BFBF-221696B8D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6297356" y="-287372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75BE5367-7BA7-8C62-CE6E-8F61102F68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2295" y="3700441"/>
            <a:ext cx="1510081" cy="10857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1241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4187D111-0A9D-421B-84EB-FC5811C3A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15ECF02-0C11-4320-A868-5EC7DD53DE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C74A336-DE5D-4AE0-9A50-8D93C4AA45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11A81C9-7A36-4A04-B14C-A45B899E4B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DAE1DE35-5349-4B57-B255-C07C69270C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9AFE9588-5F4B-41DF-9FF6-6B4969245C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4CC9B87-707A-4D04-9336-B1418878A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8CF5CAA-7C4D-408A-B1A8-E98C0E6633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462EA1B-90F8-4C08-AE36-FFBA2B45BF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F7B5623-96F7-42F0-BAC5-78D6789E01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685D83B1-1723-4710-8FC5-18EDC879E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998838C-DFB6-48F7-A18D-30469E8162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9BDB9A78-94CB-422D-B92E-65FD2732EC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9A5DBD01-426B-424D-815A-96518F6007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0218DF-D55B-4D41-AE23-F1E64BAC60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8D61EB8-98CC-4243-9E20-33CAC65BF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35F0944-B143-45B0-8B72-6CE34D4612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CF68EF7F-67D0-463D-AB84-EA24D18196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AE17074E-4E65-4CBD-B1B0-9C18D6F724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CC905ED-EF46-4349-9E9B-217431094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6B91F234-1C65-45AC-8CCE-A1C4AE49C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4D46B3DB-5DBB-41CF-9FA5-010ECA0C3B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B92A3FF8-F172-47ED-84C6-802C85C1CB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5933982-9CB6-4199-B123-A3669A4FEF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3CA832CD-B214-4ABC-AC95-A3DA116ACE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D7EBA147-C4BA-4B48-B61D-CA24B8B06F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A8253B7-461E-48CC-B871-8A255EE3D7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DADE46C3-C2E1-4492-AC59-870160A3C8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2B0052E9-B440-4C1E-BC41-39957D590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731F119B-638C-42B1-8400-709B94F1EE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E16299ED-D998-4895-9CCF-02427F195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F4442675-84C9-45C8-9524-ABE4E25071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B5BE3E63-4FA5-4EBD-9F3B-E29F5128A8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3BEDA096-9E79-74BC-DA8D-1301258A41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89726" y="722903"/>
            <a:ext cx="5415521" cy="2706098"/>
          </a:xfrm>
        </p:spPr>
        <p:txBody>
          <a:bodyPr>
            <a:normAutofit/>
          </a:bodyPr>
          <a:lstStyle/>
          <a:p>
            <a:r>
              <a:rPr lang="nl-BE" dirty="0"/>
              <a:t>Central </a:t>
            </a:r>
            <a:r>
              <a:rPr lang="nl-BE" dirty="0" err="1"/>
              <a:t>Heating</a:t>
            </a:r>
            <a:r>
              <a:rPr lang="nl-BE" dirty="0"/>
              <a:t> </a:t>
            </a:r>
            <a:r>
              <a:rPr lang="nl-BE" dirty="0" err="1"/>
              <a:t>Sealants</a:t>
            </a:r>
            <a:br>
              <a:rPr lang="nl-BE" dirty="0"/>
            </a:br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9F4C0CC-8B0A-A406-B6D9-780D4E937C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89726" y="3674327"/>
            <a:ext cx="5415521" cy="2460770"/>
          </a:xfrm>
        </p:spPr>
        <p:txBody>
          <a:bodyPr>
            <a:normAutofit lnSpcReduction="10000"/>
          </a:bodyPr>
          <a:lstStyle/>
          <a:p>
            <a:r>
              <a:rPr lang="nl-BE" dirty="0" err="1"/>
              <a:t>Kolmat</a:t>
            </a:r>
            <a:endParaRPr lang="nl-BE" dirty="0"/>
          </a:p>
          <a:p>
            <a:r>
              <a:rPr lang="nl-BE" dirty="0" err="1"/>
              <a:t>Loctide</a:t>
            </a:r>
            <a:endParaRPr lang="nl-BE" dirty="0"/>
          </a:p>
          <a:p>
            <a:r>
              <a:rPr lang="nl-BE" dirty="0" err="1"/>
              <a:t>Acrylic</a:t>
            </a:r>
            <a:r>
              <a:rPr lang="nl-BE" dirty="0"/>
              <a:t> fiber seal</a:t>
            </a:r>
          </a:p>
          <a:p>
            <a:r>
              <a:rPr lang="nl-BE" dirty="0"/>
              <a:t>Teflon tape</a:t>
            </a:r>
          </a:p>
          <a:p>
            <a:r>
              <a:rPr lang="nl-BE" dirty="0"/>
              <a:t>Hennep streng</a:t>
            </a:r>
          </a:p>
        </p:txBody>
      </p:sp>
      <p:pic>
        <p:nvPicPr>
          <p:cNvPr id="4" name="Picture 3" descr="Top view of metal pipes">
            <a:extLst>
              <a:ext uri="{FF2B5EF4-FFF2-40B4-BE49-F238E27FC236}">
                <a16:creationId xmlns:a16="http://schemas.microsoft.com/office/drawing/2014/main" id="{DF4246BE-C1A4-614C-3CE6-1A5294CE1D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739" r="15273" b="-1"/>
          <a:stretch/>
        </p:blipFill>
        <p:spPr>
          <a:xfrm>
            <a:off x="1" y="10"/>
            <a:ext cx="5854890" cy="6857990"/>
          </a:xfrm>
          <a:custGeom>
            <a:avLst/>
            <a:gdLst/>
            <a:ahLst/>
            <a:cxnLst/>
            <a:rect l="l" t="t" r="r" b="b"/>
            <a:pathLst>
              <a:path w="6036633" h="6858000">
                <a:moveTo>
                  <a:pt x="0" y="0"/>
                </a:moveTo>
                <a:lnTo>
                  <a:pt x="5782584" y="0"/>
                </a:lnTo>
                <a:lnTo>
                  <a:pt x="5847735" y="280891"/>
                </a:lnTo>
                <a:cubicBezTo>
                  <a:pt x="6512611" y="3337011"/>
                  <a:pt x="5215360" y="3533975"/>
                  <a:pt x="5130974" y="6590095"/>
                </a:cubicBezTo>
                <a:lnTo>
                  <a:pt x="512734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4" name="Right Triangle 63">
            <a:extLst>
              <a:ext uri="{FF2B5EF4-FFF2-40B4-BE49-F238E27FC236}">
                <a16:creationId xmlns:a16="http://schemas.microsoft.com/office/drawing/2014/main" id="{F0753E91-DF19-4FA4-BFBF-221696B8D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6297356" y="-287372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3472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4187D111-0A9D-421B-84EB-FC5811C3A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15ECF02-0C11-4320-A868-5EC7DD53DE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C74A336-DE5D-4AE0-9A50-8D93C4AA45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11A81C9-7A36-4A04-B14C-A45B899E4B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DAE1DE35-5349-4B57-B255-C07C69270C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9AFE9588-5F4B-41DF-9FF6-6B4969245C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4CC9B87-707A-4D04-9336-B1418878A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8CF5CAA-7C4D-408A-B1A8-E98C0E6633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462EA1B-90F8-4C08-AE36-FFBA2B45BF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F7B5623-96F7-42F0-BAC5-78D6789E01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685D83B1-1723-4710-8FC5-18EDC879E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998838C-DFB6-48F7-A18D-30469E8162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9BDB9A78-94CB-422D-B92E-65FD2732EC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9A5DBD01-426B-424D-815A-96518F6007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0218DF-D55B-4D41-AE23-F1E64BAC60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8D61EB8-98CC-4243-9E20-33CAC65BF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35F0944-B143-45B0-8B72-6CE34D4612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CF68EF7F-67D0-463D-AB84-EA24D18196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AE17074E-4E65-4CBD-B1B0-9C18D6F724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CC905ED-EF46-4349-9E9B-217431094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6B91F234-1C65-45AC-8CCE-A1C4AE49C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4D46B3DB-5DBB-41CF-9FA5-010ECA0C3B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B92A3FF8-F172-47ED-84C6-802C85C1CB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5933982-9CB6-4199-B123-A3669A4FEF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3CA832CD-B214-4ABC-AC95-A3DA116ACE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D7EBA147-C4BA-4B48-B61D-CA24B8B06F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A8253B7-461E-48CC-B871-8A255EE3D7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DADE46C3-C2E1-4492-AC59-870160A3C8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2B0052E9-B440-4C1E-BC41-39957D590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731F119B-638C-42B1-8400-709B94F1EE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E16299ED-D998-4895-9CCF-02427F195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F4442675-84C9-45C8-9524-ABE4E25071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B5BE3E63-4FA5-4EBD-9F3B-E29F5128A8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3BEDA096-9E79-74BC-DA8D-1301258A41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89726" y="722903"/>
            <a:ext cx="5415521" cy="2706098"/>
          </a:xfrm>
        </p:spPr>
        <p:txBody>
          <a:bodyPr>
            <a:normAutofit/>
          </a:bodyPr>
          <a:lstStyle/>
          <a:p>
            <a:r>
              <a:rPr lang="nl-BE" dirty="0"/>
              <a:t>Water pipe </a:t>
            </a:r>
            <a:r>
              <a:rPr lang="nl-BE" dirty="0" err="1"/>
              <a:t>sealants</a:t>
            </a:r>
            <a:br>
              <a:rPr lang="nl-BE" dirty="0"/>
            </a:br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9F4C0CC-8B0A-A406-B6D9-780D4E937C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89726" y="3674327"/>
            <a:ext cx="5415521" cy="2460770"/>
          </a:xfrm>
        </p:spPr>
        <p:txBody>
          <a:bodyPr>
            <a:normAutofit lnSpcReduction="10000"/>
          </a:bodyPr>
          <a:lstStyle/>
          <a:p>
            <a:r>
              <a:rPr lang="nl-BE" dirty="0" err="1"/>
              <a:t>Kolmat</a:t>
            </a:r>
            <a:endParaRPr lang="nl-BE" dirty="0"/>
          </a:p>
          <a:p>
            <a:r>
              <a:rPr lang="nl-BE" dirty="0" err="1"/>
              <a:t>Loctide</a:t>
            </a:r>
            <a:endParaRPr lang="nl-BE" dirty="0"/>
          </a:p>
          <a:p>
            <a:r>
              <a:rPr lang="nl-BE" dirty="0" err="1"/>
              <a:t>Acrylic</a:t>
            </a:r>
            <a:r>
              <a:rPr lang="nl-BE" dirty="0"/>
              <a:t> fiber seal</a:t>
            </a:r>
          </a:p>
          <a:p>
            <a:r>
              <a:rPr lang="nl-BE" dirty="0"/>
              <a:t>Teflon tape</a:t>
            </a:r>
          </a:p>
          <a:p>
            <a:r>
              <a:rPr lang="nl-BE" dirty="0"/>
              <a:t>Hennep streng</a:t>
            </a:r>
          </a:p>
        </p:txBody>
      </p:sp>
      <p:pic>
        <p:nvPicPr>
          <p:cNvPr id="4" name="Picture 3" descr="Top view of metal pipes">
            <a:extLst>
              <a:ext uri="{FF2B5EF4-FFF2-40B4-BE49-F238E27FC236}">
                <a16:creationId xmlns:a16="http://schemas.microsoft.com/office/drawing/2014/main" id="{DF4246BE-C1A4-614C-3CE6-1A5294CE1D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739" r="15273" b="-1"/>
          <a:stretch/>
        </p:blipFill>
        <p:spPr>
          <a:xfrm>
            <a:off x="1" y="10"/>
            <a:ext cx="5854890" cy="6857990"/>
          </a:xfrm>
          <a:custGeom>
            <a:avLst/>
            <a:gdLst/>
            <a:ahLst/>
            <a:cxnLst/>
            <a:rect l="l" t="t" r="r" b="b"/>
            <a:pathLst>
              <a:path w="6036633" h="6858000">
                <a:moveTo>
                  <a:pt x="0" y="0"/>
                </a:moveTo>
                <a:lnTo>
                  <a:pt x="5782584" y="0"/>
                </a:lnTo>
                <a:lnTo>
                  <a:pt x="5847735" y="280891"/>
                </a:lnTo>
                <a:cubicBezTo>
                  <a:pt x="6512611" y="3337011"/>
                  <a:pt x="5215360" y="3533975"/>
                  <a:pt x="5130974" y="6590095"/>
                </a:cubicBezTo>
                <a:lnTo>
                  <a:pt x="512734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4" name="Right Triangle 63">
            <a:extLst>
              <a:ext uri="{FF2B5EF4-FFF2-40B4-BE49-F238E27FC236}">
                <a16:creationId xmlns:a16="http://schemas.microsoft.com/office/drawing/2014/main" id="{F0753E91-DF19-4FA4-BFBF-221696B8D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6297356" y="-287372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3831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4187D111-0A9D-421B-84EB-FC5811C3A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15ECF02-0C11-4320-A868-5EC7DD53DE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C74A336-DE5D-4AE0-9A50-8D93C4AA45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11A81C9-7A36-4A04-B14C-A45B899E4B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DAE1DE35-5349-4B57-B255-C07C69270C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9AFE9588-5F4B-41DF-9FF6-6B4969245C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4CC9B87-707A-4D04-9336-B1418878A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8CF5CAA-7C4D-408A-B1A8-E98C0E6633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462EA1B-90F8-4C08-AE36-FFBA2B45BF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F7B5623-96F7-42F0-BAC5-78D6789E01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685D83B1-1723-4710-8FC5-18EDC879E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998838C-DFB6-48F7-A18D-30469E8162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9BDB9A78-94CB-422D-B92E-65FD2732EC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9A5DBD01-426B-424D-815A-96518F6007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0218DF-D55B-4D41-AE23-F1E64BAC60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8D61EB8-98CC-4243-9E20-33CAC65BF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35F0944-B143-45B0-8B72-6CE34D4612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CF68EF7F-67D0-463D-AB84-EA24D18196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AE17074E-4E65-4CBD-B1B0-9C18D6F724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CC905ED-EF46-4349-9E9B-217431094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6B91F234-1C65-45AC-8CCE-A1C4AE49C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4D46B3DB-5DBB-41CF-9FA5-010ECA0C3B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B92A3FF8-F172-47ED-84C6-802C85C1CB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5933982-9CB6-4199-B123-A3669A4FEF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3CA832CD-B214-4ABC-AC95-A3DA116ACE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D7EBA147-C4BA-4B48-B61D-CA24B8B06F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A8253B7-461E-48CC-B871-8A255EE3D7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DADE46C3-C2E1-4492-AC59-870160A3C8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2B0052E9-B440-4C1E-BC41-39957D590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731F119B-638C-42B1-8400-709B94F1EE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E16299ED-D998-4895-9CCF-02427F195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F4442675-84C9-45C8-9524-ABE4E25071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B5BE3E63-4FA5-4EBD-9F3B-E29F5128A8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3BEDA096-9E79-74BC-DA8D-1301258A41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89726" y="722903"/>
            <a:ext cx="5415521" cy="2706098"/>
          </a:xfrm>
        </p:spPr>
        <p:txBody>
          <a:bodyPr>
            <a:normAutofit/>
          </a:bodyPr>
          <a:lstStyle/>
          <a:p>
            <a:r>
              <a:rPr lang="nl-BE" dirty="0"/>
              <a:t>Gas pipe </a:t>
            </a:r>
            <a:r>
              <a:rPr lang="nl-BE" dirty="0" err="1"/>
              <a:t>sealants</a:t>
            </a:r>
            <a:br>
              <a:rPr lang="nl-BE" dirty="0"/>
            </a:br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9F4C0CC-8B0A-A406-B6D9-780D4E937C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89726" y="3674327"/>
            <a:ext cx="5415521" cy="2460770"/>
          </a:xfrm>
        </p:spPr>
        <p:txBody>
          <a:bodyPr>
            <a:normAutofit/>
          </a:bodyPr>
          <a:lstStyle/>
          <a:p>
            <a:r>
              <a:rPr lang="nl-BE" dirty="0" err="1"/>
              <a:t>Kolmat</a:t>
            </a:r>
            <a:endParaRPr lang="nl-BE" dirty="0"/>
          </a:p>
          <a:p>
            <a:r>
              <a:rPr lang="nl-BE" dirty="0" err="1"/>
              <a:t>Loctide</a:t>
            </a:r>
            <a:endParaRPr lang="nl-BE" dirty="0"/>
          </a:p>
          <a:p>
            <a:r>
              <a:rPr lang="nl-BE" dirty="0" err="1"/>
              <a:t>Acrylic</a:t>
            </a:r>
            <a:r>
              <a:rPr lang="nl-BE" dirty="0"/>
              <a:t> fiber seal</a:t>
            </a:r>
          </a:p>
          <a:p>
            <a:r>
              <a:rPr lang="nl-BE" dirty="0"/>
              <a:t>Teflon tape</a:t>
            </a:r>
          </a:p>
        </p:txBody>
      </p:sp>
      <p:pic>
        <p:nvPicPr>
          <p:cNvPr id="4" name="Picture 3" descr="Top view of metal pipes">
            <a:extLst>
              <a:ext uri="{FF2B5EF4-FFF2-40B4-BE49-F238E27FC236}">
                <a16:creationId xmlns:a16="http://schemas.microsoft.com/office/drawing/2014/main" id="{DF4246BE-C1A4-614C-3CE6-1A5294CE1D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739" r="15273" b="-1"/>
          <a:stretch/>
        </p:blipFill>
        <p:spPr>
          <a:xfrm>
            <a:off x="1" y="10"/>
            <a:ext cx="5854890" cy="6857990"/>
          </a:xfrm>
          <a:custGeom>
            <a:avLst/>
            <a:gdLst/>
            <a:ahLst/>
            <a:cxnLst/>
            <a:rect l="l" t="t" r="r" b="b"/>
            <a:pathLst>
              <a:path w="6036633" h="6858000">
                <a:moveTo>
                  <a:pt x="0" y="0"/>
                </a:moveTo>
                <a:lnTo>
                  <a:pt x="5782584" y="0"/>
                </a:lnTo>
                <a:lnTo>
                  <a:pt x="5847735" y="280891"/>
                </a:lnTo>
                <a:cubicBezTo>
                  <a:pt x="6512611" y="3337011"/>
                  <a:pt x="5215360" y="3533975"/>
                  <a:pt x="5130974" y="6590095"/>
                </a:cubicBezTo>
                <a:lnTo>
                  <a:pt x="512734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4" name="Right Triangle 63">
            <a:extLst>
              <a:ext uri="{FF2B5EF4-FFF2-40B4-BE49-F238E27FC236}">
                <a16:creationId xmlns:a16="http://schemas.microsoft.com/office/drawing/2014/main" id="{F0753E91-DF19-4FA4-BFBF-221696B8D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6297356" y="-287372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941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4187D111-0A9D-421B-84EB-FC5811C3A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15ECF02-0C11-4320-A868-5EC7DD53DE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C74A336-DE5D-4AE0-9A50-8D93C4AA45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11A81C9-7A36-4A04-B14C-A45B899E4B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DAE1DE35-5349-4B57-B255-C07C69270C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9AFE9588-5F4B-41DF-9FF6-6B4969245C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4CC9B87-707A-4D04-9336-B1418878A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8CF5CAA-7C4D-408A-B1A8-E98C0E6633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462EA1B-90F8-4C08-AE36-FFBA2B45BF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F7B5623-96F7-42F0-BAC5-78D6789E01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685D83B1-1723-4710-8FC5-18EDC879E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998838C-DFB6-48F7-A18D-30469E8162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9BDB9A78-94CB-422D-B92E-65FD2732EC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9A5DBD01-426B-424D-815A-96518F6007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0218DF-D55B-4D41-AE23-F1E64BAC60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8D61EB8-98CC-4243-9E20-33CAC65BF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35F0944-B143-45B0-8B72-6CE34D4612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CF68EF7F-67D0-463D-AB84-EA24D18196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AE17074E-4E65-4CBD-B1B0-9C18D6F724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CC905ED-EF46-4349-9E9B-217431094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6B91F234-1C65-45AC-8CCE-A1C4AE49C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4D46B3DB-5DBB-41CF-9FA5-010ECA0C3B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B92A3FF8-F172-47ED-84C6-802C85C1CB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5933982-9CB6-4199-B123-A3669A4FEF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3CA832CD-B214-4ABC-AC95-A3DA116ACE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D7EBA147-C4BA-4B48-B61D-CA24B8B06F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A8253B7-461E-48CC-B871-8A255EE3D7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DADE46C3-C2E1-4492-AC59-870160A3C8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2B0052E9-B440-4C1E-BC41-39957D590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731F119B-638C-42B1-8400-709B94F1EE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E16299ED-D998-4895-9CCF-02427F195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F4442675-84C9-45C8-9524-ABE4E25071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B5BE3E63-4FA5-4EBD-9F3B-E29F5128A8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3BEDA096-9E79-74BC-DA8D-1301258A41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89726" y="722903"/>
            <a:ext cx="5415521" cy="2706098"/>
          </a:xfrm>
        </p:spPr>
        <p:txBody>
          <a:bodyPr>
            <a:normAutofit/>
          </a:bodyPr>
          <a:lstStyle/>
          <a:p>
            <a:r>
              <a:rPr lang="nl-BE" dirty="0"/>
              <a:t>Tools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process</a:t>
            </a:r>
            <a:r>
              <a:rPr lang="nl-BE" dirty="0"/>
              <a:t> steel </a:t>
            </a:r>
            <a:r>
              <a:rPr lang="nl-BE" dirty="0" err="1"/>
              <a:t>pipes</a:t>
            </a:r>
            <a:br>
              <a:rPr lang="nl-BE" dirty="0"/>
            </a:br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9F4C0CC-8B0A-A406-B6D9-780D4E937C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89726" y="3674327"/>
            <a:ext cx="5415521" cy="2460770"/>
          </a:xfrm>
        </p:spPr>
        <p:txBody>
          <a:bodyPr>
            <a:normAutofit/>
          </a:bodyPr>
          <a:lstStyle/>
          <a:p>
            <a:endParaRPr lang="nl-BE" dirty="0"/>
          </a:p>
          <a:p>
            <a:endParaRPr lang="nl-BE" dirty="0"/>
          </a:p>
          <a:p>
            <a:r>
              <a:rPr lang="nl-BE" dirty="0"/>
              <a:t>		Tube Cutter</a:t>
            </a:r>
          </a:p>
        </p:txBody>
      </p:sp>
      <p:pic>
        <p:nvPicPr>
          <p:cNvPr id="4" name="Picture 3" descr="Top view of metal pipes">
            <a:extLst>
              <a:ext uri="{FF2B5EF4-FFF2-40B4-BE49-F238E27FC236}">
                <a16:creationId xmlns:a16="http://schemas.microsoft.com/office/drawing/2014/main" id="{DF4246BE-C1A4-614C-3CE6-1A5294CE1D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739" r="15273" b="-1"/>
          <a:stretch/>
        </p:blipFill>
        <p:spPr>
          <a:xfrm>
            <a:off x="1" y="10"/>
            <a:ext cx="5854890" cy="6857990"/>
          </a:xfrm>
          <a:custGeom>
            <a:avLst/>
            <a:gdLst/>
            <a:ahLst/>
            <a:cxnLst/>
            <a:rect l="l" t="t" r="r" b="b"/>
            <a:pathLst>
              <a:path w="6036633" h="6858000">
                <a:moveTo>
                  <a:pt x="0" y="0"/>
                </a:moveTo>
                <a:lnTo>
                  <a:pt x="5782584" y="0"/>
                </a:lnTo>
                <a:lnTo>
                  <a:pt x="5847735" y="280891"/>
                </a:lnTo>
                <a:cubicBezTo>
                  <a:pt x="6512611" y="3337011"/>
                  <a:pt x="5215360" y="3533975"/>
                  <a:pt x="5130974" y="6590095"/>
                </a:cubicBezTo>
                <a:lnTo>
                  <a:pt x="512734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4" name="Right Triangle 63">
            <a:extLst>
              <a:ext uri="{FF2B5EF4-FFF2-40B4-BE49-F238E27FC236}">
                <a16:creationId xmlns:a16="http://schemas.microsoft.com/office/drawing/2014/main" id="{F0753E91-DF19-4FA4-BFBF-221696B8D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6297356" y="-287372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5" name="Group 38915">
            <a:extLst>
              <a:ext uri="{FF2B5EF4-FFF2-40B4-BE49-F238E27FC236}">
                <a16:creationId xmlns:a16="http://schemas.microsoft.com/office/drawing/2014/main" id="{DA4256C1-045B-99B5-166B-1C2B804E1F4A}"/>
              </a:ext>
            </a:extLst>
          </p:cNvPr>
          <p:cNvGrpSpPr/>
          <p:nvPr/>
        </p:nvGrpSpPr>
        <p:grpSpPr>
          <a:xfrm>
            <a:off x="6531197" y="3437306"/>
            <a:ext cx="1412156" cy="2869504"/>
            <a:chOff x="-4266" y="-3365"/>
            <a:chExt cx="1156156" cy="3171380"/>
          </a:xfrm>
        </p:grpSpPr>
        <p:pic>
          <p:nvPicPr>
            <p:cNvPr id="6" name="Picture 49245">
              <a:extLst>
                <a:ext uri="{FF2B5EF4-FFF2-40B4-BE49-F238E27FC236}">
                  <a16:creationId xmlns:a16="http://schemas.microsoft.com/office/drawing/2014/main" id="{86036654-72C5-B90D-01A7-E7229452F798}"/>
                </a:ext>
              </a:extLst>
            </p:cNvPr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-4266" y="-3365"/>
              <a:ext cx="1155192" cy="3163825"/>
            </a:xfrm>
            <a:prstGeom prst="rect">
              <a:avLst/>
            </a:prstGeom>
          </p:spPr>
        </p:pic>
        <p:sp>
          <p:nvSpPr>
            <p:cNvPr id="7" name="Shape 1585">
              <a:extLst>
                <a:ext uri="{FF2B5EF4-FFF2-40B4-BE49-F238E27FC236}">
                  <a16:creationId xmlns:a16="http://schemas.microsoft.com/office/drawing/2014/main" id="{8555EDE8-8BAC-CC73-7C30-A9EB78EF5B49}"/>
                </a:ext>
              </a:extLst>
            </p:cNvPr>
            <p:cNvSpPr/>
            <p:nvPr/>
          </p:nvSpPr>
          <p:spPr>
            <a:xfrm>
              <a:off x="0" y="0"/>
              <a:ext cx="1151890" cy="3168015"/>
            </a:xfrm>
            <a:custGeom>
              <a:avLst/>
              <a:gdLst/>
              <a:ahLst/>
              <a:cxnLst/>
              <a:rect l="0" t="0" r="0" b="0"/>
              <a:pathLst>
                <a:path w="1151890" h="3168015">
                  <a:moveTo>
                    <a:pt x="1151890" y="0"/>
                  </a:moveTo>
                  <a:lnTo>
                    <a:pt x="0" y="0"/>
                  </a:lnTo>
                  <a:lnTo>
                    <a:pt x="0" y="3168015"/>
                  </a:lnTo>
                  <a:lnTo>
                    <a:pt x="1151890" y="3168015"/>
                  </a:lnTo>
                  <a:close/>
                </a:path>
              </a:pathLst>
            </a:custGeom>
            <a:ln w="6350" cap="flat">
              <a:miter lim="100000"/>
            </a:ln>
          </p:spPr>
          <p:style>
            <a:lnRef idx="1">
              <a:srgbClr val="231F2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nl-NL"/>
            </a:p>
          </p:txBody>
        </p:sp>
      </p:grpSp>
    </p:spTree>
    <p:extLst>
      <p:ext uri="{BB962C8B-B14F-4D97-AF65-F5344CB8AC3E}">
        <p14:creationId xmlns:p14="http://schemas.microsoft.com/office/powerpoint/2010/main" val="3365583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4187D111-0A9D-421B-84EB-FC5811C3A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15ECF02-0C11-4320-A868-5EC7DD53DE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C74A336-DE5D-4AE0-9A50-8D93C4AA45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11A81C9-7A36-4A04-B14C-A45B899E4B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DAE1DE35-5349-4B57-B255-C07C69270C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9AFE9588-5F4B-41DF-9FF6-6B4969245C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4CC9B87-707A-4D04-9336-B1418878A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8CF5CAA-7C4D-408A-B1A8-E98C0E6633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462EA1B-90F8-4C08-AE36-FFBA2B45BF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F7B5623-96F7-42F0-BAC5-78D6789E01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685D83B1-1723-4710-8FC5-18EDC879E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998838C-DFB6-48F7-A18D-30469E8162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9BDB9A78-94CB-422D-B92E-65FD2732EC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9A5DBD01-426B-424D-815A-96518F6007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0218DF-D55B-4D41-AE23-F1E64BAC60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8D61EB8-98CC-4243-9E20-33CAC65BF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35F0944-B143-45B0-8B72-6CE34D4612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CF68EF7F-67D0-463D-AB84-EA24D18196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AE17074E-4E65-4CBD-B1B0-9C18D6F724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CC905ED-EF46-4349-9E9B-217431094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6B91F234-1C65-45AC-8CCE-A1C4AE49C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4D46B3DB-5DBB-41CF-9FA5-010ECA0C3B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B92A3FF8-F172-47ED-84C6-802C85C1CB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5933982-9CB6-4199-B123-A3669A4FEF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3CA832CD-B214-4ABC-AC95-A3DA116ACE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D7EBA147-C4BA-4B48-B61D-CA24B8B06F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A8253B7-461E-48CC-B871-8A255EE3D7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DADE46C3-C2E1-4492-AC59-870160A3C8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2B0052E9-B440-4C1E-BC41-39957D590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731F119B-638C-42B1-8400-709B94F1EE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E16299ED-D998-4895-9CCF-02427F195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F4442675-84C9-45C8-9524-ABE4E25071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B5BE3E63-4FA5-4EBD-9F3B-E29F5128A8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3BEDA096-9E79-74BC-DA8D-1301258A41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89726" y="722903"/>
            <a:ext cx="5415521" cy="2706098"/>
          </a:xfrm>
        </p:spPr>
        <p:txBody>
          <a:bodyPr>
            <a:normAutofit/>
          </a:bodyPr>
          <a:lstStyle/>
          <a:p>
            <a:r>
              <a:rPr lang="nl-BE" dirty="0"/>
              <a:t>Tools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process</a:t>
            </a:r>
            <a:r>
              <a:rPr lang="nl-BE" dirty="0"/>
              <a:t> steel </a:t>
            </a:r>
            <a:r>
              <a:rPr lang="nl-BE" dirty="0" err="1"/>
              <a:t>pipes</a:t>
            </a:r>
            <a:br>
              <a:rPr lang="nl-BE" dirty="0"/>
            </a:br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9F4C0CC-8B0A-A406-B6D9-780D4E937C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89726" y="3674327"/>
            <a:ext cx="5415521" cy="2460770"/>
          </a:xfrm>
        </p:spPr>
        <p:txBody>
          <a:bodyPr>
            <a:normAutofit/>
          </a:bodyPr>
          <a:lstStyle/>
          <a:p>
            <a:endParaRPr lang="nl-BE" dirty="0"/>
          </a:p>
          <a:p>
            <a:endParaRPr lang="nl-BE" dirty="0"/>
          </a:p>
          <a:p>
            <a:endParaRPr lang="nl-BE" dirty="0"/>
          </a:p>
          <a:p>
            <a:r>
              <a:rPr lang="nl-BE" dirty="0"/>
              <a:t>                  pipe </a:t>
            </a:r>
            <a:r>
              <a:rPr lang="nl-BE" dirty="0" err="1"/>
              <a:t>wrench</a:t>
            </a:r>
            <a:endParaRPr lang="nl-BE" dirty="0"/>
          </a:p>
        </p:txBody>
      </p:sp>
      <p:pic>
        <p:nvPicPr>
          <p:cNvPr id="4" name="Picture 3" descr="Top view of metal pipes">
            <a:extLst>
              <a:ext uri="{FF2B5EF4-FFF2-40B4-BE49-F238E27FC236}">
                <a16:creationId xmlns:a16="http://schemas.microsoft.com/office/drawing/2014/main" id="{DF4246BE-C1A4-614C-3CE6-1A5294CE1D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739" r="15273" b="-1"/>
          <a:stretch/>
        </p:blipFill>
        <p:spPr>
          <a:xfrm>
            <a:off x="1" y="10"/>
            <a:ext cx="5854890" cy="6857990"/>
          </a:xfrm>
          <a:custGeom>
            <a:avLst/>
            <a:gdLst/>
            <a:ahLst/>
            <a:cxnLst/>
            <a:rect l="l" t="t" r="r" b="b"/>
            <a:pathLst>
              <a:path w="6036633" h="6858000">
                <a:moveTo>
                  <a:pt x="0" y="0"/>
                </a:moveTo>
                <a:lnTo>
                  <a:pt x="5782584" y="0"/>
                </a:lnTo>
                <a:lnTo>
                  <a:pt x="5847735" y="280891"/>
                </a:lnTo>
                <a:cubicBezTo>
                  <a:pt x="6512611" y="3337011"/>
                  <a:pt x="5215360" y="3533975"/>
                  <a:pt x="5130974" y="6590095"/>
                </a:cubicBezTo>
                <a:lnTo>
                  <a:pt x="512734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4" name="Right Triangle 63">
            <a:extLst>
              <a:ext uri="{FF2B5EF4-FFF2-40B4-BE49-F238E27FC236}">
                <a16:creationId xmlns:a16="http://schemas.microsoft.com/office/drawing/2014/main" id="{F0753E91-DF19-4FA4-BFBF-221696B8D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6297356" y="-287372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Afbeelding 4" descr="Afbeeldingsresultaat voor pijpentang">
            <a:extLst>
              <a:ext uri="{FF2B5EF4-FFF2-40B4-BE49-F238E27FC236}">
                <a16:creationId xmlns:a16="http://schemas.microsoft.com/office/drawing/2014/main" id="{512D1F80-BD4E-EC95-B06D-8D0B364FD7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4123" y="3202244"/>
            <a:ext cx="3416506" cy="18553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7643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4187D111-0A9D-421B-84EB-FC5811C3A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15ECF02-0C11-4320-A868-5EC7DD53DE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C74A336-DE5D-4AE0-9A50-8D93C4AA45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11A81C9-7A36-4A04-B14C-A45B899E4B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DAE1DE35-5349-4B57-B255-C07C69270C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9AFE9588-5F4B-41DF-9FF6-6B4969245C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4CC9B87-707A-4D04-9336-B1418878A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8CF5CAA-7C4D-408A-B1A8-E98C0E6633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462EA1B-90F8-4C08-AE36-FFBA2B45BF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F7B5623-96F7-42F0-BAC5-78D6789E01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685D83B1-1723-4710-8FC5-18EDC879E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998838C-DFB6-48F7-A18D-30469E8162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9BDB9A78-94CB-422D-B92E-65FD2732EC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9A5DBD01-426B-424D-815A-96518F6007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0218DF-D55B-4D41-AE23-F1E64BAC60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8D61EB8-98CC-4243-9E20-33CAC65BF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35F0944-B143-45B0-8B72-6CE34D4612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CF68EF7F-67D0-463D-AB84-EA24D18196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AE17074E-4E65-4CBD-B1B0-9C18D6F724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CC905ED-EF46-4349-9E9B-217431094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6B91F234-1C65-45AC-8CCE-A1C4AE49C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4D46B3DB-5DBB-41CF-9FA5-010ECA0C3B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B92A3FF8-F172-47ED-84C6-802C85C1CB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5933982-9CB6-4199-B123-A3669A4FEF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3CA832CD-B214-4ABC-AC95-A3DA116ACE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D7EBA147-C4BA-4B48-B61D-CA24B8B06F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A8253B7-461E-48CC-B871-8A255EE3D7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DADE46C3-C2E1-4492-AC59-870160A3C8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2B0052E9-B440-4C1E-BC41-39957D590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731F119B-638C-42B1-8400-709B94F1EE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E16299ED-D998-4895-9CCF-02427F195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F4442675-84C9-45C8-9524-ABE4E25071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B5BE3E63-4FA5-4EBD-9F3B-E29F5128A8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3BEDA096-9E79-74BC-DA8D-1301258A41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89726" y="722903"/>
            <a:ext cx="5415521" cy="2706098"/>
          </a:xfrm>
        </p:spPr>
        <p:txBody>
          <a:bodyPr>
            <a:normAutofit/>
          </a:bodyPr>
          <a:lstStyle/>
          <a:p>
            <a:r>
              <a:rPr lang="nl-BE" dirty="0"/>
              <a:t>Tools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process</a:t>
            </a:r>
            <a:r>
              <a:rPr lang="nl-BE" dirty="0"/>
              <a:t> steel </a:t>
            </a:r>
            <a:r>
              <a:rPr lang="nl-BE" dirty="0" err="1"/>
              <a:t>pipes</a:t>
            </a:r>
            <a:br>
              <a:rPr lang="nl-BE" dirty="0"/>
            </a:br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9F4C0CC-8B0A-A406-B6D9-780D4E937C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89726" y="3674327"/>
            <a:ext cx="5415521" cy="2460770"/>
          </a:xfrm>
        </p:spPr>
        <p:txBody>
          <a:bodyPr>
            <a:normAutofit/>
          </a:bodyPr>
          <a:lstStyle/>
          <a:p>
            <a:endParaRPr lang="nl-BE" dirty="0"/>
          </a:p>
          <a:p>
            <a:endParaRPr lang="nl-BE" dirty="0"/>
          </a:p>
          <a:p>
            <a:endParaRPr lang="nl-BE" dirty="0"/>
          </a:p>
          <a:p>
            <a:r>
              <a:rPr lang="nl-BE" dirty="0"/>
              <a:t>              Waterpump </a:t>
            </a:r>
            <a:r>
              <a:rPr lang="nl-BE" dirty="0" err="1"/>
              <a:t>pliers</a:t>
            </a:r>
            <a:endParaRPr lang="nl-BE" dirty="0"/>
          </a:p>
        </p:txBody>
      </p:sp>
      <p:pic>
        <p:nvPicPr>
          <p:cNvPr id="4" name="Picture 3" descr="Top view of metal pipes">
            <a:extLst>
              <a:ext uri="{FF2B5EF4-FFF2-40B4-BE49-F238E27FC236}">
                <a16:creationId xmlns:a16="http://schemas.microsoft.com/office/drawing/2014/main" id="{DF4246BE-C1A4-614C-3CE6-1A5294CE1D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739" r="15273" b="-1"/>
          <a:stretch/>
        </p:blipFill>
        <p:spPr>
          <a:xfrm>
            <a:off x="1" y="10"/>
            <a:ext cx="5854890" cy="6857990"/>
          </a:xfrm>
          <a:custGeom>
            <a:avLst/>
            <a:gdLst/>
            <a:ahLst/>
            <a:cxnLst/>
            <a:rect l="l" t="t" r="r" b="b"/>
            <a:pathLst>
              <a:path w="6036633" h="6858000">
                <a:moveTo>
                  <a:pt x="0" y="0"/>
                </a:moveTo>
                <a:lnTo>
                  <a:pt x="5782584" y="0"/>
                </a:lnTo>
                <a:lnTo>
                  <a:pt x="5847735" y="280891"/>
                </a:lnTo>
                <a:cubicBezTo>
                  <a:pt x="6512611" y="3337011"/>
                  <a:pt x="5215360" y="3533975"/>
                  <a:pt x="5130974" y="6590095"/>
                </a:cubicBezTo>
                <a:lnTo>
                  <a:pt x="512734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4" name="Right Triangle 63">
            <a:extLst>
              <a:ext uri="{FF2B5EF4-FFF2-40B4-BE49-F238E27FC236}">
                <a16:creationId xmlns:a16="http://schemas.microsoft.com/office/drawing/2014/main" id="{F0753E91-DF19-4FA4-BFBF-221696B8D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6297356" y="-287372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Afbeelding 4" descr="Afbeeldingsresultaat voor waterpomptang">
            <a:extLst>
              <a:ext uri="{FF2B5EF4-FFF2-40B4-BE49-F238E27FC236}">
                <a16:creationId xmlns:a16="http://schemas.microsoft.com/office/drawing/2014/main" id="{6AFF28C8-6FD8-D652-495B-1DD78A23CB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1365" y="3427448"/>
            <a:ext cx="4631079" cy="12128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60813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4187D111-0A9D-421B-84EB-FC5811C3A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15ECF02-0C11-4320-A868-5EC7DD53DE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C74A336-DE5D-4AE0-9A50-8D93C4AA45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11A81C9-7A36-4A04-B14C-A45B899E4B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DAE1DE35-5349-4B57-B255-C07C69270C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9AFE9588-5F4B-41DF-9FF6-6B4969245C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4CC9B87-707A-4D04-9336-B1418878A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8CF5CAA-7C4D-408A-B1A8-E98C0E6633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462EA1B-90F8-4C08-AE36-FFBA2B45BF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F7B5623-96F7-42F0-BAC5-78D6789E01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685D83B1-1723-4710-8FC5-18EDC879E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998838C-DFB6-48F7-A18D-30469E8162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9BDB9A78-94CB-422D-B92E-65FD2732EC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9A5DBD01-426B-424D-815A-96518F6007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0218DF-D55B-4D41-AE23-F1E64BAC60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8D61EB8-98CC-4243-9E20-33CAC65BF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35F0944-B143-45B0-8B72-6CE34D4612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CF68EF7F-67D0-463D-AB84-EA24D18196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AE17074E-4E65-4CBD-B1B0-9C18D6F724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CC905ED-EF46-4349-9E9B-217431094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6B91F234-1C65-45AC-8CCE-A1C4AE49C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4D46B3DB-5DBB-41CF-9FA5-010ECA0C3B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B92A3FF8-F172-47ED-84C6-802C85C1CB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5933982-9CB6-4199-B123-A3669A4FEF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3CA832CD-B214-4ABC-AC95-A3DA116ACE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D7EBA147-C4BA-4B48-B61D-CA24B8B06F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A8253B7-461E-48CC-B871-8A255EE3D7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DADE46C3-C2E1-4492-AC59-870160A3C8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2B0052E9-B440-4C1E-BC41-39957D590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731F119B-638C-42B1-8400-709B94F1EE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E16299ED-D998-4895-9CCF-02427F195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F4442675-84C9-45C8-9524-ABE4E25071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B5BE3E63-4FA5-4EBD-9F3B-E29F5128A8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3BEDA096-9E79-74BC-DA8D-1301258A41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89726" y="722903"/>
            <a:ext cx="5415521" cy="2706098"/>
          </a:xfrm>
        </p:spPr>
        <p:txBody>
          <a:bodyPr>
            <a:normAutofit/>
          </a:bodyPr>
          <a:lstStyle/>
          <a:p>
            <a:r>
              <a:rPr lang="nl-BE" dirty="0"/>
              <a:t>Tools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process</a:t>
            </a:r>
            <a:r>
              <a:rPr lang="nl-BE" dirty="0"/>
              <a:t> steel </a:t>
            </a:r>
            <a:r>
              <a:rPr lang="nl-BE" dirty="0" err="1"/>
              <a:t>pipes</a:t>
            </a:r>
            <a:br>
              <a:rPr lang="nl-BE" dirty="0"/>
            </a:br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9F4C0CC-8B0A-A406-B6D9-780D4E937C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89726" y="3674327"/>
            <a:ext cx="5415521" cy="2460770"/>
          </a:xfrm>
        </p:spPr>
        <p:txBody>
          <a:bodyPr>
            <a:normAutofit/>
          </a:bodyPr>
          <a:lstStyle/>
          <a:p>
            <a:endParaRPr lang="nl-BE" dirty="0"/>
          </a:p>
          <a:p>
            <a:endParaRPr lang="nl-BE" dirty="0"/>
          </a:p>
          <a:p>
            <a:endParaRPr lang="nl-BE" dirty="0"/>
          </a:p>
          <a:p>
            <a:r>
              <a:rPr lang="nl-BE" dirty="0"/>
              <a:t>                 pipe </a:t>
            </a:r>
            <a:r>
              <a:rPr lang="nl-BE" dirty="0" err="1"/>
              <a:t>threading</a:t>
            </a:r>
            <a:r>
              <a:rPr lang="nl-BE" dirty="0"/>
              <a:t> kit</a:t>
            </a:r>
          </a:p>
        </p:txBody>
      </p:sp>
      <p:pic>
        <p:nvPicPr>
          <p:cNvPr id="4" name="Picture 3" descr="Top view of metal pipes">
            <a:extLst>
              <a:ext uri="{FF2B5EF4-FFF2-40B4-BE49-F238E27FC236}">
                <a16:creationId xmlns:a16="http://schemas.microsoft.com/office/drawing/2014/main" id="{DF4246BE-C1A4-614C-3CE6-1A5294CE1D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739" r="15273" b="-1"/>
          <a:stretch/>
        </p:blipFill>
        <p:spPr>
          <a:xfrm>
            <a:off x="1" y="10"/>
            <a:ext cx="5854890" cy="6857990"/>
          </a:xfrm>
          <a:custGeom>
            <a:avLst/>
            <a:gdLst/>
            <a:ahLst/>
            <a:cxnLst/>
            <a:rect l="l" t="t" r="r" b="b"/>
            <a:pathLst>
              <a:path w="6036633" h="6858000">
                <a:moveTo>
                  <a:pt x="0" y="0"/>
                </a:moveTo>
                <a:lnTo>
                  <a:pt x="5782584" y="0"/>
                </a:lnTo>
                <a:lnTo>
                  <a:pt x="5847735" y="280891"/>
                </a:lnTo>
                <a:cubicBezTo>
                  <a:pt x="6512611" y="3337011"/>
                  <a:pt x="5215360" y="3533975"/>
                  <a:pt x="5130974" y="6590095"/>
                </a:cubicBezTo>
                <a:lnTo>
                  <a:pt x="512734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4" name="Right Triangle 63">
            <a:extLst>
              <a:ext uri="{FF2B5EF4-FFF2-40B4-BE49-F238E27FC236}">
                <a16:creationId xmlns:a16="http://schemas.microsoft.com/office/drawing/2014/main" id="{F0753E91-DF19-4FA4-BFBF-221696B8D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6297356" y="-287372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E29D8016-A930-A801-0991-CDF4973001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1442" y="2894432"/>
            <a:ext cx="3808326" cy="20748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9650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4187D111-0A9D-421B-84EB-FC5811C3A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15ECF02-0C11-4320-A868-5EC7DD53DE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C74A336-DE5D-4AE0-9A50-8D93C4AA45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11A81C9-7A36-4A04-B14C-A45B899E4B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DAE1DE35-5349-4B57-B255-C07C69270C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9AFE9588-5F4B-41DF-9FF6-6B4969245C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4CC9B87-707A-4D04-9336-B1418878A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8CF5CAA-7C4D-408A-B1A8-E98C0E6633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462EA1B-90F8-4C08-AE36-FFBA2B45BF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F7B5623-96F7-42F0-BAC5-78D6789E01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685D83B1-1723-4710-8FC5-18EDC879E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998838C-DFB6-48F7-A18D-30469E8162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9BDB9A78-94CB-422D-B92E-65FD2732EC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9A5DBD01-426B-424D-815A-96518F6007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0218DF-D55B-4D41-AE23-F1E64BAC60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8D61EB8-98CC-4243-9E20-33CAC65BF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35F0944-B143-45B0-8B72-6CE34D4612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CF68EF7F-67D0-463D-AB84-EA24D18196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AE17074E-4E65-4CBD-B1B0-9C18D6F724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CC905ED-EF46-4349-9E9B-217431094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6B91F234-1C65-45AC-8CCE-A1C4AE49C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4D46B3DB-5DBB-41CF-9FA5-010ECA0C3B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B92A3FF8-F172-47ED-84C6-802C85C1CB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5933982-9CB6-4199-B123-A3669A4FEF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3CA832CD-B214-4ABC-AC95-A3DA116ACE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D7EBA147-C4BA-4B48-B61D-CA24B8B06F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A8253B7-461E-48CC-B871-8A255EE3D7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DADE46C3-C2E1-4492-AC59-870160A3C8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2B0052E9-B440-4C1E-BC41-39957D590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731F119B-638C-42B1-8400-709B94F1EE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E16299ED-D998-4895-9CCF-02427F195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F4442675-84C9-45C8-9524-ABE4E25071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B5BE3E63-4FA5-4EBD-9F3B-E29F5128A8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3BEDA096-9E79-74BC-DA8D-1301258A41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89726" y="722903"/>
            <a:ext cx="5415521" cy="2706098"/>
          </a:xfrm>
        </p:spPr>
        <p:txBody>
          <a:bodyPr>
            <a:normAutofit/>
          </a:bodyPr>
          <a:lstStyle/>
          <a:p>
            <a:r>
              <a:rPr lang="nl-BE" dirty="0"/>
              <a:t>Tools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process</a:t>
            </a:r>
            <a:r>
              <a:rPr lang="nl-BE" dirty="0"/>
              <a:t> steel </a:t>
            </a:r>
            <a:r>
              <a:rPr lang="nl-BE" dirty="0" err="1"/>
              <a:t>pipes</a:t>
            </a:r>
            <a:br>
              <a:rPr lang="nl-BE" dirty="0"/>
            </a:br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9F4C0CC-8B0A-A406-B6D9-780D4E937C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89726" y="3674327"/>
            <a:ext cx="5415521" cy="2460770"/>
          </a:xfrm>
        </p:spPr>
        <p:txBody>
          <a:bodyPr>
            <a:normAutofit/>
          </a:bodyPr>
          <a:lstStyle/>
          <a:p>
            <a:endParaRPr lang="nl-BE" dirty="0"/>
          </a:p>
          <a:p>
            <a:endParaRPr lang="nl-BE" dirty="0"/>
          </a:p>
          <a:p>
            <a:endParaRPr lang="nl-BE" dirty="0"/>
          </a:p>
          <a:p>
            <a:r>
              <a:rPr lang="nl-BE" dirty="0"/>
              <a:t>             </a:t>
            </a:r>
            <a:r>
              <a:rPr lang="nl-BE" dirty="0" err="1"/>
              <a:t>Hydraulic</a:t>
            </a:r>
            <a:r>
              <a:rPr lang="nl-BE" dirty="0"/>
              <a:t> tube </a:t>
            </a:r>
            <a:r>
              <a:rPr lang="nl-BE" dirty="0" err="1"/>
              <a:t>bender</a:t>
            </a:r>
            <a:endParaRPr lang="nl-BE" dirty="0"/>
          </a:p>
        </p:txBody>
      </p:sp>
      <p:pic>
        <p:nvPicPr>
          <p:cNvPr id="4" name="Picture 3" descr="Top view of metal pipes">
            <a:extLst>
              <a:ext uri="{FF2B5EF4-FFF2-40B4-BE49-F238E27FC236}">
                <a16:creationId xmlns:a16="http://schemas.microsoft.com/office/drawing/2014/main" id="{DF4246BE-C1A4-614C-3CE6-1A5294CE1D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739" r="15273" b="-1"/>
          <a:stretch/>
        </p:blipFill>
        <p:spPr>
          <a:xfrm>
            <a:off x="1" y="10"/>
            <a:ext cx="5854890" cy="6857990"/>
          </a:xfrm>
          <a:custGeom>
            <a:avLst/>
            <a:gdLst/>
            <a:ahLst/>
            <a:cxnLst/>
            <a:rect l="l" t="t" r="r" b="b"/>
            <a:pathLst>
              <a:path w="6036633" h="6858000">
                <a:moveTo>
                  <a:pt x="0" y="0"/>
                </a:moveTo>
                <a:lnTo>
                  <a:pt x="5782584" y="0"/>
                </a:lnTo>
                <a:lnTo>
                  <a:pt x="5847735" y="280891"/>
                </a:lnTo>
                <a:cubicBezTo>
                  <a:pt x="6512611" y="3337011"/>
                  <a:pt x="5215360" y="3533975"/>
                  <a:pt x="5130974" y="6590095"/>
                </a:cubicBezTo>
                <a:lnTo>
                  <a:pt x="512734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4" name="Right Triangle 63">
            <a:extLst>
              <a:ext uri="{FF2B5EF4-FFF2-40B4-BE49-F238E27FC236}">
                <a16:creationId xmlns:a16="http://schemas.microsoft.com/office/drawing/2014/main" id="{F0753E91-DF19-4FA4-BFBF-221696B8D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6297356" y="-287372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0668B9D-6721-083D-7718-9D2B0DE4FB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5444" y="2765238"/>
            <a:ext cx="2893911" cy="26156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67221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4187D111-0A9D-421B-84EB-FC5811C3A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15ECF02-0C11-4320-A868-5EC7DD53DE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C74A336-DE5D-4AE0-9A50-8D93C4AA45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11A81C9-7A36-4A04-B14C-A45B899E4B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DAE1DE35-5349-4B57-B255-C07C69270C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9AFE9588-5F4B-41DF-9FF6-6B4969245C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4CC9B87-707A-4D04-9336-B1418878A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8CF5CAA-7C4D-408A-B1A8-E98C0E6633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462EA1B-90F8-4C08-AE36-FFBA2B45BF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F7B5623-96F7-42F0-BAC5-78D6789E01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685D83B1-1723-4710-8FC5-18EDC879E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998838C-DFB6-48F7-A18D-30469E8162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9BDB9A78-94CB-422D-B92E-65FD2732EC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9A5DBD01-426B-424D-815A-96518F6007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0218DF-D55B-4D41-AE23-F1E64BAC60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8D61EB8-98CC-4243-9E20-33CAC65BF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35F0944-B143-45B0-8B72-6CE34D4612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CF68EF7F-67D0-463D-AB84-EA24D18196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AE17074E-4E65-4CBD-B1B0-9C18D6F724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CC905ED-EF46-4349-9E9B-217431094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6B91F234-1C65-45AC-8CCE-A1C4AE49C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4D46B3DB-5DBB-41CF-9FA5-010ECA0C3B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B92A3FF8-F172-47ED-84C6-802C85C1CB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5933982-9CB6-4199-B123-A3669A4FEF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3CA832CD-B214-4ABC-AC95-A3DA116ACE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D7EBA147-C4BA-4B48-B61D-CA24B8B06F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A8253B7-461E-48CC-B871-8A255EE3D7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DADE46C3-C2E1-4492-AC59-870160A3C8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2B0052E9-B440-4C1E-BC41-39957D590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731F119B-638C-42B1-8400-709B94F1EE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E16299ED-D998-4895-9CCF-02427F195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F4442675-84C9-45C8-9524-ABE4E25071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B5BE3E63-4FA5-4EBD-9F3B-E29F5128A8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3BEDA096-9E79-74BC-DA8D-1301258A41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89726" y="722903"/>
            <a:ext cx="5415521" cy="2706098"/>
          </a:xfrm>
        </p:spPr>
        <p:txBody>
          <a:bodyPr>
            <a:normAutofit/>
          </a:bodyPr>
          <a:lstStyle/>
          <a:p>
            <a:r>
              <a:rPr lang="nl-BE" dirty="0"/>
              <a:t>Tools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process</a:t>
            </a:r>
            <a:r>
              <a:rPr lang="nl-BE" dirty="0"/>
              <a:t> steel </a:t>
            </a:r>
            <a:r>
              <a:rPr lang="nl-BE" dirty="0" err="1"/>
              <a:t>pipes</a:t>
            </a:r>
            <a:br>
              <a:rPr lang="nl-BE" dirty="0"/>
            </a:br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9F4C0CC-8B0A-A406-B6D9-780D4E937C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89726" y="3674327"/>
            <a:ext cx="5415521" cy="2460770"/>
          </a:xfrm>
        </p:spPr>
        <p:txBody>
          <a:bodyPr>
            <a:normAutofit/>
          </a:bodyPr>
          <a:lstStyle/>
          <a:p>
            <a:endParaRPr lang="nl-BE" dirty="0"/>
          </a:p>
          <a:p>
            <a:endParaRPr lang="nl-BE" dirty="0"/>
          </a:p>
          <a:p>
            <a:r>
              <a:rPr lang="nl-BE" dirty="0"/>
              <a:t>			Pipe </a:t>
            </a:r>
            <a:r>
              <a:rPr lang="nl-BE" dirty="0" err="1"/>
              <a:t>reamer</a:t>
            </a:r>
            <a:endParaRPr lang="nl-BE" dirty="0"/>
          </a:p>
        </p:txBody>
      </p:sp>
      <p:pic>
        <p:nvPicPr>
          <p:cNvPr id="4" name="Picture 3" descr="Top view of metal pipes">
            <a:extLst>
              <a:ext uri="{FF2B5EF4-FFF2-40B4-BE49-F238E27FC236}">
                <a16:creationId xmlns:a16="http://schemas.microsoft.com/office/drawing/2014/main" id="{DF4246BE-C1A4-614C-3CE6-1A5294CE1D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739" r="15273" b="-1"/>
          <a:stretch/>
        </p:blipFill>
        <p:spPr>
          <a:xfrm>
            <a:off x="1" y="10"/>
            <a:ext cx="5854890" cy="6857990"/>
          </a:xfrm>
          <a:custGeom>
            <a:avLst/>
            <a:gdLst/>
            <a:ahLst/>
            <a:cxnLst/>
            <a:rect l="l" t="t" r="r" b="b"/>
            <a:pathLst>
              <a:path w="6036633" h="6858000">
                <a:moveTo>
                  <a:pt x="0" y="0"/>
                </a:moveTo>
                <a:lnTo>
                  <a:pt x="5782584" y="0"/>
                </a:lnTo>
                <a:lnTo>
                  <a:pt x="5847735" y="280891"/>
                </a:lnTo>
                <a:cubicBezTo>
                  <a:pt x="6512611" y="3337011"/>
                  <a:pt x="5215360" y="3533975"/>
                  <a:pt x="5130974" y="6590095"/>
                </a:cubicBezTo>
                <a:lnTo>
                  <a:pt x="512734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4" name="Right Triangle 63">
            <a:extLst>
              <a:ext uri="{FF2B5EF4-FFF2-40B4-BE49-F238E27FC236}">
                <a16:creationId xmlns:a16="http://schemas.microsoft.com/office/drawing/2014/main" id="{F0753E91-DF19-4FA4-BFBF-221696B8D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6297356" y="-287372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289B7089-DEED-CDD1-01FA-6B184C71CF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767" y="3082195"/>
            <a:ext cx="2961874" cy="340155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06345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4187D111-0A9D-421B-84EB-FC5811C3A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15ECF02-0C11-4320-A868-5EC7DD53DE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C74A336-DE5D-4AE0-9A50-8D93C4AA45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11A81C9-7A36-4A04-B14C-A45B899E4B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DAE1DE35-5349-4B57-B255-C07C69270C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9AFE9588-5F4B-41DF-9FF6-6B4969245C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4CC9B87-707A-4D04-9336-B1418878A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8CF5CAA-7C4D-408A-B1A8-E98C0E6633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462EA1B-90F8-4C08-AE36-FFBA2B45BF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F7B5623-96F7-42F0-BAC5-78D6789E01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685D83B1-1723-4710-8FC5-18EDC879E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998838C-DFB6-48F7-A18D-30469E8162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9BDB9A78-94CB-422D-B92E-65FD2732EC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9A5DBD01-426B-424D-815A-96518F6007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0218DF-D55B-4D41-AE23-F1E64BAC60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8D61EB8-98CC-4243-9E20-33CAC65BF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35F0944-B143-45B0-8B72-6CE34D4612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CF68EF7F-67D0-463D-AB84-EA24D18196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AE17074E-4E65-4CBD-B1B0-9C18D6F724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CC905ED-EF46-4349-9E9B-217431094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6B91F234-1C65-45AC-8CCE-A1C4AE49C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4D46B3DB-5DBB-41CF-9FA5-010ECA0C3B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B92A3FF8-F172-47ED-84C6-802C85C1CB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5933982-9CB6-4199-B123-A3669A4FEF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3CA832CD-B214-4ABC-AC95-A3DA116ACE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D7EBA147-C4BA-4B48-B61D-CA24B8B06F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A8253B7-461E-48CC-B871-8A255EE3D7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DADE46C3-C2E1-4492-AC59-870160A3C8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2B0052E9-B440-4C1E-BC41-39957D590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731F119B-638C-42B1-8400-709B94F1EE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E16299ED-D998-4895-9CCF-02427F195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F4442675-84C9-45C8-9524-ABE4E25071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B5BE3E63-4FA5-4EBD-9F3B-E29F5128A8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3BEDA096-9E79-74BC-DA8D-1301258A41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89726" y="722903"/>
            <a:ext cx="5415521" cy="2706098"/>
          </a:xfrm>
        </p:spPr>
        <p:txBody>
          <a:bodyPr>
            <a:normAutofit/>
          </a:bodyPr>
          <a:lstStyle/>
          <a:p>
            <a:r>
              <a:rPr lang="nl-BE" dirty="0"/>
              <a:t>Tools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process</a:t>
            </a:r>
            <a:r>
              <a:rPr lang="nl-BE" dirty="0"/>
              <a:t> steel </a:t>
            </a:r>
            <a:r>
              <a:rPr lang="nl-BE" dirty="0" err="1"/>
              <a:t>pipes</a:t>
            </a:r>
            <a:br>
              <a:rPr lang="nl-BE" dirty="0"/>
            </a:br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9F4C0CC-8B0A-A406-B6D9-780D4E937C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89726" y="3674327"/>
            <a:ext cx="5415521" cy="2460770"/>
          </a:xfrm>
        </p:spPr>
        <p:txBody>
          <a:bodyPr>
            <a:normAutofit fontScale="62500" lnSpcReduction="20000"/>
          </a:bodyPr>
          <a:lstStyle/>
          <a:p>
            <a:endParaRPr lang="nl-BE" dirty="0"/>
          </a:p>
          <a:p>
            <a:endParaRPr lang="nl-BE" dirty="0"/>
          </a:p>
          <a:p>
            <a:endParaRPr lang="nl-BE" dirty="0"/>
          </a:p>
          <a:p>
            <a:endParaRPr lang="nl-BE" dirty="0"/>
          </a:p>
          <a:p>
            <a:endParaRPr lang="nl-BE" dirty="0"/>
          </a:p>
          <a:p>
            <a:r>
              <a:rPr lang="nl-BE" sz="2900" dirty="0"/>
              <a:t>              Electric </a:t>
            </a:r>
            <a:r>
              <a:rPr lang="nl-BE" sz="2900" dirty="0" err="1"/>
              <a:t>reciprocating</a:t>
            </a:r>
            <a:r>
              <a:rPr lang="nl-BE" sz="2900" dirty="0"/>
              <a:t> pipe </a:t>
            </a:r>
            <a:r>
              <a:rPr lang="nl-BE" sz="2900" dirty="0" err="1"/>
              <a:t>saw</a:t>
            </a:r>
            <a:endParaRPr lang="nl-BE" sz="2900" dirty="0"/>
          </a:p>
          <a:p>
            <a:r>
              <a:rPr lang="nl-BE" dirty="0"/>
              <a:t>			</a:t>
            </a:r>
          </a:p>
        </p:txBody>
      </p:sp>
      <p:pic>
        <p:nvPicPr>
          <p:cNvPr id="4" name="Picture 3" descr="Top view of metal pipes">
            <a:extLst>
              <a:ext uri="{FF2B5EF4-FFF2-40B4-BE49-F238E27FC236}">
                <a16:creationId xmlns:a16="http://schemas.microsoft.com/office/drawing/2014/main" id="{DF4246BE-C1A4-614C-3CE6-1A5294CE1D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739" r="15273" b="-1"/>
          <a:stretch/>
        </p:blipFill>
        <p:spPr>
          <a:xfrm>
            <a:off x="1" y="10"/>
            <a:ext cx="5854890" cy="6857990"/>
          </a:xfrm>
          <a:custGeom>
            <a:avLst/>
            <a:gdLst/>
            <a:ahLst/>
            <a:cxnLst/>
            <a:rect l="l" t="t" r="r" b="b"/>
            <a:pathLst>
              <a:path w="6036633" h="6858000">
                <a:moveTo>
                  <a:pt x="0" y="0"/>
                </a:moveTo>
                <a:lnTo>
                  <a:pt x="5782584" y="0"/>
                </a:lnTo>
                <a:lnTo>
                  <a:pt x="5847735" y="280891"/>
                </a:lnTo>
                <a:cubicBezTo>
                  <a:pt x="6512611" y="3337011"/>
                  <a:pt x="5215360" y="3533975"/>
                  <a:pt x="5130974" y="6590095"/>
                </a:cubicBezTo>
                <a:lnTo>
                  <a:pt x="512734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4" name="Right Triangle 63">
            <a:extLst>
              <a:ext uri="{FF2B5EF4-FFF2-40B4-BE49-F238E27FC236}">
                <a16:creationId xmlns:a16="http://schemas.microsoft.com/office/drawing/2014/main" id="{F0753E91-DF19-4FA4-BFBF-221696B8D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6297356" y="-287372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6" name="Group 38914">
            <a:extLst>
              <a:ext uri="{FF2B5EF4-FFF2-40B4-BE49-F238E27FC236}">
                <a16:creationId xmlns:a16="http://schemas.microsoft.com/office/drawing/2014/main" id="{E8F35B63-2A28-321E-BE79-7F318E3FAE44}"/>
              </a:ext>
            </a:extLst>
          </p:cNvPr>
          <p:cNvGrpSpPr/>
          <p:nvPr/>
        </p:nvGrpSpPr>
        <p:grpSpPr>
          <a:xfrm>
            <a:off x="7169231" y="2959735"/>
            <a:ext cx="2738094" cy="2311979"/>
            <a:chOff x="0" y="0"/>
            <a:chExt cx="2751773" cy="2701337"/>
          </a:xfrm>
        </p:grpSpPr>
        <p:sp>
          <p:nvSpPr>
            <p:cNvPr id="7" name="Rectangle 1564">
              <a:extLst>
                <a:ext uri="{FF2B5EF4-FFF2-40B4-BE49-F238E27FC236}">
                  <a16:creationId xmlns:a16="http://schemas.microsoft.com/office/drawing/2014/main" id="{6489631D-F18A-AED8-1AD9-9E46F2C79A1B}"/>
                </a:ext>
              </a:extLst>
            </p:cNvPr>
            <p:cNvSpPr/>
            <p:nvPr/>
          </p:nvSpPr>
          <p:spPr>
            <a:xfrm>
              <a:off x="1439849" y="2607592"/>
              <a:ext cx="1311924" cy="9374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BE" sz="6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BRON: REMS (DUITSLAND)</a:t>
              </a:r>
              <a:endParaRPr lang="nl-NL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8" name="Picture 1579">
              <a:extLst>
                <a:ext uri="{FF2B5EF4-FFF2-40B4-BE49-F238E27FC236}">
                  <a16:creationId xmlns:a16="http://schemas.microsoft.com/office/drawing/2014/main" id="{BA6D6994-34AF-F307-AED5-0376F052BE9E}"/>
                </a:ext>
              </a:extLst>
            </p:cNvPr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2428609" cy="2503323"/>
            </a:xfrm>
            <a:prstGeom prst="rect">
              <a:avLst/>
            </a:prstGeom>
          </p:spPr>
        </p:pic>
        <p:sp>
          <p:nvSpPr>
            <p:cNvPr id="9" name="Shape 1580">
              <a:extLst>
                <a:ext uri="{FF2B5EF4-FFF2-40B4-BE49-F238E27FC236}">
                  <a16:creationId xmlns:a16="http://schemas.microsoft.com/office/drawing/2014/main" id="{E902B461-4AF1-5B6F-F0CC-4FB049CA69A0}"/>
                </a:ext>
              </a:extLst>
            </p:cNvPr>
            <p:cNvSpPr/>
            <p:nvPr/>
          </p:nvSpPr>
          <p:spPr>
            <a:xfrm>
              <a:off x="546" y="394"/>
              <a:ext cx="2425700" cy="2501900"/>
            </a:xfrm>
            <a:custGeom>
              <a:avLst/>
              <a:gdLst/>
              <a:ahLst/>
              <a:cxnLst/>
              <a:rect l="0" t="0" r="0" b="0"/>
              <a:pathLst>
                <a:path w="2425700" h="2501900">
                  <a:moveTo>
                    <a:pt x="2425700" y="0"/>
                  </a:moveTo>
                  <a:lnTo>
                    <a:pt x="0" y="0"/>
                  </a:lnTo>
                  <a:lnTo>
                    <a:pt x="0" y="2501900"/>
                  </a:lnTo>
                  <a:lnTo>
                    <a:pt x="2425700" y="2501900"/>
                  </a:lnTo>
                  <a:close/>
                </a:path>
              </a:pathLst>
            </a:custGeom>
            <a:ln w="6350" cap="flat">
              <a:miter lim="100000"/>
            </a:ln>
          </p:spPr>
          <p:style>
            <a:lnRef idx="1">
              <a:srgbClr val="231F2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nl-NL"/>
            </a:p>
          </p:txBody>
        </p:sp>
      </p:grpSp>
    </p:spTree>
    <p:extLst>
      <p:ext uri="{BB962C8B-B14F-4D97-AF65-F5344CB8AC3E}">
        <p14:creationId xmlns:p14="http://schemas.microsoft.com/office/powerpoint/2010/main" val="3343357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4187D111-0A9D-421B-84EB-FC5811C3A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15ECF02-0C11-4320-A868-5EC7DD53DE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C74A336-DE5D-4AE0-9A50-8D93C4AA45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11A81C9-7A36-4A04-B14C-A45B899E4B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DAE1DE35-5349-4B57-B255-C07C69270C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9AFE9588-5F4B-41DF-9FF6-6B4969245C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4CC9B87-707A-4D04-9336-B1418878A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8CF5CAA-7C4D-408A-B1A8-E98C0E6633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462EA1B-90F8-4C08-AE36-FFBA2B45BF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F7B5623-96F7-42F0-BAC5-78D6789E01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685D83B1-1723-4710-8FC5-18EDC879E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998838C-DFB6-48F7-A18D-30469E8162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9BDB9A78-94CB-422D-B92E-65FD2732EC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9A5DBD01-426B-424D-815A-96518F6007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0218DF-D55B-4D41-AE23-F1E64BAC60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8D61EB8-98CC-4243-9E20-33CAC65BF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35F0944-B143-45B0-8B72-6CE34D4612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CF68EF7F-67D0-463D-AB84-EA24D18196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AE17074E-4E65-4CBD-B1B0-9C18D6F724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CC905ED-EF46-4349-9E9B-217431094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6B91F234-1C65-45AC-8CCE-A1C4AE49C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4D46B3DB-5DBB-41CF-9FA5-010ECA0C3B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B92A3FF8-F172-47ED-84C6-802C85C1CB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5933982-9CB6-4199-B123-A3669A4FEF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3CA832CD-B214-4ABC-AC95-A3DA116ACE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D7EBA147-C4BA-4B48-B61D-CA24B8B06F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A8253B7-461E-48CC-B871-8A255EE3D7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DADE46C3-C2E1-4492-AC59-870160A3C8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2B0052E9-B440-4C1E-BC41-39957D590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731F119B-638C-42B1-8400-709B94F1EE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E16299ED-D998-4895-9CCF-02427F195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F4442675-84C9-45C8-9524-ABE4E25071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B5BE3E63-4FA5-4EBD-9F3B-E29F5128A8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3BEDA096-9E79-74BC-DA8D-1301258A41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89726" y="722903"/>
            <a:ext cx="5415521" cy="2706098"/>
          </a:xfrm>
        </p:spPr>
        <p:txBody>
          <a:bodyPr>
            <a:normAutofit/>
          </a:bodyPr>
          <a:lstStyle/>
          <a:p>
            <a:r>
              <a:rPr lang="nl-BE" dirty="0"/>
              <a:t>Tools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process</a:t>
            </a:r>
            <a:r>
              <a:rPr lang="nl-BE" dirty="0"/>
              <a:t> steel </a:t>
            </a:r>
            <a:r>
              <a:rPr lang="nl-BE" dirty="0" err="1"/>
              <a:t>pipes</a:t>
            </a:r>
            <a:br>
              <a:rPr lang="nl-BE" dirty="0"/>
            </a:br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9F4C0CC-8B0A-A406-B6D9-780D4E937C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89726" y="3674327"/>
            <a:ext cx="5415521" cy="2460770"/>
          </a:xfrm>
        </p:spPr>
        <p:txBody>
          <a:bodyPr>
            <a:normAutofit fontScale="85000" lnSpcReduction="20000"/>
          </a:bodyPr>
          <a:lstStyle/>
          <a:p>
            <a:endParaRPr lang="nl-BE" dirty="0"/>
          </a:p>
          <a:p>
            <a:endParaRPr lang="nl-BE" dirty="0"/>
          </a:p>
          <a:p>
            <a:endParaRPr lang="nl-BE" dirty="0"/>
          </a:p>
          <a:p>
            <a:endParaRPr lang="nl-BE" dirty="0"/>
          </a:p>
          <a:p>
            <a:r>
              <a:rPr lang="nl-BE" dirty="0"/>
              <a:t>                 Pipe </a:t>
            </a:r>
            <a:r>
              <a:rPr lang="nl-BE" dirty="0" err="1"/>
              <a:t>threading</a:t>
            </a:r>
            <a:r>
              <a:rPr lang="nl-BE" dirty="0"/>
              <a:t> machine</a:t>
            </a:r>
          </a:p>
          <a:p>
            <a:r>
              <a:rPr lang="nl-BE" dirty="0"/>
              <a:t>			</a:t>
            </a:r>
          </a:p>
        </p:txBody>
      </p:sp>
      <p:pic>
        <p:nvPicPr>
          <p:cNvPr id="4" name="Picture 3" descr="Top view of metal pipes">
            <a:extLst>
              <a:ext uri="{FF2B5EF4-FFF2-40B4-BE49-F238E27FC236}">
                <a16:creationId xmlns:a16="http://schemas.microsoft.com/office/drawing/2014/main" id="{DF4246BE-C1A4-614C-3CE6-1A5294CE1D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739" r="15273" b="-1"/>
          <a:stretch/>
        </p:blipFill>
        <p:spPr>
          <a:xfrm>
            <a:off x="1" y="10"/>
            <a:ext cx="5854890" cy="6857990"/>
          </a:xfrm>
          <a:custGeom>
            <a:avLst/>
            <a:gdLst/>
            <a:ahLst/>
            <a:cxnLst/>
            <a:rect l="l" t="t" r="r" b="b"/>
            <a:pathLst>
              <a:path w="6036633" h="6858000">
                <a:moveTo>
                  <a:pt x="0" y="0"/>
                </a:moveTo>
                <a:lnTo>
                  <a:pt x="5782584" y="0"/>
                </a:lnTo>
                <a:lnTo>
                  <a:pt x="5847735" y="280891"/>
                </a:lnTo>
                <a:cubicBezTo>
                  <a:pt x="6512611" y="3337011"/>
                  <a:pt x="5215360" y="3533975"/>
                  <a:pt x="5130974" y="6590095"/>
                </a:cubicBezTo>
                <a:lnTo>
                  <a:pt x="512734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4" name="Right Triangle 63">
            <a:extLst>
              <a:ext uri="{FF2B5EF4-FFF2-40B4-BE49-F238E27FC236}">
                <a16:creationId xmlns:a16="http://schemas.microsoft.com/office/drawing/2014/main" id="{F0753E91-DF19-4FA4-BFBF-221696B8D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6297356" y="-287372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C4F7B772-7BAC-4B23-B045-3A2BA626EE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987" y="2721056"/>
            <a:ext cx="1666875" cy="23939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58049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4187D111-0A9D-421B-84EB-FC5811C3A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15ECF02-0C11-4320-A868-5EC7DD53DE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C74A336-DE5D-4AE0-9A50-8D93C4AA45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11A81C9-7A36-4A04-B14C-A45B899E4B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DAE1DE35-5349-4B57-B255-C07C69270C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9AFE9588-5F4B-41DF-9FF6-6B4969245C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4CC9B87-707A-4D04-9336-B1418878A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8CF5CAA-7C4D-408A-B1A8-E98C0E6633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462EA1B-90F8-4C08-AE36-FFBA2B45BF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F7B5623-96F7-42F0-BAC5-78D6789E01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685D83B1-1723-4710-8FC5-18EDC879E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998838C-DFB6-48F7-A18D-30469E8162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9BDB9A78-94CB-422D-B92E-65FD2732EC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9A5DBD01-426B-424D-815A-96518F6007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0218DF-D55B-4D41-AE23-F1E64BAC60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8D61EB8-98CC-4243-9E20-33CAC65BF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35F0944-B143-45B0-8B72-6CE34D4612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CF68EF7F-67D0-463D-AB84-EA24D18196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AE17074E-4E65-4CBD-B1B0-9C18D6F724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CC905ED-EF46-4349-9E9B-217431094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6B91F234-1C65-45AC-8CCE-A1C4AE49C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4D46B3DB-5DBB-41CF-9FA5-010ECA0C3B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B92A3FF8-F172-47ED-84C6-802C85C1CB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5933982-9CB6-4199-B123-A3669A4FEF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3CA832CD-B214-4ABC-AC95-A3DA116ACE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D7EBA147-C4BA-4B48-B61D-CA24B8B06F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A8253B7-461E-48CC-B871-8A255EE3D7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DADE46C3-C2E1-4492-AC59-870160A3C8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2B0052E9-B440-4C1E-BC41-39957D590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731F119B-638C-42B1-8400-709B94F1EE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E16299ED-D998-4895-9CCF-02427F195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F4442675-84C9-45C8-9524-ABE4E25071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B5BE3E63-4FA5-4EBD-9F3B-E29F5128A8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3BEDA096-9E79-74BC-DA8D-1301258A41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89726" y="722903"/>
            <a:ext cx="5415521" cy="2706098"/>
          </a:xfrm>
        </p:spPr>
        <p:txBody>
          <a:bodyPr>
            <a:normAutofit/>
          </a:bodyPr>
          <a:lstStyle/>
          <a:p>
            <a:r>
              <a:rPr lang="nl-BE" dirty="0" err="1"/>
              <a:t>Clamp</a:t>
            </a:r>
            <a:r>
              <a:rPr lang="nl-BE" dirty="0"/>
              <a:t> </a:t>
            </a:r>
            <a:r>
              <a:rPr lang="nl-BE" dirty="0" err="1"/>
              <a:t>distance</a:t>
            </a:r>
            <a:br>
              <a:rPr lang="nl-BE" dirty="0"/>
            </a:br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9F4C0CC-8B0A-A406-B6D9-780D4E937C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89726" y="3674327"/>
            <a:ext cx="5415521" cy="2460770"/>
          </a:xfrm>
        </p:spPr>
        <p:txBody>
          <a:bodyPr>
            <a:normAutofit fontScale="25000" lnSpcReduction="20000"/>
          </a:bodyPr>
          <a:lstStyle/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nl-BE" sz="8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3/8 ‘’	1.5 m	5/4 ‘’		2 m</a:t>
            </a:r>
            <a:endParaRPr lang="nl-NL" sz="8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nl-BE" sz="8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1/2 ‘’	1.5 m	6/4 ‘’		2 m</a:t>
            </a:r>
            <a:endParaRPr lang="nl-NL" sz="8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nl-BE" sz="8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3/4 ‘’	1.5 m	2 ‘’		2.5 m</a:t>
            </a:r>
            <a:endParaRPr lang="nl-NL" sz="8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nl-BE" sz="8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‘’		2 m</a:t>
            </a:r>
            <a:endParaRPr lang="nl-NL" sz="8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l-BE" dirty="0"/>
          </a:p>
          <a:p>
            <a:endParaRPr lang="nl-BE" dirty="0"/>
          </a:p>
          <a:p>
            <a:r>
              <a:rPr lang="nl-BE" dirty="0"/>
              <a:t>			</a:t>
            </a:r>
          </a:p>
        </p:txBody>
      </p:sp>
      <p:pic>
        <p:nvPicPr>
          <p:cNvPr id="4" name="Picture 3" descr="Top view of metal pipes">
            <a:extLst>
              <a:ext uri="{FF2B5EF4-FFF2-40B4-BE49-F238E27FC236}">
                <a16:creationId xmlns:a16="http://schemas.microsoft.com/office/drawing/2014/main" id="{DF4246BE-C1A4-614C-3CE6-1A5294CE1D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739" r="15273" b="-1"/>
          <a:stretch/>
        </p:blipFill>
        <p:spPr>
          <a:xfrm>
            <a:off x="1" y="10"/>
            <a:ext cx="5854890" cy="6857990"/>
          </a:xfrm>
          <a:custGeom>
            <a:avLst/>
            <a:gdLst/>
            <a:ahLst/>
            <a:cxnLst/>
            <a:rect l="l" t="t" r="r" b="b"/>
            <a:pathLst>
              <a:path w="6036633" h="6858000">
                <a:moveTo>
                  <a:pt x="0" y="0"/>
                </a:moveTo>
                <a:lnTo>
                  <a:pt x="5782584" y="0"/>
                </a:lnTo>
                <a:lnTo>
                  <a:pt x="5847735" y="280891"/>
                </a:lnTo>
                <a:cubicBezTo>
                  <a:pt x="6512611" y="3337011"/>
                  <a:pt x="5215360" y="3533975"/>
                  <a:pt x="5130974" y="6590095"/>
                </a:cubicBezTo>
                <a:lnTo>
                  <a:pt x="512734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4" name="Right Triangle 63">
            <a:extLst>
              <a:ext uri="{FF2B5EF4-FFF2-40B4-BE49-F238E27FC236}">
                <a16:creationId xmlns:a16="http://schemas.microsoft.com/office/drawing/2014/main" id="{F0753E91-DF19-4FA4-BFBF-221696B8D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6297356" y="-287372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379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CosineVTI">
  <a:themeElements>
    <a:clrScheme name="Custom 133">
      <a:dk1>
        <a:sysClr val="windowText" lastClr="000000"/>
      </a:dk1>
      <a:lt1>
        <a:sysClr val="window" lastClr="FFFFFF"/>
      </a:lt1>
      <a:dk2>
        <a:srgbClr val="2A2735"/>
      </a:dk2>
      <a:lt2>
        <a:srgbClr val="EEEEEE"/>
      </a:lt2>
      <a:accent1>
        <a:srgbClr val="1EBE9B"/>
      </a:accent1>
      <a:accent2>
        <a:srgbClr val="8F99BB"/>
      </a:accent2>
      <a:accent3>
        <a:srgbClr val="FD8686"/>
      </a:accent3>
      <a:accent4>
        <a:srgbClr val="A3A3C1"/>
      </a:accent4>
      <a:accent5>
        <a:srgbClr val="7162FE"/>
      </a:accent5>
      <a:accent6>
        <a:srgbClr val="E76445"/>
      </a:accent6>
      <a:hlink>
        <a:srgbClr val="EF08F7"/>
      </a:hlink>
      <a:folHlink>
        <a:srgbClr val="8477FE"/>
      </a:folHlink>
    </a:clrScheme>
    <a:fontScheme name="Custom 50">
      <a:majorFont>
        <a:latin typeface="Grandview"/>
        <a:ea typeface=""/>
        <a:cs typeface=""/>
      </a:majorFont>
      <a:minorFont>
        <a:latin typeface="Grandvie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sineVTI" id="{4F4449D5-5E9D-4D83-9E2A-939F9CF20276}" vid="{03166EA1-370F-4321-A61E-8851365B431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298</TotalTime>
  <Words>315</Words>
  <Application>Microsoft Office PowerPoint</Application>
  <PresentationFormat>Breedbeeld</PresentationFormat>
  <Paragraphs>139</Paragraphs>
  <Slides>26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26</vt:i4>
      </vt:variant>
    </vt:vector>
  </HeadingPairs>
  <TitlesOfParts>
    <vt:vector size="32" baseType="lpstr">
      <vt:lpstr>Arial</vt:lpstr>
      <vt:lpstr>Calibri</vt:lpstr>
      <vt:lpstr>Grandview</vt:lpstr>
      <vt:lpstr>Times New Roman</vt:lpstr>
      <vt:lpstr>Wingdings</vt:lpstr>
      <vt:lpstr>CosineVTI</vt:lpstr>
      <vt:lpstr>Steel pipes, fittings, tools </vt:lpstr>
      <vt:lpstr>Diameters of steel pipes</vt:lpstr>
      <vt:lpstr>Applications</vt:lpstr>
      <vt:lpstr>Fittings</vt:lpstr>
      <vt:lpstr>Fittings </vt:lpstr>
      <vt:lpstr>Fittings </vt:lpstr>
      <vt:lpstr>Fittings </vt:lpstr>
      <vt:lpstr>Fittings </vt:lpstr>
      <vt:lpstr>Fittings </vt:lpstr>
      <vt:lpstr>Fittings </vt:lpstr>
      <vt:lpstr>Fittings </vt:lpstr>
      <vt:lpstr>Fittings </vt:lpstr>
      <vt:lpstr>Fittings </vt:lpstr>
      <vt:lpstr>Fittings </vt:lpstr>
      <vt:lpstr>Central Heating Sealants </vt:lpstr>
      <vt:lpstr>Water pipe sealants </vt:lpstr>
      <vt:lpstr>Gas pipe sealants </vt:lpstr>
      <vt:lpstr>Tools to process steel pipes </vt:lpstr>
      <vt:lpstr>Tools to process steel pipes </vt:lpstr>
      <vt:lpstr>Tools to process steel pipes </vt:lpstr>
      <vt:lpstr>Tools to process steel pipes </vt:lpstr>
      <vt:lpstr>Tools to process steel pipes </vt:lpstr>
      <vt:lpstr>Tools to process steel pipes </vt:lpstr>
      <vt:lpstr>Tools to process steel pipes </vt:lpstr>
      <vt:lpstr>Tools to process steel pipes </vt:lpstr>
      <vt:lpstr>Clamp distance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Steel pipes </dc:title>
  <dc:creator>Johan De Keyser</dc:creator>
  <cp:lastModifiedBy>Hugo Vernaeve</cp:lastModifiedBy>
  <cp:revision>9</cp:revision>
  <cp:lastPrinted>2024-06-12T10:26:49Z</cp:lastPrinted>
  <dcterms:created xsi:type="dcterms:W3CDTF">2024-06-08T14:24:12Z</dcterms:created>
  <dcterms:modified xsi:type="dcterms:W3CDTF">2024-07-12T22:48:43Z</dcterms:modified>
</cp:coreProperties>
</file>