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8BA145-C6D2-4E2F-8C51-F1F096A4EE7C}" v="20" dt="2024-07-26T11:51:10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81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9C8BA145-C6D2-4E2F-8C51-F1F096A4EE7C}"/>
    <pc:docChg chg="undo custSel addSld delSld modSld sldOrd">
      <pc:chgData name="Lena Vernaeve" userId="83a4e512-ffff-410c-a850-d7b728d3b9ad" providerId="ADAL" clId="{9C8BA145-C6D2-4E2F-8C51-F1F096A4EE7C}" dt="2024-07-26T11:54:20.969" v="710" actId="20577"/>
      <pc:docMkLst>
        <pc:docMk/>
      </pc:docMkLst>
      <pc:sldChg chg="addSp modSp mod setBg">
        <pc:chgData name="Lena Vernaeve" userId="83a4e512-ffff-410c-a850-d7b728d3b9ad" providerId="ADAL" clId="{9C8BA145-C6D2-4E2F-8C51-F1F096A4EE7C}" dt="2024-07-26T11:54:20.969" v="710" actId="20577"/>
        <pc:sldMkLst>
          <pc:docMk/>
          <pc:sldMk cId="749197544" sldId="256"/>
        </pc:sldMkLst>
        <pc:spChg chg="add">
          <ac:chgData name="Lena Vernaeve" userId="83a4e512-ffff-410c-a850-d7b728d3b9ad" providerId="ADAL" clId="{9C8BA145-C6D2-4E2F-8C51-F1F096A4EE7C}" dt="2024-07-26T08:50:00.721" v="78" actId="26606"/>
          <ac:spMkLst>
            <pc:docMk/>
            <pc:sldMk cId="749197544" sldId="256"/>
            <ac:spMk id="25" creationId="{03E8462A-FEBA-4848-81CC-3F8DA3E477BE}"/>
          </ac:spMkLst>
        </pc:spChg>
        <pc:spChg chg="add">
          <ac:chgData name="Lena Vernaeve" userId="83a4e512-ffff-410c-a850-d7b728d3b9ad" providerId="ADAL" clId="{9C8BA145-C6D2-4E2F-8C51-F1F096A4EE7C}" dt="2024-07-26T08:50:00.721" v="78" actId="26606"/>
          <ac:spMkLst>
            <pc:docMk/>
            <pc:sldMk cId="749197544" sldId="256"/>
            <ac:spMk id="38" creationId="{7941F9B1-B01B-4A84-89D9-B169AEB4E456}"/>
          </ac:spMkLst>
        </pc:spChg>
        <pc:grpChg chg="add">
          <ac:chgData name="Lena Vernaeve" userId="83a4e512-ffff-410c-a850-d7b728d3b9ad" providerId="ADAL" clId="{9C8BA145-C6D2-4E2F-8C51-F1F096A4EE7C}" dt="2024-07-26T08:50:00.721" v="78" actId="26606"/>
          <ac:grpSpMkLst>
            <pc:docMk/>
            <pc:sldMk cId="749197544" sldId="256"/>
            <ac:grpSpMk id="13" creationId="{609316A9-990D-4EC3-A671-70EE5C1493A4}"/>
          </ac:grpSpMkLst>
        </pc:grpChg>
        <pc:grpChg chg="add">
          <ac:chgData name="Lena Vernaeve" userId="83a4e512-ffff-410c-a850-d7b728d3b9ad" providerId="ADAL" clId="{9C8BA145-C6D2-4E2F-8C51-F1F096A4EE7C}" dt="2024-07-26T08:50:00.721" v="78" actId="26606"/>
          <ac:grpSpMkLst>
            <pc:docMk/>
            <pc:sldMk cId="749197544" sldId="256"/>
            <ac:grpSpMk id="27" creationId="{2109F83F-40FE-4DB3-84CC-09FB3340D06D}"/>
          </ac:grpSpMkLst>
        </pc:grpChg>
        <pc:graphicFrameChg chg="add mod modGraphic">
          <ac:chgData name="Lena Vernaeve" userId="83a4e512-ffff-410c-a850-d7b728d3b9ad" providerId="ADAL" clId="{9C8BA145-C6D2-4E2F-8C51-F1F096A4EE7C}" dt="2024-07-26T11:54:20.969" v="710" actId="20577"/>
          <ac:graphicFrameMkLst>
            <pc:docMk/>
            <pc:sldMk cId="749197544" sldId="256"/>
            <ac:graphicFrameMk id="4" creationId="{00B024EB-BB89-9E1E-D4E7-DC270D3AF526}"/>
          </ac:graphicFrameMkLst>
        </pc:graphicFrameChg>
        <pc:picChg chg="add mod">
          <ac:chgData name="Lena Vernaeve" userId="83a4e512-ffff-410c-a850-d7b728d3b9ad" providerId="ADAL" clId="{9C8BA145-C6D2-4E2F-8C51-F1F096A4EE7C}" dt="2024-07-26T11:43:09.858" v="609" actId="14100"/>
          <ac:picMkLst>
            <pc:docMk/>
            <pc:sldMk cId="749197544" sldId="256"/>
            <ac:picMk id="6" creationId="{9D2221CA-7D8B-63D3-51A0-01D1CA0096AB}"/>
          </ac:picMkLst>
        </pc:picChg>
        <pc:picChg chg="add mod">
          <ac:chgData name="Lena Vernaeve" userId="83a4e512-ffff-410c-a850-d7b728d3b9ad" providerId="ADAL" clId="{9C8BA145-C6D2-4E2F-8C51-F1F096A4EE7C}" dt="2024-07-26T08:50:31.249" v="87" actId="14100"/>
          <ac:picMkLst>
            <pc:docMk/>
            <pc:sldMk cId="749197544" sldId="256"/>
            <ac:picMk id="8" creationId="{FF40A963-73B4-EFE2-4988-C38ADE88F158}"/>
          </ac:picMkLst>
        </pc:picChg>
      </pc:sldChg>
      <pc:sldChg chg="addSp delSp modSp add mod">
        <pc:chgData name="Lena Vernaeve" userId="83a4e512-ffff-410c-a850-d7b728d3b9ad" providerId="ADAL" clId="{9C8BA145-C6D2-4E2F-8C51-F1F096A4EE7C}" dt="2024-07-26T09:02:24.769" v="106"/>
        <pc:sldMkLst>
          <pc:docMk/>
          <pc:sldMk cId="2593715180" sldId="257"/>
        </pc:sldMkLst>
        <pc:spChg chg="add mod">
          <ac:chgData name="Lena Vernaeve" userId="83a4e512-ffff-410c-a850-d7b728d3b9ad" providerId="ADAL" clId="{9C8BA145-C6D2-4E2F-8C51-F1F096A4EE7C}" dt="2024-07-26T08:56:13.973" v="97" actId="20577"/>
          <ac:spMkLst>
            <pc:docMk/>
            <pc:sldMk cId="2593715180" sldId="257"/>
            <ac:spMk id="2" creationId="{C5D0E89A-1177-5126-64AF-50F192F9ABF7}"/>
          </ac:spMkLst>
        </pc:spChg>
        <pc:spChg chg="add mod">
          <ac:chgData name="Lena Vernaeve" userId="83a4e512-ffff-410c-a850-d7b728d3b9ad" providerId="ADAL" clId="{9C8BA145-C6D2-4E2F-8C51-F1F096A4EE7C}" dt="2024-07-26T09:02:24.769" v="106"/>
          <ac:spMkLst>
            <pc:docMk/>
            <pc:sldMk cId="2593715180" sldId="257"/>
            <ac:spMk id="3" creationId="{354E6E3F-968A-115B-34B7-258478EAE749}"/>
          </ac:spMkLst>
        </pc:spChg>
        <pc:graphicFrameChg chg="del">
          <ac:chgData name="Lena Vernaeve" userId="83a4e512-ffff-410c-a850-d7b728d3b9ad" providerId="ADAL" clId="{9C8BA145-C6D2-4E2F-8C51-F1F096A4EE7C}" dt="2024-07-26T08:53:43.310" v="90" actId="478"/>
          <ac:graphicFrameMkLst>
            <pc:docMk/>
            <pc:sldMk cId="2593715180" sldId="257"/>
            <ac:graphicFrameMk id="4" creationId="{00B024EB-BB89-9E1E-D4E7-DC270D3AF526}"/>
          </ac:graphicFrameMkLst>
        </pc:graphicFrameChg>
        <pc:picChg chg="del">
          <ac:chgData name="Lena Vernaeve" userId="83a4e512-ffff-410c-a850-d7b728d3b9ad" providerId="ADAL" clId="{9C8BA145-C6D2-4E2F-8C51-F1F096A4EE7C}" dt="2024-07-26T08:53:44.574" v="91" actId="478"/>
          <ac:picMkLst>
            <pc:docMk/>
            <pc:sldMk cId="2593715180" sldId="257"/>
            <ac:picMk id="6" creationId="{9D2221CA-7D8B-63D3-51A0-01D1CA0096AB}"/>
          </ac:picMkLst>
        </pc:picChg>
        <pc:picChg chg="del">
          <ac:chgData name="Lena Vernaeve" userId="83a4e512-ffff-410c-a850-d7b728d3b9ad" providerId="ADAL" clId="{9C8BA145-C6D2-4E2F-8C51-F1F096A4EE7C}" dt="2024-07-26T08:53:41.007" v="89" actId="478"/>
          <ac:picMkLst>
            <pc:docMk/>
            <pc:sldMk cId="2593715180" sldId="257"/>
            <ac:picMk id="8" creationId="{FF40A963-73B4-EFE2-4988-C38ADE88F158}"/>
          </ac:picMkLst>
        </pc:picChg>
      </pc:sldChg>
      <pc:sldChg chg="modSp add mod">
        <pc:chgData name="Lena Vernaeve" userId="83a4e512-ffff-410c-a850-d7b728d3b9ad" providerId="ADAL" clId="{9C8BA145-C6D2-4E2F-8C51-F1F096A4EE7C}" dt="2024-07-26T09:06:05.480" v="195" actId="20577"/>
        <pc:sldMkLst>
          <pc:docMk/>
          <pc:sldMk cId="3735570098" sldId="258"/>
        </pc:sldMkLst>
        <pc:spChg chg="mod">
          <ac:chgData name="Lena Vernaeve" userId="83a4e512-ffff-410c-a850-d7b728d3b9ad" providerId="ADAL" clId="{9C8BA145-C6D2-4E2F-8C51-F1F096A4EE7C}" dt="2024-07-26T09:03:00.035" v="110" actId="20577"/>
          <ac:spMkLst>
            <pc:docMk/>
            <pc:sldMk cId="3735570098" sldId="258"/>
            <ac:spMk id="2" creationId="{C5D0E89A-1177-5126-64AF-50F192F9ABF7}"/>
          </ac:spMkLst>
        </pc:spChg>
        <pc:spChg chg="mod">
          <ac:chgData name="Lena Vernaeve" userId="83a4e512-ffff-410c-a850-d7b728d3b9ad" providerId="ADAL" clId="{9C8BA145-C6D2-4E2F-8C51-F1F096A4EE7C}" dt="2024-07-26T09:06:05.480" v="195" actId="20577"/>
          <ac:spMkLst>
            <pc:docMk/>
            <pc:sldMk cId="3735570098" sldId="258"/>
            <ac:spMk id="3" creationId="{354E6E3F-968A-115B-34B7-258478EAE749}"/>
          </ac:spMkLst>
        </pc:spChg>
      </pc:sldChg>
      <pc:sldChg chg="modSp add mod">
        <pc:chgData name="Lena Vernaeve" userId="83a4e512-ffff-410c-a850-d7b728d3b9ad" providerId="ADAL" clId="{9C8BA145-C6D2-4E2F-8C51-F1F096A4EE7C}" dt="2024-07-26T09:17:04.280" v="452"/>
        <pc:sldMkLst>
          <pc:docMk/>
          <pc:sldMk cId="2028263794" sldId="259"/>
        </pc:sldMkLst>
        <pc:spChg chg="mod">
          <ac:chgData name="Lena Vernaeve" userId="83a4e512-ffff-410c-a850-d7b728d3b9ad" providerId="ADAL" clId="{9C8BA145-C6D2-4E2F-8C51-F1F096A4EE7C}" dt="2024-07-26T09:17:04.280" v="452"/>
          <ac:spMkLst>
            <pc:docMk/>
            <pc:sldMk cId="2028263794" sldId="259"/>
            <ac:spMk id="3" creationId="{354E6E3F-968A-115B-34B7-258478EAE749}"/>
          </ac:spMkLst>
        </pc:spChg>
      </pc:sldChg>
      <pc:sldChg chg="modSp add del mod ord">
        <pc:chgData name="Lena Vernaeve" userId="83a4e512-ffff-410c-a850-d7b728d3b9ad" providerId="ADAL" clId="{9C8BA145-C6D2-4E2F-8C51-F1F096A4EE7C}" dt="2024-07-26T09:23:34.856" v="518" actId="2696"/>
        <pc:sldMkLst>
          <pc:docMk/>
          <pc:sldMk cId="1399780621" sldId="260"/>
        </pc:sldMkLst>
        <pc:spChg chg="mod">
          <ac:chgData name="Lena Vernaeve" userId="83a4e512-ffff-410c-a850-d7b728d3b9ad" providerId="ADAL" clId="{9C8BA145-C6D2-4E2F-8C51-F1F096A4EE7C}" dt="2024-07-26T09:17:34.912" v="517" actId="20577"/>
          <ac:spMkLst>
            <pc:docMk/>
            <pc:sldMk cId="1399780621" sldId="260"/>
            <ac:spMk id="2" creationId="{C5D0E89A-1177-5126-64AF-50F192F9ABF7}"/>
          </ac:spMkLst>
        </pc:spChg>
        <pc:spChg chg="mod">
          <ac:chgData name="Lena Vernaeve" userId="83a4e512-ffff-410c-a850-d7b728d3b9ad" providerId="ADAL" clId="{9C8BA145-C6D2-4E2F-8C51-F1F096A4EE7C}" dt="2024-07-26T09:17:19.163" v="476" actId="20577"/>
          <ac:spMkLst>
            <pc:docMk/>
            <pc:sldMk cId="1399780621" sldId="260"/>
            <ac:spMk id="3" creationId="{354E6E3F-968A-115B-34B7-258478EAE749}"/>
          </ac:spMkLst>
        </pc:spChg>
      </pc:sldChg>
      <pc:sldChg chg="addSp delSp modSp add mod ord">
        <pc:chgData name="Lena Vernaeve" userId="83a4e512-ffff-410c-a850-d7b728d3b9ad" providerId="ADAL" clId="{9C8BA145-C6D2-4E2F-8C51-F1F096A4EE7C}" dt="2024-07-26T11:53:48.681" v="687" actId="478"/>
        <pc:sldMkLst>
          <pc:docMk/>
          <pc:sldMk cId="3424525683" sldId="260"/>
        </pc:sldMkLst>
        <pc:spChg chg="del">
          <ac:chgData name="Lena Vernaeve" userId="83a4e512-ffff-410c-a850-d7b728d3b9ad" providerId="ADAL" clId="{9C8BA145-C6D2-4E2F-8C51-F1F096A4EE7C}" dt="2024-07-26T09:37:13.894" v="520" actId="478"/>
          <ac:spMkLst>
            <pc:docMk/>
            <pc:sldMk cId="3424525683" sldId="260"/>
            <ac:spMk id="2" creationId="{C5D0E89A-1177-5126-64AF-50F192F9ABF7}"/>
          </ac:spMkLst>
        </pc:spChg>
        <pc:spChg chg="del">
          <ac:chgData name="Lena Vernaeve" userId="83a4e512-ffff-410c-a850-d7b728d3b9ad" providerId="ADAL" clId="{9C8BA145-C6D2-4E2F-8C51-F1F096A4EE7C}" dt="2024-07-26T09:37:15.789" v="521" actId="478"/>
          <ac:spMkLst>
            <pc:docMk/>
            <pc:sldMk cId="3424525683" sldId="260"/>
            <ac:spMk id="3" creationId="{354E6E3F-968A-115B-34B7-258478EAE749}"/>
          </ac:spMkLst>
        </pc:spChg>
        <pc:spChg chg="add mod ord">
          <ac:chgData name="Lena Vernaeve" userId="83a4e512-ffff-410c-a850-d7b728d3b9ad" providerId="ADAL" clId="{9C8BA145-C6D2-4E2F-8C51-F1F096A4EE7C}" dt="2024-07-26T09:39:04.781" v="600" actId="255"/>
          <ac:spMkLst>
            <pc:docMk/>
            <pc:sldMk cId="3424525683" sldId="260"/>
            <ac:spMk id="4" creationId="{215029F6-7A7D-06F3-BA23-AE141378E172}"/>
          </ac:spMkLst>
        </pc:spChg>
        <pc:spChg chg="del">
          <ac:chgData name="Lena Vernaeve" userId="83a4e512-ffff-410c-a850-d7b728d3b9ad" providerId="ADAL" clId="{9C8BA145-C6D2-4E2F-8C51-F1F096A4EE7C}" dt="2024-07-26T09:37:43.312" v="528" actId="26606"/>
          <ac:spMkLst>
            <pc:docMk/>
            <pc:sldMk cId="3424525683" sldId="260"/>
            <ac:spMk id="25" creationId="{03E8462A-FEBA-4848-81CC-3F8DA3E477BE}"/>
          </ac:spMkLst>
        </pc:spChg>
        <pc:spChg chg="del">
          <ac:chgData name="Lena Vernaeve" userId="83a4e512-ffff-410c-a850-d7b728d3b9ad" providerId="ADAL" clId="{9C8BA145-C6D2-4E2F-8C51-F1F096A4EE7C}" dt="2024-07-26T09:37:43.312" v="528" actId="26606"/>
          <ac:spMkLst>
            <pc:docMk/>
            <pc:sldMk cId="3424525683" sldId="260"/>
            <ac:spMk id="38" creationId="{7941F9B1-B01B-4A84-89D9-B169AEB4E456}"/>
          </ac:spMkLst>
        </pc:spChg>
        <pc:spChg chg="add del">
          <ac:chgData name="Lena Vernaeve" userId="83a4e512-ffff-410c-a850-d7b728d3b9ad" providerId="ADAL" clId="{9C8BA145-C6D2-4E2F-8C51-F1F096A4EE7C}" dt="2024-07-26T09:38:52.773" v="586" actId="26606"/>
          <ac:spMkLst>
            <pc:docMk/>
            <pc:sldMk cId="3424525683" sldId="260"/>
            <ac:spMk id="1045" creationId="{7459C506-5F4B-4B75-9218-C7C3F87FA8D3}"/>
          </ac:spMkLst>
        </pc:spChg>
        <pc:spChg chg="add del">
          <ac:chgData name="Lena Vernaeve" userId="83a4e512-ffff-410c-a850-d7b728d3b9ad" providerId="ADAL" clId="{9C8BA145-C6D2-4E2F-8C51-F1F096A4EE7C}" dt="2024-07-26T09:38:52.773" v="586" actId="26606"/>
          <ac:spMkLst>
            <pc:docMk/>
            <pc:sldMk cId="3424525683" sldId="260"/>
            <ac:spMk id="1058" creationId="{4E74DA95-CD7A-4D5E-9D27-67A759CE708D}"/>
          </ac:spMkLst>
        </pc:spChg>
        <pc:grpChg chg="del">
          <ac:chgData name="Lena Vernaeve" userId="83a4e512-ffff-410c-a850-d7b728d3b9ad" providerId="ADAL" clId="{9C8BA145-C6D2-4E2F-8C51-F1F096A4EE7C}" dt="2024-07-26T09:37:43.312" v="528" actId="26606"/>
          <ac:grpSpMkLst>
            <pc:docMk/>
            <pc:sldMk cId="3424525683" sldId="260"/>
            <ac:grpSpMk id="13" creationId="{609316A9-990D-4EC3-A671-70EE5C1493A4}"/>
          </ac:grpSpMkLst>
        </pc:grpChg>
        <pc:grpChg chg="del">
          <ac:chgData name="Lena Vernaeve" userId="83a4e512-ffff-410c-a850-d7b728d3b9ad" providerId="ADAL" clId="{9C8BA145-C6D2-4E2F-8C51-F1F096A4EE7C}" dt="2024-07-26T09:37:43.312" v="528" actId="26606"/>
          <ac:grpSpMkLst>
            <pc:docMk/>
            <pc:sldMk cId="3424525683" sldId="260"/>
            <ac:grpSpMk id="27" creationId="{2109F83F-40FE-4DB3-84CC-09FB3340D06D}"/>
          </ac:grpSpMkLst>
        </pc:grpChg>
        <pc:grpChg chg="add del">
          <ac:chgData name="Lena Vernaeve" userId="83a4e512-ffff-410c-a850-d7b728d3b9ad" providerId="ADAL" clId="{9C8BA145-C6D2-4E2F-8C51-F1F096A4EE7C}" dt="2024-07-26T09:38:52.773" v="586" actId="26606"/>
          <ac:grpSpMkLst>
            <pc:docMk/>
            <pc:sldMk cId="3424525683" sldId="260"/>
            <ac:grpSpMk id="1033" creationId="{7664F850-BA8B-47AE-B11A-225CAB8969F1}"/>
          </ac:grpSpMkLst>
        </pc:grpChg>
        <pc:grpChg chg="add del">
          <ac:chgData name="Lena Vernaeve" userId="83a4e512-ffff-410c-a850-d7b728d3b9ad" providerId="ADAL" clId="{9C8BA145-C6D2-4E2F-8C51-F1F096A4EE7C}" dt="2024-07-26T09:38:52.773" v="586" actId="26606"/>
          <ac:grpSpMkLst>
            <pc:docMk/>
            <pc:sldMk cId="3424525683" sldId="260"/>
            <ac:grpSpMk id="1047" creationId="{BC659EEB-C3AE-4544-8263-417009DCDF41}"/>
          </ac:grpSpMkLst>
        </pc:grpChg>
        <pc:picChg chg="add mod">
          <ac:chgData name="Lena Vernaeve" userId="83a4e512-ffff-410c-a850-d7b728d3b9ad" providerId="ADAL" clId="{9C8BA145-C6D2-4E2F-8C51-F1F096A4EE7C}" dt="2024-07-26T11:51:08.571" v="678" actId="1076"/>
          <ac:picMkLst>
            <pc:docMk/>
            <pc:sldMk cId="3424525683" sldId="260"/>
            <ac:picMk id="3" creationId="{3F13A551-0D73-391D-1722-CB1734011FCB}"/>
          </ac:picMkLst>
        </pc:picChg>
        <pc:picChg chg="add del mod">
          <ac:chgData name="Lena Vernaeve" userId="83a4e512-ffff-410c-a850-d7b728d3b9ad" providerId="ADAL" clId="{9C8BA145-C6D2-4E2F-8C51-F1F096A4EE7C}" dt="2024-07-26T11:53:48.681" v="687" actId="478"/>
          <ac:picMkLst>
            <pc:docMk/>
            <pc:sldMk cId="3424525683" sldId="260"/>
            <ac:picMk id="6" creationId="{2F6208FB-DE72-5E24-3311-6358BBB94162}"/>
          </ac:picMkLst>
        </pc:picChg>
        <pc:picChg chg="add del mod ord">
          <ac:chgData name="Lena Vernaeve" userId="83a4e512-ffff-410c-a850-d7b728d3b9ad" providerId="ADAL" clId="{9C8BA145-C6D2-4E2F-8C51-F1F096A4EE7C}" dt="2024-07-26T10:05:18.767" v="604" actId="478"/>
          <ac:picMkLst>
            <pc:docMk/>
            <pc:sldMk cId="3424525683" sldId="260"/>
            <ac:picMk id="1026" creationId="{3D0C741A-4F8F-D689-8DF4-3F27CCF1BAF2}"/>
          </ac:picMkLst>
        </pc:picChg>
        <pc:picChg chg="add del mod">
          <ac:chgData name="Lena Vernaeve" userId="83a4e512-ffff-410c-a850-d7b728d3b9ad" providerId="ADAL" clId="{9C8BA145-C6D2-4E2F-8C51-F1F096A4EE7C}" dt="2024-07-26T11:51:04.706" v="676" actId="478"/>
          <ac:picMkLst>
            <pc:docMk/>
            <pc:sldMk cId="3424525683" sldId="260"/>
            <ac:picMk id="1028" creationId="{741793C5-026F-C531-D6CE-88BB3615C877}"/>
          </ac:picMkLst>
        </pc:picChg>
        <pc:picChg chg="add del">
          <ac:chgData name="Lena Vernaeve" userId="83a4e512-ffff-410c-a850-d7b728d3b9ad" providerId="ADAL" clId="{9C8BA145-C6D2-4E2F-8C51-F1F096A4EE7C}" dt="2024-07-26T10:05:18.767" v="604" actId="478"/>
          <ac:picMkLst>
            <pc:docMk/>
            <pc:sldMk cId="3424525683" sldId="260"/>
            <ac:picMk id="1030" creationId="{22ABB1C5-F19A-9059-5147-9FE83EF60469}"/>
          </ac:picMkLst>
        </pc:picChg>
        <pc:picChg chg="add del mod">
          <ac:chgData name="Lena Vernaeve" userId="83a4e512-ffff-410c-a850-d7b728d3b9ad" providerId="ADAL" clId="{9C8BA145-C6D2-4E2F-8C51-F1F096A4EE7C}" dt="2024-07-26T11:51:10.025" v="679" actId="478"/>
          <ac:picMkLst>
            <pc:docMk/>
            <pc:sldMk cId="3424525683" sldId="260"/>
            <ac:picMk id="1032" creationId="{FD82E4EE-6A28-B40E-BAA5-5BCC1D1CB171}"/>
          </ac:picMkLst>
        </pc:picChg>
        <pc:cxnChg chg="add del">
          <ac:chgData name="Lena Vernaeve" userId="83a4e512-ffff-410c-a850-d7b728d3b9ad" providerId="ADAL" clId="{9C8BA145-C6D2-4E2F-8C51-F1F096A4EE7C}" dt="2024-07-26T09:38:52.773" v="586" actId="26606"/>
          <ac:cxnSpMkLst>
            <pc:docMk/>
            <pc:sldMk cId="3424525683" sldId="260"/>
            <ac:cxnSpMk id="1060" creationId="{14AA3B5C-0C55-4FFF-9C45-8F9F7C074A4E}"/>
          </ac:cxnSpMkLst>
        </pc:cxnChg>
      </pc:sldChg>
      <pc:sldChg chg="delSp modSp add mod">
        <pc:chgData name="Lena Vernaeve" userId="83a4e512-ffff-410c-a850-d7b728d3b9ad" providerId="ADAL" clId="{9C8BA145-C6D2-4E2F-8C51-F1F096A4EE7C}" dt="2024-07-26T11:53:45.160" v="686" actId="14100"/>
        <pc:sldMkLst>
          <pc:docMk/>
          <pc:sldMk cId="4042309595" sldId="261"/>
        </pc:sldMkLst>
        <pc:picChg chg="del">
          <ac:chgData name="Lena Vernaeve" userId="83a4e512-ffff-410c-a850-d7b728d3b9ad" providerId="ADAL" clId="{9C8BA145-C6D2-4E2F-8C51-F1F096A4EE7C}" dt="2024-07-26T11:53:30.418" v="684" actId="478"/>
          <ac:picMkLst>
            <pc:docMk/>
            <pc:sldMk cId="4042309595" sldId="261"/>
            <ac:picMk id="3" creationId="{3F13A551-0D73-391D-1722-CB1734011FCB}"/>
          </ac:picMkLst>
        </pc:picChg>
        <pc:picChg chg="mod">
          <ac:chgData name="Lena Vernaeve" userId="83a4e512-ffff-410c-a850-d7b728d3b9ad" providerId="ADAL" clId="{9C8BA145-C6D2-4E2F-8C51-F1F096A4EE7C}" dt="2024-07-26T11:53:45.160" v="686" actId="14100"/>
          <ac:picMkLst>
            <pc:docMk/>
            <pc:sldMk cId="4042309595" sldId="261"/>
            <ac:picMk id="6" creationId="{2F6208FB-DE72-5E24-3311-6358BBB941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0B024EB-BB89-9E1E-D4E7-DC270D3AF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180768"/>
              </p:ext>
            </p:extLst>
          </p:nvPr>
        </p:nvGraphicFramePr>
        <p:xfrm>
          <a:off x="1239838" y="2238186"/>
          <a:ext cx="9350374" cy="2526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155">
                  <a:extLst>
                    <a:ext uri="{9D8B030D-6E8A-4147-A177-3AD203B41FA5}">
                      <a16:colId xmlns:a16="http://schemas.microsoft.com/office/drawing/2014/main" val="1856204219"/>
                    </a:ext>
                  </a:extLst>
                </a:gridCol>
                <a:gridCol w="6258219">
                  <a:extLst>
                    <a:ext uri="{9D8B030D-6E8A-4147-A177-3AD203B41FA5}">
                      <a16:colId xmlns:a16="http://schemas.microsoft.com/office/drawing/2014/main" val="3436868330"/>
                    </a:ext>
                  </a:extLst>
                </a:gridCol>
              </a:tblGrid>
              <a:tr h="791053"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</a:rPr>
                        <a:t>Field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</a:rPr>
                        <a:t>Central </a:t>
                      </a:r>
                      <a:r>
                        <a:rPr lang="nl-BE" sz="4000" b="1" dirty="0" err="1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nl-BE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607877"/>
                  </a:ext>
                </a:extLst>
              </a:tr>
              <a:tr h="791053">
                <a:tc>
                  <a:txBody>
                    <a:bodyPr/>
                    <a:lstStyle/>
                    <a:p>
                      <a:r>
                        <a:rPr lang="nl-BE" sz="4000" b="1" dirty="0" err="1">
                          <a:solidFill>
                            <a:schemeClr val="tx1"/>
                          </a:solidFill>
                        </a:rPr>
                        <a:t>Chapter</a:t>
                      </a:r>
                      <a:endParaRPr lang="nl-BE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 dirty="0" err="1">
                          <a:solidFill>
                            <a:schemeClr val="tx1"/>
                          </a:solidFill>
                        </a:rPr>
                        <a:t>Regulations</a:t>
                      </a:r>
                      <a:r>
                        <a:rPr lang="nl-BE" sz="2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800" b="1" dirty="0" err="1">
                          <a:solidFill>
                            <a:schemeClr val="tx1"/>
                          </a:solidFill>
                        </a:rPr>
                        <a:t>concerning</a:t>
                      </a:r>
                      <a:r>
                        <a:rPr lang="nl-BE" sz="2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800" b="1" dirty="0" err="1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nl-BE" sz="2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800" b="1" dirty="0" err="1">
                          <a:solidFill>
                            <a:schemeClr val="tx1"/>
                          </a:solidFill>
                        </a:rPr>
                        <a:t>annual</a:t>
                      </a:r>
                      <a:r>
                        <a:rPr lang="nl-BE" sz="2800" b="1" dirty="0">
                          <a:solidFill>
                            <a:schemeClr val="tx1"/>
                          </a:solidFill>
                        </a:rPr>
                        <a:t> maintenance of </a:t>
                      </a:r>
                      <a:r>
                        <a:rPr lang="nl-BE" sz="2800" b="1" dirty="0" err="1">
                          <a:solidFill>
                            <a:schemeClr val="tx1"/>
                          </a:solidFill>
                        </a:rPr>
                        <a:t>installations</a:t>
                      </a:r>
                      <a:endParaRPr lang="nl-BE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44338"/>
                  </a:ext>
                </a:extLst>
              </a:tr>
              <a:tr h="791053">
                <a:tc>
                  <a:txBody>
                    <a:bodyPr/>
                    <a:lstStyle/>
                    <a:p>
                      <a:r>
                        <a:rPr lang="nl-BE" sz="4000" b="1" dirty="0" err="1">
                          <a:solidFill>
                            <a:schemeClr val="tx1"/>
                          </a:solidFill>
                        </a:rPr>
                        <a:t>Subtitle</a:t>
                      </a:r>
                      <a:endParaRPr lang="nl-BE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 err="1">
                          <a:solidFill>
                            <a:schemeClr val="tx1"/>
                          </a:solidFill>
                        </a:rPr>
                        <a:t>Inspection</a:t>
                      </a:r>
                      <a:r>
                        <a:rPr lang="nl-BE" sz="4000" b="1">
                          <a:solidFill>
                            <a:schemeClr val="tx1"/>
                          </a:solidFill>
                        </a:rPr>
                        <a:t> Certificates</a:t>
                      </a:r>
                      <a:endParaRPr lang="nl-BE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15716"/>
                  </a:ext>
                </a:extLst>
              </a:tr>
            </a:tbl>
          </a:graphicData>
        </a:graphic>
      </p:graphicFrame>
      <p:pic>
        <p:nvPicPr>
          <p:cNvPr id="6" name="Afbeelding 5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9D2221CA-7D8B-63D3-51A0-01D1CA009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25" y="4822555"/>
            <a:ext cx="4763558" cy="1360671"/>
          </a:xfrm>
          <a:prstGeom prst="rect">
            <a:avLst/>
          </a:prstGeom>
        </p:spPr>
      </p:pic>
      <p:pic>
        <p:nvPicPr>
          <p:cNvPr id="8" name="Afbeelding 7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FF40A963-73B4-EFE2-4988-C38ADE88F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838" y="907999"/>
            <a:ext cx="5159536" cy="11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9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5D0E89A-1177-5126-64AF-50F192F9ABF7}"/>
              </a:ext>
            </a:extLst>
          </p:cNvPr>
          <p:cNvSpPr txBox="1"/>
          <p:nvPr/>
        </p:nvSpPr>
        <p:spPr>
          <a:xfrm>
            <a:off x="731520" y="815926"/>
            <a:ext cx="786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err="1"/>
              <a:t>Inspection</a:t>
            </a:r>
            <a:r>
              <a:rPr lang="nl-BE" sz="2800" b="1" dirty="0"/>
              <a:t> </a:t>
            </a:r>
            <a:r>
              <a:rPr lang="nl-BE" sz="2800" b="1" dirty="0" err="1"/>
              <a:t>certificates</a:t>
            </a:r>
            <a:endParaRPr lang="nl-BE" sz="28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54E6E3F-968A-115B-34B7-258478EAE749}"/>
              </a:ext>
            </a:extLst>
          </p:cNvPr>
          <p:cNvSpPr txBox="1"/>
          <p:nvPr/>
        </p:nvSpPr>
        <p:spPr>
          <a:xfrm>
            <a:off x="941294" y="1600200"/>
            <a:ext cx="99945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According to the applicable laws regarding the maintenance of heating systems, such certificates must certainly mention a number of things.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When drawing up the necessary certificates, we must therefore take this into account. For example, we have different certificates depending on the work delivered.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59371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5D0E89A-1177-5126-64AF-50F192F9ABF7}"/>
              </a:ext>
            </a:extLst>
          </p:cNvPr>
          <p:cNvSpPr txBox="1"/>
          <p:nvPr/>
        </p:nvSpPr>
        <p:spPr>
          <a:xfrm>
            <a:off x="731520" y="815926"/>
            <a:ext cx="786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Types of </a:t>
            </a:r>
            <a:r>
              <a:rPr lang="nl-BE" sz="2800" b="1" dirty="0" err="1"/>
              <a:t>certificates</a:t>
            </a:r>
            <a:endParaRPr lang="nl-BE" sz="28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54E6E3F-968A-115B-34B7-258478EAE749}"/>
              </a:ext>
            </a:extLst>
          </p:cNvPr>
          <p:cNvSpPr txBox="1"/>
          <p:nvPr/>
        </p:nvSpPr>
        <p:spPr>
          <a:xfrm>
            <a:off x="944468" y="1972559"/>
            <a:ext cx="99945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nl-BE" sz="2400" b="1" dirty="0"/>
              <a:t>Cleaning </a:t>
            </a:r>
            <a:r>
              <a:rPr lang="nl-BE" sz="2400" b="1" dirty="0" err="1"/>
              <a:t>certificate</a:t>
            </a:r>
            <a:r>
              <a:rPr lang="nl-BE" sz="2400" b="1" dirty="0"/>
              <a:t>: </a:t>
            </a:r>
            <a:r>
              <a:rPr lang="en-US" sz="2400" dirty="0"/>
              <a:t>is filled in after each maintenance</a:t>
            </a:r>
          </a:p>
          <a:p>
            <a:pPr marL="457200" indent="-457200">
              <a:buAutoNum type="arabicParenR"/>
            </a:pPr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2) Combustion certificate: </a:t>
            </a:r>
            <a:r>
              <a:rPr lang="en-US" sz="2400" dirty="0"/>
              <a:t>is filled in after each intervention on the burner section</a:t>
            </a:r>
          </a:p>
          <a:p>
            <a:endParaRPr lang="en-US" sz="24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3557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5D0E89A-1177-5126-64AF-50F192F9ABF7}"/>
              </a:ext>
            </a:extLst>
          </p:cNvPr>
          <p:cNvSpPr txBox="1"/>
          <p:nvPr/>
        </p:nvSpPr>
        <p:spPr>
          <a:xfrm>
            <a:off x="731520" y="815926"/>
            <a:ext cx="786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Types of </a:t>
            </a:r>
            <a:r>
              <a:rPr lang="nl-BE" sz="2800" b="1" dirty="0" err="1"/>
              <a:t>certificates</a:t>
            </a:r>
            <a:endParaRPr lang="nl-BE" sz="28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54E6E3F-968A-115B-34B7-258478EAE749}"/>
              </a:ext>
            </a:extLst>
          </p:cNvPr>
          <p:cNvSpPr txBox="1"/>
          <p:nvPr/>
        </p:nvSpPr>
        <p:spPr>
          <a:xfrm>
            <a:off x="673355" y="1795440"/>
            <a:ext cx="108422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3) Inspection report: </a:t>
            </a:r>
            <a:r>
              <a:rPr lang="en-US" sz="2400" dirty="0"/>
              <a:t>before using a new device, an inspection report must be completed. To this end, we look closely at:</a:t>
            </a:r>
          </a:p>
          <a:p>
            <a:endParaRPr lang="en-US" sz="2400" dirty="0"/>
          </a:p>
          <a:p>
            <a:r>
              <a:rPr lang="en-US" sz="2400" dirty="0"/>
              <a:t>                   - The documentation (must remain with the device)</a:t>
            </a:r>
          </a:p>
          <a:p>
            <a:r>
              <a:rPr lang="en-US" sz="2400" dirty="0"/>
              <a:t>                   - The boiler and burner are checked</a:t>
            </a:r>
          </a:p>
          <a:p>
            <a:r>
              <a:rPr lang="en-US" sz="2400" dirty="0"/>
              <a:t>                   - The ventilation of the boiler room is checked</a:t>
            </a:r>
          </a:p>
          <a:p>
            <a:r>
              <a:rPr lang="en-US" sz="2400" b="1" dirty="0"/>
              <a:t>                   </a:t>
            </a:r>
            <a:r>
              <a:rPr lang="en-US" sz="2400" dirty="0"/>
              <a:t>- The flue gas exhaust must be installed and connected correctly</a:t>
            </a:r>
          </a:p>
          <a:p>
            <a:r>
              <a:rPr lang="en-US" sz="2400" b="1" dirty="0"/>
              <a:t>                   </a:t>
            </a:r>
            <a:r>
              <a:rPr lang="en-US" sz="2400" dirty="0"/>
              <a:t>- The hydraulic system is connected according to the regulations</a:t>
            </a:r>
          </a:p>
          <a:p>
            <a:r>
              <a:rPr lang="en-US" sz="2400" b="1" dirty="0"/>
              <a:t>                   </a:t>
            </a:r>
            <a:r>
              <a:rPr lang="en-US" sz="2400" dirty="0"/>
              <a:t>- The electrical installation meets all safety requirements</a:t>
            </a:r>
          </a:p>
          <a:p>
            <a:r>
              <a:rPr lang="en-US" sz="2400" b="1" dirty="0"/>
              <a:t>                   </a:t>
            </a:r>
            <a:r>
              <a:rPr lang="en-US" sz="2400" dirty="0"/>
              <a:t>- A combustion certificate has been drawn up</a:t>
            </a:r>
          </a:p>
          <a:p>
            <a:r>
              <a:rPr lang="en-US" sz="2400" b="1" dirty="0"/>
              <a:t>                   </a:t>
            </a:r>
            <a:r>
              <a:rPr lang="en-US" sz="2400" dirty="0"/>
              <a:t>- A final assessment is noted on the report.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2826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6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7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8" name="Isosceles Triangle 1037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9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0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1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2" name="Isosceles Triangle 1041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3" name="Isosceles Triangle 1042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0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1" name="Isosceles Triangle 1050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2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3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4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5" name="Isosceles Triangle 1054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6" name="Isosceles Triangle 1055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215029F6-7A7D-06F3-BA23-AE141378E172}"/>
              </a:ext>
            </a:extLst>
          </p:cNvPr>
          <p:cNvSpPr txBox="1"/>
          <p:nvPr/>
        </p:nvSpPr>
        <p:spPr>
          <a:xfrm>
            <a:off x="661182" y="480060"/>
            <a:ext cx="8939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/>
              <a:t>E</a:t>
            </a:r>
            <a:r>
              <a:rPr lang="nl-BE" sz="2800" dirty="0" err="1"/>
              <a:t>xamples</a:t>
            </a:r>
            <a:r>
              <a:rPr lang="nl-BE" sz="2800" dirty="0"/>
              <a:t> of </a:t>
            </a:r>
            <a:r>
              <a:rPr lang="nl-BE" sz="2800" dirty="0" err="1"/>
              <a:t>Certificates</a:t>
            </a:r>
            <a:r>
              <a:rPr lang="nl-BE" sz="2800" dirty="0"/>
              <a:t> 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13A551-0D73-391D-1722-CB1734011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021" y="1241627"/>
            <a:ext cx="3477110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5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6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7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8" name="Isosceles Triangle 1037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39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0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1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2" name="Isosceles Triangle 1041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3" name="Isosceles Triangle 1042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0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1" name="Isosceles Triangle 1050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2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3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4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5" name="Isosceles Triangle 1054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56" name="Isosceles Triangle 1055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215029F6-7A7D-06F3-BA23-AE141378E172}"/>
              </a:ext>
            </a:extLst>
          </p:cNvPr>
          <p:cNvSpPr txBox="1"/>
          <p:nvPr/>
        </p:nvSpPr>
        <p:spPr>
          <a:xfrm>
            <a:off x="661182" y="480060"/>
            <a:ext cx="8939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/>
              <a:t>E</a:t>
            </a:r>
            <a:r>
              <a:rPr lang="nl-BE" sz="2800" dirty="0" err="1"/>
              <a:t>xamples</a:t>
            </a:r>
            <a:r>
              <a:rPr lang="nl-BE" sz="2800" dirty="0"/>
              <a:t> of </a:t>
            </a:r>
            <a:r>
              <a:rPr lang="nl-BE" sz="2800" dirty="0" err="1"/>
              <a:t>Certificates</a:t>
            </a:r>
            <a:r>
              <a:rPr lang="nl-BE" sz="2800" dirty="0"/>
              <a:t> 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F6208FB-DE72-5E24-3311-6358BBB94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178" y="940752"/>
            <a:ext cx="4333610" cy="535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0959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210</Words>
  <Application>Microsoft Office PowerPoint</Application>
  <PresentationFormat>Breedbeeld</PresentationFormat>
  <Paragraphs>28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2024-07-26T08:45:44Z</dcterms:created>
  <dcterms:modified xsi:type="dcterms:W3CDTF">2024-07-26T11:54:25Z</dcterms:modified>
</cp:coreProperties>
</file>