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DE8F4D-3EE0-476E-BEF2-1F0597A0740B}" v="7" dt="2024-07-26T08:38:39.8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a Vernaeve" userId="83a4e512-ffff-410c-a850-d7b728d3b9ad" providerId="ADAL" clId="{58DE8F4D-3EE0-476E-BEF2-1F0597A0740B}"/>
    <pc:docChg chg="custSel addSld modSld">
      <pc:chgData name="Lena Vernaeve" userId="83a4e512-ffff-410c-a850-d7b728d3b9ad" providerId="ADAL" clId="{58DE8F4D-3EE0-476E-BEF2-1F0597A0740B}" dt="2024-07-26T11:42:31.303" v="1146" actId="20577"/>
      <pc:docMkLst>
        <pc:docMk/>
      </pc:docMkLst>
      <pc:sldChg chg="addSp modSp mod setBg">
        <pc:chgData name="Lena Vernaeve" userId="83a4e512-ffff-410c-a850-d7b728d3b9ad" providerId="ADAL" clId="{58DE8F4D-3EE0-476E-BEF2-1F0597A0740B}" dt="2024-07-26T11:41:01.308" v="1079" actId="20577"/>
        <pc:sldMkLst>
          <pc:docMk/>
          <pc:sldMk cId="2799436083" sldId="257"/>
        </pc:sldMkLst>
        <pc:spChg chg="add">
          <ac:chgData name="Lena Vernaeve" userId="83a4e512-ffff-410c-a850-d7b728d3b9ad" providerId="ADAL" clId="{58DE8F4D-3EE0-476E-BEF2-1F0597A0740B}" dt="2024-07-26T08:39:22.379" v="872" actId="26606"/>
          <ac:spMkLst>
            <pc:docMk/>
            <pc:sldMk cId="2799436083" sldId="257"/>
            <ac:spMk id="11" creationId="{EE079F42-5C7A-44DD-9E9F-A34795A48F1B}"/>
          </ac:spMkLst>
        </pc:spChg>
        <pc:spChg chg="add">
          <ac:chgData name="Lena Vernaeve" userId="83a4e512-ffff-410c-a850-d7b728d3b9ad" providerId="ADAL" clId="{58DE8F4D-3EE0-476E-BEF2-1F0597A0740B}" dt="2024-07-26T08:39:22.379" v="872" actId="26606"/>
          <ac:spMkLst>
            <pc:docMk/>
            <pc:sldMk cId="2799436083" sldId="257"/>
            <ac:spMk id="13" creationId="{09777E15-6D68-4808-AD20-82EA7377F433}"/>
          </ac:spMkLst>
        </pc:spChg>
        <pc:spChg chg="add">
          <ac:chgData name="Lena Vernaeve" userId="83a4e512-ffff-410c-a850-d7b728d3b9ad" providerId="ADAL" clId="{58DE8F4D-3EE0-476E-BEF2-1F0597A0740B}" dt="2024-07-26T08:39:22.379" v="872" actId="26606"/>
          <ac:spMkLst>
            <pc:docMk/>
            <pc:sldMk cId="2799436083" sldId="257"/>
            <ac:spMk id="15" creationId="{CE79CAD8-9F7F-4756-BD12-8463CA4C6F5A}"/>
          </ac:spMkLst>
        </pc:spChg>
        <pc:spChg chg="add">
          <ac:chgData name="Lena Vernaeve" userId="83a4e512-ffff-410c-a850-d7b728d3b9ad" providerId="ADAL" clId="{58DE8F4D-3EE0-476E-BEF2-1F0597A0740B}" dt="2024-07-26T08:39:22.379" v="872" actId="26606"/>
          <ac:spMkLst>
            <pc:docMk/>
            <pc:sldMk cId="2799436083" sldId="257"/>
            <ac:spMk id="17" creationId="{A9923A21-5790-4667-B5C7-ADA793B49933}"/>
          </ac:spMkLst>
        </pc:spChg>
        <pc:graphicFrameChg chg="mod modGraphic">
          <ac:chgData name="Lena Vernaeve" userId="83a4e512-ffff-410c-a850-d7b728d3b9ad" providerId="ADAL" clId="{58DE8F4D-3EE0-476E-BEF2-1F0597A0740B}" dt="2024-07-26T11:41:01.308" v="1079" actId="20577"/>
          <ac:graphicFrameMkLst>
            <pc:docMk/>
            <pc:sldMk cId="2799436083" sldId="257"/>
            <ac:graphicFrameMk id="2" creationId="{47ECB2D0-7636-8E51-37D6-1BF2F3DAF58B}"/>
          </ac:graphicFrameMkLst>
        </pc:graphicFrameChg>
        <pc:picChg chg="mod">
          <ac:chgData name="Lena Vernaeve" userId="83a4e512-ffff-410c-a850-d7b728d3b9ad" providerId="ADAL" clId="{58DE8F4D-3EE0-476E-BEF2-1F0597A0740B}" dt="2024-07-26T11:40:24.084" v="1061" actId="14100"/>
          <ac:picMkLst>
            <pc:docMk/>
            <pc:sldMk cId="2799436083" sldId="257"/>
            <ac:picMk id="4" creationId="{CF63E722-31A4-0BA4-5D16-41710BCC4D21}"/>
          </ac:picMkLst>
        </pc:picChg>
        <pc:picChg chg="mod">
          <ac:chgData name="Lena Vernaeve" userId="83a4e512-ffff-410c-a850-d7b728d3b9ad" providerId="ADAL" clId="{58DE8F4D-3EE0-476E-BEF2-1F0597A0740B}" dt="2024-07-26T08:39:35.283" v="875" actId="1076"/>
          <ac:picMkLst>
            <pc:docMk/>
            <pc:sldMk cId="2799436083" sldId="257"/>
            <ac:picMk id="6" creationId="{EA1FF4A3-73FA-2550-68E7-CACCFD99B377}"/>
          </ac:picMkLst>
        </pc:picChg>
      </pc:sldChg>
      <pc:sldChg chg="addSp modSp mod">
        <pc:chgData name="Lena Vernaeve" userId="83a4e512-ffff-410c-a850-d7b728d3b9ad" providerId="ADAL" clId="{58DE8F4D-3EE0-476E-BEF2-1F0597A0740B}" dt="2024-07-26T11:42:09.668" v="1104" actId="20577"/>
        <pc:sldMkLst>
          <pc:docMk/>
          <pc:sldMk cId="2144129519" sldId="258"/>
        </pc:sldMkLst>
        <pc:spChg chg="add mod">
          <ac:chgData name="Lena Vernaeve" userId="83a4e512-ffff-410c-a850-d7b728d3b9ad" providerId="ADAL" clId="{58DE8F4D-3EE0-476E-BEF2-1F0597A0740B}" dt="2024-07-26T11:37:03.073" v="952" actId="20577"/>
          <ac:spMkLst>
            <pc:docMk/>
            <pc:sldMk cId="2144129519" sldId="258"/>
            <ac:spMk id="3" creationId="{277C4933-0FF7-34A4-E5A9-B476D7543D41}"/>
          </ac:spMkLst>
        </pc:spChg>
        <pc:spChg chg="add mod">
          <ac:chgData name="Lena Vernaeve" userId="83a4e512-ffff-410c-a850-d7b728d3b9ad" providerId="ADAL" clId="{58DE8F4D-3EE0-476E-BEF2-1F0597A0740B}" dt="2024-07-26T08:20:33.560" v="16"/>
          <ac:spMkLst>
            <pc:docMk/>
            <pc:sldMk cId="2144129519" sldId="258"/>
            <ac:spMk id="5" creationId="{7E0D51D6-CE0C-573E-60A6-B1F706B8F1C4}"/>
          </ac:spMkLst>
        </pc:spChg>
        <pc:spChg chg="add mod">
          <ac:chgData name="Lena Vernaeve" userId="83a4e512-ffff-410c-a850-d7b728d3b9ad" providerId="ADAL" clId="{58DE8F4D-3EE0-476E-BEF2-1F0597A0740B}" dt="2024-07-26T08:20:33.560" v="16"/>
          <ac:spMkLst>
            <pc:docMk/>
            <pc:sldMk cId="2144129519" sldId="258"/>
            <ac:spMk id="7" creationId="{30E3586E-B394-F1F3-886D-4A829FD6A8C8}"/>
          </ac:spMkLst>
        </pc:spChg>
        <pc:spChg chg="add mod">
          <ac:chgData name="Lena Vernaeve" userId="83a4e512-ffff-410c-a850-d7b728d3b9ad" providerId="ADAL" clId="{58DE8F4D-3EE0-476E-BEF2-1F0597A0740B}" dt="2024-07-26T08:20:33.560" v="16"/>
          <ac:spMkLst>
            <pc:docMk/>
            <pc:sldMk cId="2144129519" sldId="258"/>
            <ac:spMk id="8" creationId="{3EA20F53-5644-7FE6-9A35-85CD099435C3}"/>
          </ac:spMkLst>
        </pc:spChg>
        <pc:spChg chg="add mod">
          <ac:chgData name="Lena Vernaeve" userId="83a4e512-ffff-410c-a850-d7b728d3b9ad" providerId="ADAL" clId="{58DE8F4D-3EE0-476E-BEF2-1F0597A0740B}" dt="2024-07-26T08:20:33.560" v="16"/>
          <ac:spMkLst>
            <pc:docMk/>
            <pc:sldMk cId="2144129519" sldId="258"/>
            <ac:spMk id="9" creationId="{1D7C1B5B-16EA-2F50-1A50-D118BB65EBC4}"/>
          </ac:spMkLst>
        </pc:spChg>
        <pc:spChg chg="add mod">
          <ac:chgData name="Lena Vernaeve" userId="83a4e512-ffff-410c-a850-d7b728d3b9ad" providerId="ADAL" clId="{58DE8F4D-3EE0-476E-BEF2-1F0597A0740B}" dt="2024-07-26T11:42:09.668" v="1104" actId="20577"/>
          <ac:spMkLst>
            <pc:docMk/>
            <pc:sldMk cId="2144129519" sldId="258"/>
            <ac:spMk id="10" creationId="{93520CC3-104C-DE2E-A74B-997821FCC550}"/>
          </ac:spMkLst>
        </pc:spChg>
      </pc:sldChg>
      <pc:sldChg chg="addSp modSp add mod setBg">
        <pc:chgData name="Lena Vernaeve" userId="83a4e512-ffff-410c-a850-d7b728d3b9ad" providerId="ADAL" clId="{58DE8F4D-3EE0-476E-BEF2-1F0597A0740B}" dt="2024-07-26T11:42:16.342" v="1116" actId="20577"/>
        <pc:sldMkLst>
          <pc:docMk/>
          <pc:sldMk cId="2516365164" sldId="259"/>
        </pc:sldMkLst>
        <pc:spChg chg="mod">
          <ac:chgData name="Lena Vernaeve" userId="83a4e512-ffff-410c-a850-d7b728d3b9ad" providerId="ADAL" clId="{58DE8F4D-3EE0-476E-BEF2-1F0597A0740B}" dt="2024-07-26T11:37:20.655" v="968" actId="27636"/>
          <ac:spMkLst>
            <pc:docMk/>
            <pc:sldMk cId="2516365164" sldId="259"/>
            <ac:spMk id="3" creationId="{277C4933-0FF7-34A4-E5A9-B476D7543D41}"/>
          </ac:spMkLst>
        </pc:spChg>
        <pc:spChg chg="mod">
          <ac:chgData name="Lena Vernaeve" userId="83a4e512-ffff-410c-a850-d7b728d3b9ad" providerId="ADAL" clId="{58DE8F4D-3EE0-476E-BEF2-1F0597A0740B}" dt="2024-07-26T11:42:16.342" v="1116" actId="20577"/>
          <ac:spMkLst>
            <pc:docMk/>
            <pc:sldMk cId="2516365164" sldId="259"/>
            <ac:spMk id="10" creationId="{93520CC3-104C-DE2E-A74B-997821FCC550}"/>
          </ac:spMkLst>
        </pc:spChg>
        <pc:spChg chg="add">
          <ac:chgData name="Lena Vernaeve" userId="83a4e512-ffff-410c-a850-d7b728d3b9ad" providerId="ADAL" clId="{58DE8F4D-3EE0-476E-BEF2-1F0597A0740B}" dt="2024-07-26T08:30:39.043" v="539" actId="26606"/>
          <ac:spMkLst>
            <pc:docMk/>
            <pc:sldMk cId="2516365164" sldId="259"/>
            <ac:spMk id="15" creationId="{841EFD0D-0D37-447B-B1EA-4F7197EB2911}"/>
          </ac:spMkLst>
        </pc:spChg>
        <pc:spChg chg="add">
          <ac:chgData name="Lena Vernaeve" userId="83a4e512-ffff-410c-a850-d7b728d3b9ad" providerId="ADAL" clId="{58DE8F4D-3EE0-476E-BEF2-1F0597A0740B}" dt="2024-07-26T08:30:39.043" v="539" actId="26606"/>
          <ac:spMkLst>
            <pc:docMk/>
            <pc:sldMk cId="2516365164" sldId="259"/>
            <ac:spMk id="17" creationId="{5A6DFF24-307B-44B0-93F0-893676F1488A}"/>
          </ac:spMkLst>
        </pc:spChg>
        <pc:picChg chg="add mod">
          <ac:chgData name="Lena Vernaeve" userId="83a4e512-ffff-410c-a850-d7b728d3b9ad" providerId="ADAL" clId="{58DE8F4D-3EE0-476E-BEF2-1F0597A0740B}" dt="2024-07-26T08:30:39.043" v="539" actId="26606"/>
          <ac:picMkLst>
            <pc:docMk/>
            <pc:sldMk cId="2516365164" sldId="259"/>
            <ac:picMk id="4" creationId="{F8A62223-BDD8-C75D-92B2-678A7879AFB1}"/>
          </ac:picMkLst>
        </pc:picChg>
      </pc:sldChg>
      <pc:sldChg chg="addSp delSp modSp add mod">
        <pc:chgData name="Lena Vernaeve" userId="83a4e512-ffff-410c-a850-d7b728d3b9ad" providerId="ADAL" clId="{58DE8F4D-3EE0-476E-BEF2-1F0597A0740B}" dt="2024-07-26T11:42:23.005" v="1128" actId="20577"/>
        <pc:sldMkLst>
          <pc:docMk/>
          <pc:sldMk cId="3498545585" sldId="260"/>
        </pc:sldMkLst>
        <pc:spChg chg="mod">
          <ac:chgData name="Lena Vernaeve" userId="83a4e512-ffff-410c-a850-d7b728d3b9ad" providerId="ADAL" clId="{58DE8F4D-3EE0-476E-BEF2-1F0597A0740B}" dt="2024-07-26T11:37:29.980" v="982" actId="20577"/>
          <ac:spMkLst>
            <pc:docMk/>
            <pc:sldMk cId="3498545585" sldId="260"/>
            <ac:spMk id="3" creationId="{277C4933-0FF7-34A4-E5A9-B476D7543D41}"/>
          </ac:spMkLst>
        </pc:spChg>
        <pc:spChg chg="mod">
          <ac:chgData name="Lena Vernaeve" userId="83a4e512-ffff-410c-a850-d7b728d3b9ad" providerId="ADAL" clId="{58DE8F4D-3EE0-476E-BEF2-1F0597A0740B}" dt="2024-07-26T11:42:23.005" v="1128" actId="20577"/>
          <ac:spMkLst>
            <pc:docMk/>
            <pc:sldMk cId="3498545585" sldId="260"/>
            <ac:spMk id="10" creationId="{93520CC3-104C-DE2E-A74B-997821FCC550}"/>
          </ac:spMkLst>
        </pc:spChg>
        <pc:spChg chg="del">
          <ac:chgData name="Lena Vernaeve" userId="83a4e512-ffff-410c-a850-d7b728d3b9ad" providerId="ADAL" clId="{58DE8F4D-3EE0-476E-BEF2-1F0597A0740B}" dt="2024-07-26T08:34:19.274" v="674" actId="26606"/>
          <ac:spMkLst>
            <pc:docMk/>
            <pc:sldMk cId="3498545585" sldId="260"/>
            <ac:spMk id="15" creationId="{841EFD0D-0D37-447B-B1EA-4F7197EB2911}"/>
          </ac:spMkLst>
        </pc:spChg>
        <pc:spChg chg="del">
          <ac:chgData name="Lena Vernaeve" userId="83a4e512-ffff-410c-a850-d7b728d3b9ad" providerId="ADAL" clId="{58DE8F4D-3EE0-476E-BEF2-1F0597A0740B}" dt="2024-07-26T08:34:19.274" v="674" actId="26606"/>
          <ac:spMkLst>
            <pc:docMk/>
            <pc:sldMk cId="3498545585" sldId="260"/>
            <ac:spMk id="17" creationId="{5A6DFF24-307B-44B0-93F0-893676F1488A}"/>
          </ac:spMkLst>
        </pc:spChg>
        <pc:spChg chg="add">
          <ac:chgData name="Lena Vernaeve" userId="83a4e512-ffff-410c-a850-d7b728d3b9ad" providerId="ADAL" clId="{58DE8F4D-3EE0-476E-BEF2-1F0597A0740B}" dt="2024-07-26T08:34:19.274" v="674" actId="26606"/>
          <ac:spMkLst>
            <pc:docMk/>
            <pc:sldMk cId="3498545585" sldId="260"/>
            <ac:spMk id="22" creationId="{841EFD0D-0D37-447B-B1EA-4F7197EB2911}"/>
          </ac:spMkLst>
        </pc:spChg>
        <pc:spChg chg="add">
          <ac:chgData name="Lena Vernaeve" userId="83a4e512-ffff-410c-a850-d7b728d3b9ad" providerId="ADAL" clId="{58DE8F4D-3EE0-476E-BEF2-1F0597A0740B}" dt="2024-07-26T08:34:19.274" v="674" actId="26606"/>
          <ac:spMkLst>
            <pc:docMk/>
            <pc:sldMk cId="3498545585" sldId="260"/>
            <ac:spMk id="24" creationId="{5A6DFF24-307B-44B0-93F0-893676F1488A}"/>
          </ac:spMkLst>
        </pc:spChg>
        <pc:picChg chg="del">
          <ac:chgData name="Lena Vernaeve" userId="83a4e512-ffff-410c-a850-d7b728d3b9ad" providerId="ADAL" clId="{58DE8F4D-3EE0-476E-BEF2-1F0597A0740B}" dt="2024-07-26T08:31:06.610" v="543" actId="478"/>
          <ac:picMkLst>
            <pc:docMk/>
            <pc:sldMk cId="3498545585" sldId="260"/>
            <ac:picMk id="4" creationId="{F8A62223-BDD8-C75D-92B2-678A7879AFB1}"/>
          </ac:picMkLst>
        </pc:picChg>
        <pc:picChg chg="add mod">
          <ac:chgData name="Lena Vernaeve" userId="83a4e512-ffff-410c-a850-d7b728d3b9ad" providerId="ADAL" clId="{58DE8F4D-3EE0-476E-BEF2-1F0597A0740B}" dt="2024-07-26T08:34:32.274" v="677" actId="1076"/>
          <ac:picMkLst>
            <pc:docMk/>
            <pc:sldMk cId="3498545585" sldId="260"/>
            <ac:picMk id="5" creationId="{9C075B2B-D515-0DA0-841A-E514CF9C1091}"/>
          </ac:picMkLst>
        </pc:picChg>
      </pc:sldChg>
      <pc:sldChg chg="addSp delSp modSp add mod">
        <pc:chgData name="Lena Vernaeve" userId="83a4e512-ffff-410c-a850-d7b728d3b9ad" providerId="ADAL" clId="{58DE8F4D-3EE0-476E-BEF2-1F0597A0740B}" dt="2024-07-26T11:42:31.303" v="1146" actId="20577"/>
        <pc:sldMkLst>
          <pc:docMk/>
          <pc:sldMk cId="3033963507" sldId="261"/>
        </pc:sldMkLst>
        <pc:spChg chg="mod">
          <ac:chgData name="Lena Vernaeve" userId="83a4e512-ffff-410c-a850-d7b728d3b9ad" providerId="ADAL" clId="{58DE8F4D-3EE0-476E-BEF2-1F0597A0740B}" dt="2024-07-26T11:37:39.036" v="996" actId="20577"/>
          <ac:spMkLst>
            <pc:docMk/>
            <pc:sldMk cId="3033963507" sldId="261"/>
            <ac:spMk id="3" creationId="{277C4933-0FF7-34A4-E5A9-B476D7543D41}"/>
          </ac:spMkLst>
        </pc:spChg>
        <pc:spChg chg="mod">
          <ac:chgData name="Lena Vernaeve" userId="83a4e512-ffff-410c-a850-d7b728d3b9ad" providerId="ADAL" clId="{58DE8F4D-3EE0-476E-BEF2-1F0597A0740B}" dt="2024-07-26T11:42:31.303" v="1146" actId="20577"/>
          <ac:spMkLst>
            <pc:docMk/>
            <pc:sldMk cId="3033963507" sldId="261"/>
            <ac:spMk id="10" creationId="{93520CC3-104C-DE2E-A74B-997821FCC550}"/>
          </ac:spMkLst>
        </pc:spChg>
        <pc:spChg chg="del">
          <ac:chgData name="Lena Vernaeve" userId="83a4e512-ffff-410c-a850-d7b728d3b9ad" providerId="ADAL" clId="{58DE8F4D-3EE0-476E-BEF2-1F0597A0740B}" dt="2024-07-26T08:38:43.434" v="869" actId="26606"/>
          <ac:spMkLst>
            <pc:docMk/>
            <pc:sldMk cId="3033963507" sldId="261"/>
            <ac:spMk id="22" creationId="{841EFD0D-0D37-447B-B1EA-4F7197EB2911}"/>
          </ac:spMkLst>
        </pc:spChg>
        <pc:spChg chg="del">
          <ac:chgData name="Lena Vernaeve" userId="83a4e512-ffff-410c-a850-d7b728d3b9ad" providerId="ADAL" clId="{58DE8F4D-3EE0-476E-BEF2-1F0597A0740B}" dt="2024-07-26T08:38:43.434" v="869" actId="26606"/>
          <ac:spMkLst>
            <pc:docMk/>
            <pc:sldMk cId="3033963507" sldId="261"/>
            <ac:spMk id="24" creationId="{5A6DFF24-307B-44B0-93F0-893676F1488A}"/>
          </ac:spMkLst>
        </pc:spChg>
        <pc:spChg chg="add">
          <ac:chgData name="Lena Vernaeve" userId="83a4e512-ffff-410c-a850-d7b728d3b9ad" providerId="ADAL" clId="{58DE8F4D-3EE0-476E-BEF2-1F0597A0740B}" dt="2024-07-26T08:38:43.434" v="869" actId="26606"/>
          <ac:spMkLst>
            <pc:docMk/>
            <pc:sldMk cId="3033963507" sldId="261"/>
            <ac:spMk id="29" creationId="{A8810A89-0FFE-4C4E-904F-4E01F025EC51}"/>
          </ac:spMkLst>
        </pc:spChg>
        <pc:spChg chg="add">
          <ac:chgData name="Lena Vernaeve" userId="83a4e512-ffff-410c-a850-d7b728d3b9ad" providerId="ADAL" clId="{58DE8F4D-3EE0-476E-BEF2-1F0597A0740B}" dt="2024-07-26T08:38:43.434" v="869" actId="26606"/>
          <ac:spMkLst>
            <pc:docMk/>
            <pc:sldMk cId="3033963507" sldId="261"/>
            <ac:spMk id="31" creationId="{5420D737-9CCD-4CC9-9822-1BBA77341171}"/>
          </ac:spMkLst>
        </pc:spChg>
        <pc:picChg chg="add mod">
          <ac:chgData name="Lena Vernaeve" userId="83a4e512-ffff-410c-a850-d7b728d3b9ad" providerId="ADAL" clId="{58DE8F4D-3EE0-476E-BEF2-1F0597A0740B}" dt="2024-07-26T08:38:43.434" v="869" actId="26606"/>
          <ac:picMkLst>
            <pc:docMk/>
            <pc:sldMk cId="3033963507" sldId="261"/>
            <ac:picMk id="4" creationId="{331EA007-A6C4-5C7D-C4F8-D8A2C12A2BC0}"/>
          </ac:picMkLst>
        </pc:picChg>
        <pc:picChg chg="del">
          <ac:chgData name="Lena Vernaeve" userId="83a4e512-ffff-410c-a850-d7b728d3b9ad" providerId="ADAL" clId="{58DE8F4D-3EE0-476E-BEF2-1F0597A0740B}" dt="2024-07-26T08:38:18.332" v="864" actId="478"/>
          <ac:picMkLst>
            <pc:docMk/>
            <pc:sldMk cId="3033963507" sldId="261"/>
            <ac:picMk id="5" creationId="{9C075B2B-D515-0DA0-841A-E514CF9C109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E079F42-5C7A-44DD-9E9F-A34795A48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9091" y="0"/>
            <a:ext cx="114729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09777E15-6D68-4808-AD20-82EA7377F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3285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CE79CAD8-9F7F-4756-BD12-8463CA4C6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nl-B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923A21-5790-4667-B5C7-ADA793B49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4448" y="643466"/>
            <a:ext cx="9600802" cy="55710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7ECB2D0-7636-8E51-37D6-1BF2F3DAF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384510"/>
              </p:ext>
            </p:extLst>
          </p:nvPr>
        </p:nvGraphicFramePr>
        <p:xfrm>
          <a:off x="1883181" y="2060493"/>
          <a:ext cx="9129960" cy="2926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940">
                  <a:extLst>
                    <a:ext uri="{9D8B030D-6E8A-4147-A177-3AD203B41FA5}">
                      <a16:colId xmlns:a16="http://schemas.microsoft.com/office/drawing/2014/main" val="2204974510"/>
                    </a:ext>
                  </a:extLst>
                </a:gridCol>
                <a:gridCol w="5869020">
                  <a:extLst>
                    <a:ext uri="{9D8B030D-6E8A-4147-A177-3AD203B41FA5}">
                      <a16:colId xmlns:a16="http://schemas.microsoft.com/office/drawing/2014/main" val="2117731459"/>
                    </a:ext>
                  </a:extLst>
                </a:gridCol>
              </a:tblGrid>
              <a:tr h="777605">
                <a:tc>
                  <a:txBody>
                    <a:bodyPr/>
                    <a:lstStyle/>
                    <a:p>
                      <a:r>
                        <a:rPr lang="nl-BE" sz="4000" dirty="0">
                          <a:solidFill>
                            <a:schemeClr val="tx1"/>
                          </a:solidFill>
                        </a:rPr>
                        <a:t>Field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dirty="0">
                          <a:solidFill>
                            <a:schemeClr val="tx1"/>
                          </a:solidFill>
                        </a:rPr>
                        <a:t>Central </a:t>
                      </a:r>
                      <a:r>
                        <a:rPr lang="nl-BE" sz="4000" dirty="0" err="1">
                          <a:solidFill>
                            <a:schemeClr val="tx1"/>
                          </a:solidFill>
                        </a:rPr>
                        <a:t>Heating</a:t>
                      </a:r>
                      <a:endParaRPr lang="nl-BE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534116"/>
                  </a:ext>
                </a:extLst>
              </a:tr>
              <a:tr h="777605">
                <a:tc>
                  <a:txBody>
                    <a:bodyPr/>
                    <a:lstStyle/>
                    <a:p>
                      <a:r>
                        <a:rPr lang="nl-BE" sz="4000" b="1" dirty="0" err="1"/>
                        <a:t>Chapter</a:t>
                      </a:r>
                      <a:endParaRPr lang="nl-BE" sz="40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800" b="1" dirty="0" err="1"/>
                        <a:t>Regulations</a:t>
                      </a:r>
                      <a:r>
                        <a:rPr lang="nl-BE" sz="2800" b="1" dirty="0"/>
                        <a:t> </a:t>
                      </a:r>
                      <a:r>
                        <a:rPr lang="nl-BE" sz="2800" b="1" dirty="0" err="1"/>
                        <a:t>concerning</a:t>
                      </a:r>
                      <a:r>
                        <a:rPr lang="nl-BE" sz="2800" b="1" dirty="0"/>
                        <a:t> </a:t>
                      </a:r>
                      <a:r>
                        <a:rPr lang="nl-BE" sz="2800" b="1" dirty="0" err="1"/>
                        <a:t>the</a:t>
                      </a:r>
                      <a:r>
                        <a:rPr lang="nl-BE" sz="2800" b="1" dirty="0"/>
                        <a:t> </a:t>
                      </a:r>
                      <a:r>
                        <a:rPr lang="nl-BE" sz="2800" b="1" dirty="0" err="1"/>
                        <a:t>annual</a:t>
                      </a:r>
                      <a:r>
                        <a:rPr lang="nl-BE" sz="2800" b="1" dirty="0"/>
                        <a:t> maintenance of </a:t>
                      </a:r>
                      <a:r>
                        <a:rPr lang="nl-BE" sz="2800" b="1" dirty="0" err="1"/>
                        <a:t>installations</a:t>
                      </a:r>
                      <a:r>
                        <a:rPr lang="nl-BE" sz="2800" b="1" dirty="0"/>
                        <a:t>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396940"/>
                  </a:ext>
                </a:extLst>
              </a:tr>
              <a:tr h="777605">
                <a:tc>
                  <a:txBody>
                    <a:bodyPr/>
                    <a:lstStyle/>
                    <a:p>
                      <a:r>
                        <a:rPr lang="nl-BE" sz="4000" b="1" dirty="0" err="1"/>
                        <a:t>Subtitle</a:t>
                      </a:r>
                      <a:endParaRPr lang="nl-BE" sz="4000" b="1" dirty="0"/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b="1" dirty="0" err="1"/>
                        <a:t>Number</a:t>
                      </a:r>
                      <a:r>
                        <a:rPr lang="nl-BE" sz="4000" b="1" dirty="0"/>
                        <a:t> Plate</a:t>
                      </a:r>
                    </a:p>
                  </a:txBody>
                  <a:tcPr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456139"/>
                  </a:ext>
                </a:extLst>
              </a:tr>
            </a:tbl>
          </a:graphicData>
        </a:graphic>
      </p:graphicFrame>
      <p:pic>
        <p:nvPicPr>
          <p:cNvPr id="4" name="Afbeelding 3" descr="Afbeelding met tekst, Lettertype, Elektrisch blauw, schermopname&#10;&#10;Automatisch gegenereerde beschrijving">
            <a:extLst>
              <a:ext uri="{FF2B5EF4-FFF2-40B4-BE49-F238E27FC236}">
                <a16:creationId xmlns:a16="http://schemas.microsoft.com/office/drawing/2014/main" id="{CF63E722-31A4-0BA4-5D16-41710BCC4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667" y="5022969"/>
            <a:ext cx="3872004" cy="1106005"/>
          </a:xfrm>
          <a:prstGeom prst="rect">
            <a:avLst/>
          </a:prstGeom>
        </p:spPr>
      </p:pic>
      <p:pic>
        <p:nvPicPr>
          <p:cNvPr id="6" name="Afbeelding 5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EA1FF4A3-73FA-2550-68E7-CACCFD99B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67" y="968885"/>
            <a:ext cx="4160888" cy="91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36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277C4933-0FF7-34A4-E5A9-B476D7543D41}"/>
              </a:ext>
            </a:extLst>
          </p:cNvPr>
          <p:cNvSpPr txBox="1"/>
          <p:nvPr/>
        </p:nvSpPr>
        <p:spPr>
          <a:xfrm>
            <a:off x="1344706" y="457200"/>
            <a:ext cx="9923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err="1"/>
              <a:t>Number</a:t>
            </a:r>
            <a:r>
              <a:rPr lang="nl-BE" sz="2800" b="1" dirty="0"/>
              <a:t> Plate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3520CC3-104C-DE2E-A74B-997821FCC550}"/>
              </a:ext>
            </a:extLst>
          </p:cNvPr>
          <p:cNvSpPr txBox="1"/>
          <p:nvPr/>
        </p:nvSpPr>
        <p:spPr>
          <a:xfrm>
            <a:off x="1344706" y="1371600"/>
            <a:ext cx="1017942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/>
              <a:t>Inspection certificates must contain all kinds of data. We can ask the customer for the customer's data, but the characteristics of the device can be found on the license plate.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/>
              <a:t>The number plate can tell us a lot about the device. It can look very different depending on the brand and type. There is no standard license plate. However, it is mandatory to note down certain things: </a:t>
            </a:r>
          </a:p>
          <a:p>
            <a:endParaRPr lang="nl-BE" sz="2400" dirty="0"/>
          </a:p>
          <a:p>
            <a:r>
              <a:rPr lang="nl-BE" sz="2400" dirty="0"/>
              <a:t>                          - </a:t>
            </a:r>
            <a:r>
              <a:rPr lang="en-US" sz="2400" dirty="0"/>
              <a:t>Brand (manufacturer of the device)</a:t>
            </a:r>
          </a:p>
          <a:p>
            <a:r>
              <a:rPr lang="en-US" sz="2400" dirty="0"/>
              <a:t>                          - Model (device type)</a:t>
            </a:r>
          </a:p>
          <a:p>
            <a:r>
              <a:rPr lang="en-US" sz="2400" dirty="0"/>
              <a:t>                          - Serial Number</a:t>
            </a:r>
          </a:p>
          <a:p>
            <a:r>
              <a:rPr lang="en-US" sz="2400" dirty="0"/>
              <a:t>                          - Power</a:t>
            </a:r>
          </a:p>
          <a:p>
            <a:r>
              <a:rPr lang="en-US" sz="2400" dirty="0"/>
              <a:t>                          - Construction Year</a:t>
            </a:r>
          </a:p>
        </p:txBody>
      </p:sp>
    </p:spTree>
    <p:extLst>
      <p:ext uri="{BB962C8B-B14F-4D97-AF65-F5344CB8AC3E}">
        <p14:creationId xmlns:p14="http://schemas.microsoft.com/office/powerpoint/2010/main" val="2144129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6">
            <a:extLst>
              <a:ext uri="{FF2B5EF4-FFF2-40B4-BE49-F238E27FC236}">
                <a16:creationId xmlns:a16="http://schemas.microsoft.com/office/drawing/2014/main" id="{841EFD0D-0D37-447B-B1EA-4F7197E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nl-B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6DFF24-307B-44B0-93F0-893676F14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77C4933-0FF7-34A4-E5A9-B476D7543D41}"/>
              </a:ext>
            </a:extLst>
          </p:cNvPr>
          <p:cNvSpPr txBox="1"/>
          <p:nvPr/>
        </p:nvSpPr>
        <p:spPr>
          <a:xfrm>
            <a:off x="1251679" y="645107"/>
            <a:ext cx="3883028" cy="16408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all" spc="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Number Plate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cap="all" spc="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(example 1)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3520CC3-104C-DE2E-A74B-997821FCC550}"/>
              </a:ext>
            </a:extLst>
          </p:cNvPr>
          <p:cNvSpPr txBox="1"/>
          <p:nvPr/>
        </p:nvSpPr>
        <p:spPr>
          <a:xfrm>
            <a:off x="1251678" y="2286001"/>
            <a:ext cx="3883029" cy="394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Brand: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Stelrad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NV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Model: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</a:p>
          <a:p>
            <a:pPr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Construction Year: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1983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Gas flow rate: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3,45 m³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Power: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27,32 kW</a:t>
            </a:r>
          </a:p>
        </p:txBody>
      </p:sp>
      <p:pic>
        <p:nvPicPr>
          <p:cNvPr id="4" name="Afbeelding 3" descr="Afbeelding met tekst, menu, ontvangst&#10;&#10;Automatisch gegenereerde beschrijving">
            <a:extLst>
              <a:ext uri="{FF2B5EF4-FFF2-40B4-BE49-F238E27FC236}">
                <a16:creationId xmlns:a16="http://schemas.microsoft.com/office/drawing/2014/main" id="{F8A62223-BDD8-C75D-92B2-678A7879A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472" y="865804"/>
            <a:ext cx="5995465" cy="515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6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>
            <a:extLst>
              <a:ext uri="{FF2B5EF4-FFF2-40B4-BE49-F238E27FC236}">
                <a16:creationId xmlns:a16="http://schemas.microsoft.com/office/drawing/2014/main" id="{841EFD0D-0D37-447B-B1EA-4F7197E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nl-B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6DFF24-307B-44B0-93F0-893676F14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77C4933-0FF7-34A4-E5A9-B476D7543D41}"/>
              </a:ext>
            </a:extLst>
          </p:cNvPr>
          <p:cNvSpPr txBox="1"/>
          <p:nvPr/>
        </p:nvSpPr>
        <p:spPr>
          <a:xfrm>
            <a:off x="1251679" y="645107"/>
            <a:ext cx="4027792" cy="16408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all" spc="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Number Plate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cap="all" spc="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(example 2)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3520CC3-104C-DE2E-A74B-997821FCC550}"/>
              </a:ext>
            </a:extLst>
          </p:cNvPr>
          <p:cNvSpPr txBox="1"/>
          <p:nvPr/>
        </p:nvSpPr>
        <p:spPr>
          <a:xfrm>
            <a:off x="1251678" y="2286001"/>
            <a:ext cx="4027793" cy="39408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Brand: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Radson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Alutherm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NV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Model: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HR 335 GR + TO</a:t>
            </a:r>
          </a:p>
          <a:p>
            <a:pPr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Construction Year: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1994</a:t>
            </a:r>
          </a:p>
          <a:p>
            <a:pPr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Power: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45,7 kW</a:t>
            </a:r>
          </a:p>
          <a:p>
            <a:pPr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Useful power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41,6 kW</a:t>
            </a:r>
          </a:p>
        </p:txBody>
      </p:sp>
      <p:pic>
        <p:nvPicPr>
          <p:cNvPr id="5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9C075B2B-D515-0DA0-841A-E514CF9C1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6271" y="1550422"/>
            <a:ext cx="5995465" cy="375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45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>
            <a:extLst>
              <a:ext uri="{FF2B5EF4-FFF2-40B4-BE49-F238E27FC236}">
                <a16:creationId xmlns:a16="http://schemas.microsoft.com/office/drawing/2014/main" id="{A8810A89-0FFE-4C4E-904F-4E01F025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nl-BE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20D737-9CCD-4CC9-9822-1BBA77341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77C4933-0FF7-34A4-E5A9-B476D7543D41}"/>
              </a:ext>
            </a:extLst>
          </p:cNvPr>
          <p:cNvSpPr txBox="1"/>
          <p:nvPr/>
        </p:nvSpPr>
        <p:spPr>
          <a:xfrm>
            <a:off x="1251679" y="645107"/>
            <a:ext cx="3898545" cy="16408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all" spc="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number Plate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cap="all" spc="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(example 3)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3520CC3-104C-DE2E-A74B-997821FCC550}"/>
              </a:ext>
            </a:extLst>
          </p:cNvPr>
          <p:cNvSpPr txBox="1"/>
          <p:nvPr/>
        </p:nvSpPr>
        <p:spPr>
          <a:xfrm>
            <a:off x="1251678" y="2286001"/>
            <a:ext cx="4017929" cy="394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Brand: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Sime S.p.A.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Model: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 3 freestanding</a:t>
            </a:r>
          </a:p>
          <a:p>
            <a:pPr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Construction Year: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1997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Power: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21,5 kW</a:t>
            </a:r>
          </a:p>
          <a:p>
            <a:pPr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Useful power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18,90 kW</a:t>
            </a:r>
          </a:p>
          <a:p>
            <a:pPr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Gas flow rate: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3,45 m³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Afbeelding 3" descr="Afbeelding met tekst, kruiswoordpuzzel&#10;&#10;Automatisch gegenereerde beschrijving">
            <a:extLst>
              <a:ext uri="{FF2B5EF4-FFF2-40B4-BE49-F238E27FC236}">
                <a16:creationId xmlns:a16="http://schemas.microsoft.com/office/drawing/2014/main" id="{331EA007-A6C4-5C7D-C4F8-D8A2C12A2B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4" r="11545" b="1"/>
          <a:stretch/>
        </p:blipFill>
        <p:spPr>
          <a:xfrm>
            <a:off x="5279472" y="645107"/>
            <a:ext cx="5995465" cy="559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6350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93</TotalTime>
  <Words>230</Words>
  <Application>Microsoft Office PowerPoint</Application>
  <PresentationFormat>Breedbeeld</PresentationFormat>
  <Paragraphs>38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Impact</vt:lpstr>
      <vt:lpstr>Badge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Lena Vernaeve</dc:creator>
  <cp:lastModifiedBy>Lena Vernaeve</cp:lastModifiedBy>
  <cp:revision>1</cp:revision>
  <dcterms:created xsi:type="dcterms:W3CDTF">2024-07-26T08:13:06Z</dcterms:created>
  <dcterms:modified xsi:type="dcterms:W3CDTF">2024-07-26T11:42:33Z</dcterms:modified>
</cp:coreProperties>
</file>