
<file path=[Content_Types].xml><?xml version="1.0" encoding="utf-8"?>
<Types xmlns="http://schemas.openxmlformats.org/package/2006/content-types">
  <Default Extension="docx" ContentType="application/vnd.openxmlformats-officedocument.wordprocessingml.document"/>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78" d="100"/>
          <a:sy n="78" d="100"/>
        </p:scale>
        <p:origin x="154"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AB182D6-8D4D-4FF0-9799-C450A2983102}" type="doc">
      <dgm:prSet loTypeId="urn:microsoft.com/office/officeart/2016/7/layout/BasicLinearProcessNumbered" loCatId="process" qsTypeId="urn:microsoft.com/office/officeart/2005/8/quickstyle/simple2" qsCatId="simple" csTypeId="urn:microsoft.com/office/officeart/2005/8/colors/colorful5" csCatId="colorful"/>
      <dgm:spPr/>
      <dgm:t>
        <a:bodyPr/>
        <a:lstStyle/>
        <a:p>
          <a:endParaRPr lang="en-US"/>
        </a:p>
      </dgm:t>
    </dgm:pt>
    <dgm:pt modelId="{47DCA987-C17C-44E2-B337-496B5B39ED26}">
      <dgm:prSet/>
      <dgm:spPr/>
      <dgm:t>
        <a:bodyPr/>
        <a:lstStyle/>
        <a:p>
          <a:r>
            <a:rPr lang="en-GB"/>
            <a:t>Heating Mode: Heat is drawn into the house from the outside air by the heat pump. The refrigerant's low boiling point allows this process to function well even in cold weather.</a:t>
          </a:r>
          <a:endParaRPr lang="en-US"/>
        </a:p>
      </dgm:t>
    </dgm:pt>
    <dgm:pt modelId="{D2CCA73E-2FF7-4609-8832-5CB82A303241}" type="parTrans" cxnId="{C47A530A-465B-4E08-9934-BF0793AE1052}">
      <dgm:prSet/>
      <dgm:spPr/>
      <dgm:t>
        <a:bodyPr/>
        <a:lstStyle/>
        <a:p>
          <a:endParaRPr lang="en-US"/>
        </a:p>
      </dgm:t>
    </dgm:pt>
    <dgm:pt modelId="{0B053145-30D9-4B67-94D5-D094B6D35520}" type="sibTrans" cxnId="{C47A530A-465B-4E08-9934-BF0793AE1052}">
      <dgm:prSet phldrT="1" phldr="0"/>
      <dgm:spPr/>
      <dgm:t>
        <a:bodyPr/>
        <a:lstStyle/>
        <a:p>
          <a:r>
            <a:rPr lang="en-US"/>
            <a:t>1</a:t>
          </a:r>
        </a:p>
      </dgm:t>
    </dgm:pt>
    <dgm:pt modelId="{F9E4B9F8-8615-43A5-AAF2-B2CF55FC3A0B}">
      <dgm:prSet/>
      <dgm:spPr/>
      <dgm:t>
        <a:bodyPr/>
        <a:lstStyle/>
        <a:p>
          <a:r>
            <a:rPr lang="en-GB"/>
            <a:t>Cooling Mode: The opposite of the cycle. Like an air conditioner, the heat pump draws heat from inside the house and delivers it outdoors.</a:t>
          </a:r>
          <a:endParaRPr lang="en-US"/>
        </a:p>
      </dgm:t>
    </dgm:pt>
    <dgm:pt modelId="{8372DBBB-EC8A-4865-93DE-B6D9E3E039ED}" type="parTrans" cxnId="{5152C939-7F4F-4247-906D-17149B2F082A}">
      <dgm:prSet/>
      <dgm:spPr/>
      <dgm:t>
        <a:bodyPr/>
        <a:lstStyle/>
        <a:p>
          <a:endParaRPr lang="en-US"/>
        </a:p>
      </dgm:t>
    </dgm:pt>
    <dgm:pt modelId="{E425193F-FFFB-4DBB-8459-EDA414B488FE}" type="sibTrans" cxnId="{5152C939-7F4F-4247-906D-17149B2F082A}">
      <dgm:prSet phldrT="2" phldr="0"/>
      <dgm:spPr/>
      <dgm:t>
        <a:bodyPr/>
        <a:lstStyle/>
        <a:p>
          <a:r>
            <a:rPr lang="en-US"/>
            <a:t>2</a:t>
          </a:r>
        </a:p>
      </dgm:t>
    </dgm:pt>
    <dgm:pt modelId="{3099B6A2-47D2-4042-B4E4-8E2DD28A49B9}" type="pres">
      <dgm:prSet presAssocID="{4AB182D6-8D4D-4FF0-9799-C450A2983102}" presName="Name0" presStyleCnt="0">
        <dgm:presLayoutVars>
          <dgm:animLvl val="lvl"/>
          <dgm:resizeHandles val="exact"/>
        </dgm:presLayoutVars>
      </dgm:prSet>
      <dgm:spPr/>
    </dgm:pt>
    <dgm:pt modelId="{02E9CD38-1AAC-4CB6-9608-1BA5D92C391C}" type="pres">
      <dgm:prSet presAssocID="{47DCA987-C17C-44E2-B337-496B5B39ED26}" presName="compositeNode" presStyleCnt="0">
        <dgm:presLayoutVars>
          <dgm:bulletEnabled val="1"/>
        </dgm:presLayoutVars>
      </dgm:prSet>
      <dgm:spPr/>
    </dgm:pt>
    <dgm:pt modelId="{C1B751C7-97BD-452A-967E-1D345E8F136C}" type="pres">
      <dgm:prSet presAssocID="{47DCA987-C17C-44E2-B337-496B5B39ED26}" presName="bgRect" presStyleLbl="bgAccFollowNode1" presStyleIdx="0" presStyleCnt="2"/>
      <dgm:spPr/>
    </dgm:pt>
    <dgm:pt modelId="{55428A28-2E60-4506-BE3A-48540E5E4C3F}" type="pres">
      <dgm:prSet presAssocID="{0B053145-30D9-4B67-94D5-D094B6D35520}" presName="sibTransNodeCircle" presStyleLbl="alignNode1" presStyleIdx="0" presStyleCnt="4">
        <dgm:presLayoutVars>
          <dgm:chMax val="0"/>
          <dgm:bulletEnabled/>
        </dgm:presLayoutVars>
      </dgm:prSet>
      <dgm:spPr/>
    </dgm:pt>
    <dgm:pt modelId="{F573EC84-983D-46AD-9600-481F612E0294}" type="pres">
      <dgm:prSet presAssocID="{47DCA987-C17C-44E2-B337-496B5B39ED26}" presName="bottomLine" presStyleLbl="alignNode1" presStyleIdx="1" presStyleCnt="4">
        <dgm:presLayoutVars/>
      </dgm:prSet>
      <dgm:spPr/>
    </dgm:pt>
    <dgm:pt modelId="{CC82D957-58CF-4DE2-BF65-3FFBB5982603}" type="pres">
      <dgm:prSet presAssocID="{47DCA987-C17C-44E2-B337-496B5B39ED26}" presName="nodeText" presStyleLbl="bgAccFollowNode1" presStyleIdx="0" presStyleCnt="2">
        <dgm:presLayoutVars>
          <dgm:bulletEnabled val="1"/>
        </dgm:presLayoutVars>
      </dgm:prSet>
      <dgm:spPr/>
    </dgm:pt>
    <dgm:pt modelId="{73300F5C-292C-4314-BBEF-8AC7233FA410}" type="pres">
      <dgm:prSet presAssocID="{0B053145-30D9-4B67-94D5-D094B6D35520}" presName="sibTrans" presStyleCnt="0"/>
      <dgm:spPr/>
    </dgm:pt>
    <dgm:pt modelId="{F73B82EA-9305-4AD7-8394-514268326CB4}" type="pres">
      <dgm:prSet presAssocID="{F9E4B9F8-8615-43A5-AAF2-B2CF55FC3A0B}" presName="compositeNode" presStyleCnt="0">
        <dgm:presLayoutVars>
          <dgm:bulletEnabled val="1"/>
        </dgm:presLayoutVars>
      </dgm:prSet>
      <dgm:spPr/>
    </dgm:pt>
    <dgm:pt modelId="{1A5DC0BA-0B03-4DA9-8C8A-4B6A269FD08F}" type="pres">
      <dgm:prSet presAssocID="{F9E4B9F8-8615-43A5-AAF2-B2CF55FC3A0B}" presName="bgRect" presStyleLbl="bgAccFollowNode1" presStyleIdx="1" presStyleCnt="2"/>
      <dgm:spPr/>
    </dgm:pt>
    <dgm:pt modelId="{9CEF7462-2D79-4A6F-925B-B8338755A4F2}" type="pres">
      <dgm:prSet presAssocID="{E425193F-FFFB-4DBB-8459-EDA414B488FE}" presName="sibTransNodeCircle" presStyleLbl="alignNode1" presStyleIdx="2" presStyleCnt="4">
        <dgm:presLayoutVars>
          <dgm:chMax val="0"/>
          <dgm:bulletEnabled/>
        </dgm:presLayoutVars>
      </dgm:prSet>
      <dgm:spPr/>
    </dgm:pt>
    <dgm:pt modelId="{232B998C-C7AB-4058-9BF8-765359DA152F}" type="pres">
      <dgm:prSet presAssocID="{F9E4B9F8-8615-43A5-AAF2-B2CF55FC3A0B}" presName="bottomLine" presStyleLbl="alignNode1" presStyleIdx="3" presStyleCnt="4">
        <dgm:presLayoutVars/>
      </dgm:prSet>
      <dgm:spPr/>
    </dgm:pt>
    <dgm:pt modelId="{47ADFAB9-9D45-4B9A-8EF8-03DB7ACB9A49}" type="pres">
      <dgm:prSet presAssocID="{F9E4B9F8-8615-43A5-AAF2-B2CF55FC3A0B}" presName="nodeText" presStyleLbl="bgAccFollowNode1" presStyleIdx="1" presStyleCnt="2">
        <dgm:presLayoutVars>
          <dgm:bulletEnabled val="1"/>
        </dgm:presLayoutVars>
      </dgm:prSet>
      <dgm:spPr/>
    </dgm:pt>
  </dgm:ptLst>
  <dgm:cxnLst>
    <dgm:cxn modelId="{C47A530A-465B-4E08-9934-BF0793AE1052}" srcId="{4AB182D6-8D4D-4FF0-9799-C450A2983102}" destId="{47DCA987-C17C-44E2-B337-496B5B39ED26}" srcOrd="0" destOrd="0" parTransId="{D2CCA73E-2FF7-4609-8832-5CB82A303241}" sibTransId="{0B053145-30D9-4B67-94D5-D094B6D35520}"/>
    <dgm:cxn modelId="{0C5BDA16-4057-41C4-95D4-BB201BB25ABC}" type="presOf" srcId="{E425193F-FFFB-4DBB-8459-EDA414B488FE}" destId="{9CEF7462-2D79-4A6F-925B-B8338755A4F2}" srcOrd="0" destOrd="0" presId="urn:microsoft.com/office/officeart/2016/7/layout/BasicLinearProcessNumbered"/>
    <dgm:cxn modelId="{9C5FFD27-0EEA-41F5-BE72-BB8EED61583C}" type="presOf" srcId="{47DCA987-C17C-44E2-B337-496B5B39ED26}" destId="{CC82D957-58CF-4DE2-BF65-3FFBB5982603}" srcOrd="1" destOrd="0" presId="urn:microsoft.com/office/officeart/2016/7/layout/BasicLinearProcessNumbered"/>
    <dgm:cxn modelId="{5152C939-7F4F-4247-906D-17149B2F082A}" srcId="{4AB182D6-8D4D-4FF0-9799-C450A2983102}" destId="{F9E4B9F8-8615-43A5-AAF2-B2CF55FC3A0B}" srcOrd="1" destOrd="0" parTransId="{8372DBBB-EC8A-4865-93DE-B6D9E3E039ED}" sibTransId="{E425193F-FFFB-4DBB-8459-EDA414B488FE}"/>
    <dgm:cxn modelId="{A4DC9441-E56B-43AD-B31A-3803434FCB57}" type="presOf" srcId="{F9E4B9F8-8615-43A5-AAF2-B2CF55FC3A0B}" destId="{47ADFAB9-9D45-4B9A-8EF8-03DB7ACB9A49}" srcOrd="1" destOrd="0" presId="urn:microsoft.com/office/officeart/2016/7/layout/BasicLinearProcessNumbered"/>
    <dgm:cxn modelId="{0C7B104E-0217-4F75-963D-9BDE180E74FD}" type="presOf" srcId="{F9E4B9F8-8615-43A5-AAF2-B2CF55FC3A0B}" destId="{1A5DC0BA-0B03-4DA9-8C8A-4B6A269FD08F}" srcOrd="0" destOrd="0" presId="urn:microsoft.com/office/officeart/2016/7/layout/BasicLinearProcessNumbered"/>
    <dgm:cxn modelId="{DD367F56-9336-4C93-B6AD-B7DA12CCD9A8}" type="presOf" srcId="{4AB182D6-8D4D-4FF0-9799-C450A2983102}" destId="{3099B6A2-47D2-4042-B4E4-8E2DD28A49B9}" srcOrd="0" destOrd="0" presId="urn:microsoft.com/office/officeart/2016/7/layout/BasicLinearProcessNumbered"/>
    <dgm:cxn modelId="{DA40A1BB-C554-4DD9-9BBF-85E6DE565FD2}" type="presOf" srcId="{47DCA987-C17C-44E2-B337-496B5B39ED26}" destId="{C1B751C7-97BD-452A-967E-1D345E8F136C}" srcOrd="0" destOrd="0" presId="urn:microsoft.com/office/officeart/2016/7/layout/BasicLinearProcessNumbered"/>
    <dgm:cxn modelId="{0A4E11D1-E170-41BD-9B71-67C51744258E}" type="presOf" srcId="{0B053145-30D9-4B67-94D5-D094B6D35520}" destId="{55428A28-2E60-4506-BE3A-48540E5E4C3F}" srcOrd="0" destOrd="0" presId="urn:microsoft.com/office/officeart/2016/7/layout/BasicLinearProcessNumbered"/>
    <dgm:cxn modelId="{48009D8F-1558-4D38-AF48-79AD792CBC95}" type="presParOf" srcId="{3099B6A2-47D2-4042-B4E4-8E2DD28A49B9}" destId="{02E9CD38-1AAC-4CB6-9608-1BA5D92C391C}" srcOrd="0" destOrd="0" presId="urn:microsoft.com/office/officeart/2016/7/layout/BasicLinearProcessNumbered"/>
    <dgm:cxn modelId="{0BA03959-4740-4D23-95D9-6912234B7FC1}" type="presParOf" srcId="{02E9CD38-1AAC-4CB6-9608-1BA5D92C391C}" destId="{C1B751C7-97BD-452A-967E-1D345E8F136C}" srcOrd="0" destOrd="0" presId="urn:microsoft.com/office/officeart/2016/7/layout/BasicLinearProcessNumbered"/>
    <dgm:cxn modelId="{F9807162-2908-49DC-AEC8-B80543E0899C}" type="presParOf" srcId="{02E9CD38-1AAC-4CB6-9608-1BA5D92C391C}" destId="{55428A28-2E60-4506-BE3A-48540E5E4C3F}" srcOrd="1" destOrd="0" presId="urn:microsoft.com/office/officeart/2016/7/layout/BasicLinearProcessNumbered"/>
    <dgm:cxn modelId="{523B4879-F97A-4E75-88A6-8CC7236B03A2}" type="presParOf" srcId="{02E9CD38-1AAC-4CB6-9608-1BA5D92C391C}" destId="{F573EC84-983D-46AD-9600-481F612E0294}" srcOrd="2" destOrd="0" presId="urn:microsoft.com/office/officeart/2016/7/layout/BasicLinearProcessNumbered"/>
    <dgm:cxn modelId="{66CD7110-5A80-4B66-A5A9-EB077FA663E9}" type="presParOf" srcId="{02E9CD38-1AAC-4CB6-9608-1BA5D92C391C}" destId="{CC82D957-58CF-4DE2-BF65-3FFBB5982603}" srcOrd="3" destOrd="0" presId="urn:microsoft.com/office/officeart/2016/7/layout/BasicLinearProcessNumbered"/>
    <dgm:cxn modelId="{5BA7FA62-9E48-470C-9193-3E639A713B56}" type="presParOf" srcId="{3099B6A2-47D2-4042-B4E4-8E2DD28A49B9}" destId="{73300F5C-292C-4314-BBEF-8AC7233FA410}" srcOrd="1" destOrd="0" presId="urn:microsoft.com/office/officeart/2016/7/layout/BasicLinearProcessNumbered"/>
    <dgm:cxn modelId="{5F4AB9E0-2838-4042-98AA-4FE42B9116CC}" type="presParOf" srcId="{3099B6A2-47D2-4042-B4E4-8E2DD28A49B9}" destId="{F73B82EA-9305-4AD7-8394-514268326CB4}" srcOrd="2" destOrd="0" presId="urn:microsoft.com/office/officeart/2016/7/layout/BasicLinearProcessNumbered"/>
    <dgm:cxn modelId="{77F38F07-F350-4B15-AB74-F111DD3A7ABD}" type="presParOf" srcId="{F73B82EA-9305-4AD7-8394-514268326CB4}" destId="{1A5DC0BA-0B03-4DA9-8C8A-4B6A269FD08F}" srcOrd="0" destOrd="0" presId="urn:microsoft.com/office/officeart/2016/7/layout/BasicLinearProcessNumbered"/>
    <dgm:cxn modelId="{9EEEF2CB-A3FB-4D98-83EF-731C6F5FA93E}" type="presParOf" srcId="{F73B82EA-9305-4AD7-8394-514268326CB4}" destId="{9CEF7462-2D79-4A6F-925B-B8338755A4F2}" srcOrd="1" destOrd="0" presId="urn:microsoft.com/office/officeart/2016/7/layout/BasicLinearProcessNumbered"/>
    <dgm:cxn modelId="{CE6B1F8A-FF7E-43FE-8A72-A44DB2583EB5}" type="presParOf" srcId="{F73B82EA-9305-4AD7-8394-514268326CB4}" destId="{232B998C-C7AB-4058-9BF8-765359DA152F}" srcOrd="2" destOrd="0" presId="urn:microsoft.com/office/officeart/2016/7/layout/BasicLinearProcessNumbered"/>
    <dgm:cxn modelId="{73B677DA-4CFE-4246-9F52-5A3FFD175E37}" type="presParOf" srcId="{F73B82EA-9305-4AD7-8394-514268326CB4}" destId="{47ADFAB9-9D45-4B9A-8EF8-03DB7ACB9A49}" srcOrd="3" destOrd="0" presId="urn:microsoft.com/office/officeart/2016/7/layout/BasicLinearProcessNumbered"/>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D925F55-80E7-4C7B-93B1-2880E0E1D490}" type="doc">
      <dgm:prSet loTypeId="urn:microsoft.com/office/officeart/2005/8/layout/vList2" loCatId="list" qsTypeId="urn:microsoft.com/office/officeart/2005/8/quickstyle/simple1" qsCatId="simple" csTypeId="urn:microsoft.com/office/officeart/2005/8/colors/colorful5" csCatId="colorful"/>
      <dgm:spPr/>
      <dgm:t>
        <a:bodyPr/>
        <a:lstStyle/>
        <a:p>
          <a:endParaRPr lang="en-US"/>
        </a:p>
      </dgm:t>
    </dgm:pt>
    <dgm:pt modelId="{DD241E5C-02DD-4DEC-94C9-40A697D01DC8}">
      <dgm:prSet/>
      <dgm:spPr/>
      <dgm:t>
        <a:bodyPr/>
        <a:lstStyle/>
        <a:p>
          <a:r>
            <a:rPr lang="en-GB"/>
            <a:t>Energy Efficiency: Heat pumps frequently have a coefficient of performance (COP) above three, indicating their high level of efficiency. This indicates that for every unit of power used, they can generate three units of heat.</a:t>
          </a:r>
          <a:endParaRPr lang="en-US"/>
        </a:p>
      </dgm:t>
    </dgm:pt>
    <dgm:pt modelId="{F0C20D25-44C2-4338-95BF-303779319689}" type="parTrans" cxnId="{5F9B5E4D-E2FD-4176-98A8-3352B58C15C7}">
      <dgm:prSet/>
      <dgm:spPr/>
      <dgm:t>
        <a:bodyPr/>
        <a:lstStyle/>
        <a:p>
          <a:endParaRPr lang="en-US"/>
        </a:p>
      </dgm:t>
    </dgm:pt>
    <dgm:pt modelId="{070E3833-84F1-48D6-810D-70FA30C6DB79}" type="sibTrans" cxnId="{5F9B5E4D-E2FD-4176-98A8-3352B58C15C7}">
      <dgm:prSet/>
      <dgm:spPr/>
      <dgm:t>
        <a:bodyPr/>
        <a:lstStyle/>
        <a:p>
          <a:endParaRPr lang="en-US"/>
        </a:p>
      </dgm:t>
    </dgm:pt>
    <dgm:pt modelId="{F6F2ED81-DEA0-416D-94A9-4B5D1F5CBCEF}">
      <dgm:prSet/>
      <dgm:spPr/>
      <dgm:t>
        <a:bodyPr/>
        <a:lstStyle/>
        <a:p>
          <a:r>
            <a:rPr lang="en-GB"/>
            <a:t>Versatility: Modern heat pumps can be used for both heating and cooling because they are made to function well in a variety of temperatures.</a:t>
          </a:r>
          <a:endParaRPr lang="en-US"/>
        </a:p>
      </dgm:t>
    </dgm:pt>
    <dgm:pt modelId="{32CAA56B-8432-400C-B8C9-054D65BFDBD6}" type="parTrans" cxnId="{E0A008A8-B415-40F8-8D5E-4233A92A14D4}">
      <dgm:prSet/>
      <dgm:spPr/>
      <dgm:t>
        <a:bodyPr/>
        <a:lstStyle/>
        <a:p>
          <a:endParaRPr lang="en-US"/>
        </a:p>
      </dgm:t>
    </dgm:pt>
    <dgm:pt modelId="{1EFA01C5-9E4C-4C8D-AF32-E4A289BAD701}" type="sibTrans" cxnId="{E0A008A8-B415-40F8-8D5E-4233A92A14D4}">
      <dgm:prSet/>
      <dgm:spPr/>
      <dgm:t>
        <a:bodyPr/>
        <a:lstStyle/>
        <a:p>
          <a:endParaRPr lang="en-US"/>
        </a:p>
      </dgm:t>
    </dgm:pt>
    <dgm:pt modelId="{D710DD33-CF39-47B8-86A5-B48EF3988068}">
      <dgm:prSet/>
      <dgm:spPr/>
      <dgm:t>
        <a:bodyPr/>
        <a:lstStyle/>
        <a:p>
          <a:r>
            <a:rPr lang="en-GB"/>
            <a:t>Environmental Impact: Heat pumps lessen dependency on fossil fuels and contribute to the reduction of carbon footprints by harnessing ambient heat from the air, soil, or water.</a:t>
          </a:r>
          <a:endParaRPr lang="en-US"/>
        </a:p>
      </dgm:t>
    </dgm:pt>
    <dgm:pt modelId="{F6E2A366-F590-4D23-B4DD-C4C0AA1761A8}" type="parTrans" cxnId="{B51915C7-B85C-4700-A71C-21DDC8A7F744}">
      <dgm:prSet/>
      <dgm:spPr/>
      <dgm:t>
        <a:bodyPr/>
        <a:lstStyle/>
        <a:p>
          <a:endParaRPr lang="en-US"/>
        </a:p>
      </dgm:t>
    </dgm:pt>
    <dgm:pt modelId="{879635F1-FA72-4246-A69B-941BACA81A12}" type="sibTrans" cxnId="{B51915C7-B85C-4700-A71C-21DDC8A7F744}">
      <dgm:prSet/>
      <dgm:spPr/>
      <dgm:t>
        <a:bodyPr/>
        <a:lstStyle/>
        <a:p>
          <a:endParaRPr lang="en-US"/>
        </a:p>
      </dgm:t>
    </dgm:pt>
    <dgm:pt modelId="{F3573396-2DB8-4AAD-A733-1D0099760554}" type="pres">
      <dgm:prSet presAssocID="{8D925F55-80E7-4C7B-93B1-2880E0E1D490}" presName="linear" presStyleCnt="0">
        <dgm:presLayoutVars>
          <dgm:animLvl val="lvl"/>
          <dgm:resizeHandles val="exact"/>
        </dgm:presLayoutVars>
      </dgm:prSet>
      <dgm:spPr/>
    </dgm:pt>
    <dgm:pt modelId="{B7002B9F-1A23-4CE0-B5C5-7B33D6B9782E}" type="pres">
      <dgm:prSet presAssocID="{DD241E5C-02DD-4DEC-94C9-40A697D01DC8}" presName="parentText" presStyleLbl="node1" presStyleIdx="0" presStyleCnt="3">
        <dgm:presLayoutVars>
          <dgm:chMax val="0"/>
          <dgm:bulletEnabled val="1"/>
        </dgm:presLayoutVars>
      </dgm:prSet>
      <dgm:spPr/>
    </dgm:pt>
    <dgm:pt modelId="{42AEC22F-C47A-49D7-B214-545084DE63FB}" type="pres">
      <dgm:prSet presAssocID="{070E3833-84F1-48D6-810D-70FA30C6DB79}" presName="spacer" presStyleCnt="0"/>
      <dgm:spPr/>
    </dgm:pt>
    <dgm:pt modelId="{69D406E6-4CE4-418F-AEE0-6FC1D620C683}" type="pres">
      <dgm:prSet presAssocID="{F6F2ED81-DEA0-416D-94A9-4B5D1F5CBCEF}" presName="parentText" presStyleLbl="node1" presStyleIdx="1" presStyleCnt="3">
        <dgm:presLayoutVars>
          <dgm:chMax val="0"/>
          <dgm:bulletEnabled val="1"/>
        </dgm:presLayoutVars>
      </dgm:prSet>
      <dgm:spPr/>
    </dgm:pt>
    <dgm:pt modelId="{32661EE8-9843-4C15-851C-68146D754B4D}" type="pres">
      <dgm:prSet presAssocID="{1EFA01C5-9E4C-4C8D-AF32-E4A289BAD701}" presName="spacer" presStyleCnt="0"/>
      <dgm:spPr/>
    </dgm:pt>
    <dgm:pt modelId="{E170E386-FE61-42E0-A1DC-9E05ACA9439D}" type="pres">
      <dgm:prSet presAssocID="{D710DD33-CF39-47B8-86A5-B48EF3988068}" presName="parentText" presStyleLbl="node1" presStyleIdx="2" presStyleCnt="3">
        <dgm:presLayoutVars>
          <dgm:chMax val="0"/>
          <dgm:bulletEnabled val="1"/>
        </dgm:presLayoutVars>
      </dgm:prSet>
      <dgm:spPr/>
    </dgm:pt>
  </dgm:ptLst>
  <dgm:cxnLst>
    <dgm:cxn modelId="{E97F503B-7670-4CE5-9BB6-380FB79B7A18}" type="presOf" srcId="{D710DD33-CF39-47B8-86A5-B48EF3988068}" destId="{E170E386-FE61-42E0-A1DC-9E05ACA9439D}" srcOrd="0" destOrd="0" presId="urn:microsoft.com/office/officeart/2005/8/layout/vList2"/>
    <dgm:cxn modelId="{5F9B5E4D-E2FD-4176-98A8-3352B58C15C7}" srcId="{8D925F55-80E7-4C7B-93B1-2880E0E1D490}" destId="{DD241E5C-02DD-4DEC-94C9-40A697D01DC8}" srcOrd="0" destOrd="0" parTransId="{F0C20D25-44C2-4338-95BF-303779319689}" sibTransId="{070E3833-84F1-48D6-810D-70FA30C6DB79}"/>
    <dgm:cxn modelId="{E0A008A8-B415-40F8-8D5E-4233A92A14D4}" srcId="{8D925F55-80E7-4C7B-93B1-2880E0E1D490}" destId="{F6F2ED81-DEA0-416D-94A9-4B5D1F5CBCEF}" srcOrd="1" destOrd="0" parTransId="{32CAA56B-8432-400C-B8C9-054D65BFDBD6}" sibTransId="{1EFA01C5-9E4C-4C8D-AF32-E4A289BAD701}"/>
    <dgm:cxn modelId="{7E2CA2B7-2C14-4B2F-B54B-662CC9E1B335}" type="presOf" srcId="{F6F2ED81-DEA0-416D-94A9-4B5D1F5CBCEF}" destId="{69D406E6-4CE4-418F-AEE0-6FC1D620C683}" srcOrd="0" destOrd="0" presId="urn:microsoft.com/office/officeart/2005/8/layout/vList2"/>
    <dgm:cxn modelId="{B51915C7-B85C-4700-A71C-21DDC8A7F744}" srcId="{8D925F55-80E7-4C7B-93B1-2880E0E1D490}" destId="{D710DD33-CF39-47B8-86A5-B48EF3988068}" srcOrd="2" destOrd="0" parTransId="{F6E2A366-F590-4D23-B4DD-C4C0AA1761A8}" sibTransId="{879635F1-FA72-4246-A69B-941BACA81A12}"/>
    <dgm:cxn modelId="{1FC951CD-5D29-4B0A-92A1-6CF3D75FB845}" type="presOf" srcId="{DD241E5C-02DD-4DEC-94C9-40A697D01DC8}" destId="{B7002B9F-1A23-4CE0-B5C5-7B33D6B9782E}" srcOrd="0" destOrd="0" presId="urn:microsoft.com/office/officeart/2005/8/layout/vList2"/>
    <dgm:cxn modelId="{EF673CE7-CFCB-48A4-AF66-0FD413021A84}" type="presOf" srcId="{8D925F55-80E7-4C7B-93B1-2880E0E1D490}" destId="{F3573396-2DB8-4AAD-A733-1D0099760554}" srcOrd="0" destOrd="0" presId="urn:microsoft.com/office/officeart/2005/8/layout/vList2"/>
    <dgm:cxn modelId="{C68C6F05-D76A-470B-9851-76BC9C65D11C}" type="presParOf" srcId="{F3573396-2DB8-4AAD-A733-1D0099760554}" destId="{B7002B9F-1A23-4CE0-B5C5-7B33D6B9782E}" srcOrd="0" destOrd="0" presId="urn:microsoft.com/office/officeart/2005/8/layout/vList2"/>
    <dgm:cxn modelId="{3CDA6601-ACE6-4C72-BFAF-6E6FCC365A98}" type="presParOf" srcId="{F3573396-2DB8-4AAD-A733-1D0099760554}" destId="{42AEC22F-C47A-49D7-B214-545084DE63FB}" srcOrd="1" destOrd="0" presId="urn:microsoft.com/office/officeart/2005/8/layout/vList2"/>
    <dgm:cxn modelId="{BC1FDEC1-749F-4BBF-A64E-39F5651D80C9}" type="presParOf" srcId="{F3573396-2DB8-4AAD-A733-1D0099760554}" destId="{69D406E6-4CE4-418F-AEE0-6FC1D620C683}" srcOrd="2" destOrd="0" presId="urn:microsoft.com/office/officeart/2005/8/layout/vList2"/>
    <dgm:cxn modelId="{FC824B74-17DE-4FB5-8B36-8E81DA107B50}" type="presParOf" srcId="{F3573396-2DB8-4AAD-A733-1D0099760554}" destId="{32661EE8-9843-4C15-851C-68146D754B4D}" srcOrd="3" destOrd="0" presId="urn:microsoft.com/office/officeart/2005/8/layout/vList2"/>
    <dgm:cxn modelId="{6A780B6C-9151-401A-A9AE-61BE243DCF03}" type="presParOf" srcId="{F3573396-2DB8-4AAD-A733-1D0099760554}" destId="{E170E386-FE61-42E0-A1DC-9E05ACA9439D}" srcOrd="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1B751C7-97BD-452A-967E-1D345E8F136C}">
      <dsp:nvSpPr>
        <dsp:cNvPr id="0" name=""/>
        <dsp:cNvSpPr/>
      </dsp:nvSpPr>
      <dsp:spPr>
        <a:xfrm>
          <a:off x="1283" y="0"/>
          <a:ext cx="5006206" cy="4351338"/>
        </a:xfrm>
        <a:prstGeom prst="rect">
          <a:avLst/>
        </a:prstGeom>
        <a:solidFill>
          <a:schemeClr val="accent5">
            <a:tint val="40000"/>
            <a:alpha val="90000"/>
            <a:hueOff val="0"/>
            <a:satOff val="0"/>
            <a:lumOff val="0"/>
            <a:alphaOff val="0"/>
          </a:schemeClr>
        </a:solidFill>
        <a:ln w="19050" cap="flat" cmpd="sng" algn="ctr">
          <a:solidFill>
            <a:schemeClr val="accent5">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90303" tIns="330200" rIns="390303" bIns="330200" numCol="1" spcCol="1270" anchor="t" anchorCtr="0">
          <a:noAutofit/>
        </a:bodyPr>
        <a:lstStyle/>
        <a:p>
          <a:pPr marL="0" lvl="0" indent="0" algn="l" defTabSz="1022350">
            <a:lnSpc>
              <a:spcPct val="90000"/>
            </a:lnSpc>
            <a:spcBef>
              <a:spcPct val="0"/>
            </a:spcBef>
            <a:spcAft>
              <a:spcPct val="35000"/>
            </a:spcAft>
            <a:buNone/>
          </a:pPr>
          <a:r>
            <a:rPr lang="en-GB" sz="2300" kern="1200"/>
            <a:t>Heating Mode: Heat is drawn into the house from the outside air by the heat pump. The refrigerant's low boiling point allows this process to function well even in cold weather.</a:t>
          </a:r>
          <a:endParaRPr lang="en-US" sz="2300" kern="1200"/>
        </a:p>
      </dsp:txBody>
      <dsp:txXfrm>
        <a:off x="1283" y="1653508"/>
        <a:ext cx="5006206" cy="2610802"/>
      </dsp:txXfrm>
    </dsp:sp>
    <dsp:sp modelId="{55428A28-2E60-4506-BE3A-48540E5E4C3F}">
      <dsp:nvSpPr>
        <dsp:cNvPr id="0" name=""/>
        <dsp:cNvSpPr/>
      </dsp:nvSpPr>
      <dsp:spPr>
        <a:xfrm>
          <a:off x="1851685" y="435133"/>
          <a:ext cx="1305401" cy="1305401"/>
        </a:xfrm>
        <a:prstGeom prst="ellipse">
          <a:avLst/>
        </a:prstGeom>
        <a:solidFill>
          <a:schemeClr val="accent5">
            <a:hueOff val="0"/>
            <a:satOff val="0"/>
            <a:lumOff val="0"/>
            <a:alphaOff val="0"/>
          </a:schemeClr>
        </a:solidFill>
        <a:ln w="1905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txBody>
        <a:bodyPr spcFirstLastPara="0" vert="horz" wrap="square" lIns="101774" tIns="12700" rIns="101774" bIns="12700" numCol="1" spcCol="1270" anchor="ctr" anchorCtr="0">
          <a:noAutofit/>
        </a:bodyPr>
        <a:lstStyle/>
        <a:p>
          <a:pPr marL="0" lvl="0" indent="0" algn="ctr" defTabSz="2133600">
            <a:lnSpc>
              <a:spcPct val="90000"/>
            </a:lnSpc>
            <a:spcBef>
              <a:spcPct val="0"/>
            </a:spcBef>
            <a:spcAft>
              <a:spcPct val="35000"/>
            </a:spcAft>
            <a:buNone/>
          </a:pPr>
          <a:r>
            <a:rPr lang="en-US" sz="4800" kern="1200"/>
            <a:t>1</a:t>
          </a:r>
        </a:p>
      </dsp:txBody>
      <dsp:txXfrm>
        <a:off x="2042857" y="626305"/>
        <a:ext cx="923057" cy="923057"/>
      </dsp:txXfrm>
    </dsp:sp>
    <dsp:sp modelId="{F573EC84-983D-46AD-9600-481F612E0294}">
      <dsp:nvSpPr>
        <dsp:cNvPr id="0" name=""/>
        <dsp:cNvSpPr/>
      </dsp:nvSpPr>
      <dsp:spPr>
        <a:xfrm>
          <a:off x="1283" y="4351266"/>
          <a:ext cx="5006206" cy="72"/>
        </a:xfrm>
        <a:prstGeom prst="rect">
          <a:avLst/>
        </a:prstGeom>
        <a:solidFill>
          <a:schemeClr val="accent5">
            <a:hueOff val="-4050717"/>
            <a:satOff val="-275"/>
            <a:lumOff val="654"/>
            <a:alphaOff val="0"/>
          </a:schemeClr>
        </a:solidFill>
        <a:ln w="19050" cap="flat" cmpd="sng" algn="ctr">
          <a:solidFill>
            <a:schemeClr val="accent5">
              <a:hueOff val="-4050717"/>
              <a:satOff val="-275"/>
              <a:lumOff val="654"/>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1A5DC0BA-0B03-4DA9-8C8A-4B6A269FD08F}">
      <dsp:nvSpPr>
        <dsp:cNvPr id="0" name=""/>
        <dsp:cNvSpPr/>
      </dsp:nvSpPr>
      <dsp:spPr>
        <a:xfrm>
          <a:off x="5508110" y="0"/>
          <a:ext cx="5006206" cy="4351338"/>
        </a:xfrm>
        <a:prstGeom prst="rect">
          <a:avLst/>
        </a:prstGeom>
        <a:solidFill>
          <a:schemeClr val="accent5">
            <a:tint val="40000"/>
            <a:alpha val="90000"/>
            <a:hueOff val="-11944666"/>
            <a:satOff val="2667"/>
            <a:lumOff val="401"/>
            <a:alphaOff val="0"/>
          </a:schemeClr>
        </a:solidFill>
        <a:ln w="19050" cap="flat" cmpd="sng" algn="ctr">
          <a:solidFill>
            <a:schemeClr val="accent5">
              <a:tint val="40000"/>
              <a:alpha val="90000"/>
              <a:hueOff val="-11944666"/>
              <a:satOff val="2667"/>
              <a:lumOff val="401"/>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90303" tIns="330200" rIns="390303" bIns="330200" numCol="1" spcCol="1270" anchor="t" anchorCtr="0">
          <a:noAutofit/>
        </a:bodyPr>
        <a:lstStyle/>
        <a:p>
          <a:pPr marL="0" lvl="0" indent="0" algn="l" defTabSz="1022350">
            <a:lnSpc>
              <a:spcPct val="90000"/>
            </a:lnSpc>
            <a:spcBef>
              <a:spcPct val="0"/>
            </a:spcBef>
            <a:spcAft>
              <a:spcPct val="35000"/>
            </a:spcAft>
            <a:buNone/>
          </a:pPr>
          <a:r>
            <a:rPr lang="en-GB" sz="2300" kern="1200"/>
            <a:t>Cooling Mode: The opposite of the cycle. Like an air conditioner, the heat pump draws heat from inside the house and delivers it outdoors.</a:t>
          </a:r>
          <a:endParaRPr lang="en-US" sz="2300" kern="1200"/>
        </a:p>
      </dsp:txBody>
      <dsp:txXfrm>
        <a:off x="5508110" y="1653508"/>
        <a:ext cx="5006206" cy="2610802"/>
      </dsp:txXfrm>
    </dsp:sp>
    <dsp:sp modelId="{9CEF7462-2D79-4A6F-925B-B8338755A4F2}">
      <dsp:nvSpPr>
        <dsp:cNvPr id="0" name=""/>
        <dsp:cNvSpPr/>
      </dsp:nvSpPr>
      <dsp:spPr>
        <a:xfrm>
          <a:off x="7358512" y="435133"/>
          <a:ext cx="1305401" cy="1305401"/>
        </a:xfrm>
        <a:prstGeom prst="ellipse">
          <a:avLst/>
        </a:prstGeom>
        <a:solidFill>
          <a:schemeClr val="accent5">
            <a:hueOff val="-8101434"/>
            <a:satOff val="-551"/>
            <a:lumOff val="1307"/>
            <a:alphaOff val="0"/>
          </a:schemeClr>
        </a:solidFill>
        <a:ln w="19050" cap="flat" cmpd="sng" algn="ctr">
          <a:solidFill>
            <a:schemeClr val="accent5">
              <a:hueOff val="-8101434"/>
              <a:satOff val="-551"/>
              <a:lumOff val="1307"/>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txBody>
        <a:bodyPr spcFirstLastPara="0" vert="horz" wrap="square" lIns="101774" tIns="12700" rIns="101774" bIns="12700" numCol="1" spcCol="1270" anchor="ctr" anchorCtr="0">
          <a:noAutofit/>
        </a:bodyPr>
        <a:lstStyle/>
        <a:p>
          <a:pPr marL="0" lvl="0" indent="0" algn="ctr" defTabSz="2133600">
            <a:lnSpc>
              <a:spcPct val="90000"/>
            </a:lnSpc>
            <a:spcBef>
              <a:spcPct val="0"/>
            </a:spcBef>
            <a:spcAft>
              <a:spcPct val="35000"/>
            </a:spcAft>
            <a:buNone/>
          </a:pPr>
          <a:r>
            <a:rPr lang="en-US" sz="4800" kern="1200"/>
            <a:t>2</a:t>
          </a:r>
        </a:p>
      </dsp:txBody>
      <dsp:txXfrm>
        <a:off x="7549684" y="626305"/>
        <a:ext cx="923057" cy="923057"/>
      </dsp:txXfrm>
    </dsp:sp>
    <dsp:sp modelId="{232B998C-C7AB-4058-9BF8-765359DA152F}">
      <dsp:nvSpPr>
        <dsp:cNvPr id="0" name=""/>
        <dsp:cNvSpPr/>
      </dsp:nvSpPr>
      <dsp:spPr>
        <a:xfrm>
          <a:off x="5508110" y="4351266"/>
          <a:ext cx="5006206" cy="72"/>
        </a:xfrm>
        <a:prstGeom prst="rect">
          <a:avLst/>
        </a:prstGeom>
        <a:solidFill>
          <a:schemeClr val="accent5">
            <a:hueOff val="-12152150"/>
            <a:satOff val="-826"/>
            <a:lumOff val="1961"/>
            <a:alphaOff val="0"/>
          </a:schemeClr>
        </a:solidFill>
        <a:ln w="19050" cap="flat" cmpd="sng" algn="ctr">
          <a:solidFill>
            <a:schemeClr val="accent5">
              <a:hueOff val="-12152150"/>
              <a:satOff val="-826"/>
              <a:lumOff val="1961"/>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7002B9F-1A23-4CE0-B5C5-7B33D6B9782E}">
      <dsp:nvSpPr>
        <dsp:cNvPr id="0" name=""/>
        <dsp:cNvSpPr/>
      </dsp:nvSpPr>
      <dsp:spPr>
        <a:xfrm>
          <a:off x="0" y="126909"/>
          <a:ext cx="10515600" cy="1319759"/>
        </a:xfrm>
        <a:prstGeom prst="roundRect">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GB" sz="2400" kern="1200"/>
            <a:t>Energy Efficiency: Heat pumps frequently have a coefficient of performance (COP) above three, indicating their high level of efficiency. This indicates that for every unit of power used, they can generate three units of heat.</a:t>
          </a:r>
          <a:endParaRPr lang="en-US" sz="2400" kern="1200"/>
        </a:p>
      </dsp:txBody>
      <dsp:txXfrm>
        <a:off x="64425" y="191334"/>
        <a:ext cx="10386750" cy="1190909"/>
      </dsp:txXfrm>
    </dsp:sp>
    <dsp:sp modelId="{69D406E6-4CE4-418F-AEE0-6FC1D620C683}">
      <dsp:nvSpPr>
        <dsp:cNvPr id="0" name=""/>
        <dsp:cNvSpPr/>
      </dsp:nvSpPr>
      <dsp:spPr>
        <a:xfrm>
          <a:off x="0" y="1515789"/>
          <a:ext cx="10515600" cy="1319759"/>
        </a:xfrm>
        <a:prstGeom prst="roundRect">
          <a:avLst/>
        </a:prstGeom>
        <a:solidFill>
          <a:schemeClr val="accent5">
            <a:hueOff val="-6076075"/>
            <a:satOff val="-413"/>
            <a:lumOff val="981"/>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GB" sz="2400" kern="1200"/>
            <a:t>Versatility: Modern heat pumps can be used for both heating and cooling because they are made to function well in a variety of temperatures.</a:t>
          </a:r>
          <a:endParaRPr lang="en-US" sz="2400" kern="1200"/>
        </a:p>
      </dsp:txBody>
      <dsp:txXfrm>
        <a:off x="64425" y="1580214"/>
        <a:ext cx="10386750" cy="1190909"/>
      </dsp:txXfrm>
    </dsp:sp>
    <dsp:sp modelId="{E170E386-FE61-42E0-A1DC-9E05ACA9439D}">
      <dsp:nvSpPr>
        <dsp:cNvPr id="0" name=""/>
        <dsp:cNvSpPr/>
      </dsp:nvSpPr>
      <dsp:spPr>
        <a:xfrm>
          <a:off x="0" y="2904669"/>
          <a:ext cx="10515600" cy="1319759"/>
        </a:xfrm>
        <a:prstGeom prst="roundRect">
          <a:avLst/>
        </a:prstGeom>
        <a:solidFill>
          <a:schemeClr val="accent5">
            <a:hueOff val="-12152150"/>
            <a:satOff val="-826"/>
            <a:lumOff val="1961"/>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GB" sz="2400" kern="1200"/>
            <a:t>Environmental Impact: Heat pumps lessen dependency on fossil fuels and contribute to the reduction of carbon footprints by harnessing ambient heat from the air, soil, or water.</a:t>
          </a:r>
          <a:endParaRPr lang="en-US" sz="2400" kern="1200"/>
        </a:p>
      </dsp:txBody>
      <dsp:txXfrm>
        <a:off x="64425" y="2969094"/>
        <a:ext cx="10386750" cy="1190909"/>
      </dsp:txXfrm>
    </dsp:sp>
  </dsp:spTree>
</dsp:drawing>
</file>

<file path=ppt/diagrams/layout1.xml><?xml version="1.0" encoding="utf-8"?>
<dgm:layoutDef xmlns:dgm="http://schemas.openxmlformats.org/drawingml/2006/diagram" xmlns:a="http://schemas.openxmlformats.org/drawingml/2006/main" uniqueId="urn:microsoft.com/office/officeart/2016/7/layout/BasicLinearProcessNumbered">
  <dgm:title val="Basic Linear Process Numbered"/>
  <dgm:desc val="Used to show a progression; a timeline; sequential steps in a task, process, or workflow; or to emphasize movement or direction. Automatic numbers have been introduced to show the steps of the process which appears in a circle. Level 1 and Level 2 text appear in a rectangle."/>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101" type="sibTrans" cxnId="4">
          <dgm:prSet phldrT="1"/>
          <dgm:t>
            <a:bodyPr/>
            <a:lstStyle/>
            <a:p>
              <a:r>
                <a:t>1</a:t>
              </a:r>
            </a:p>
          </dgm:t>
        </dgm:pt>
        <dgm:pt modelId="201" type="sibTrans" cxnId="5">
          <dgm:prSet phldrT="2"/>
          <dgm:t>
            <a:bodyPr/>
            <a:lstStyle/>
            <a:p>
              <a:r>
                <a:t>2</a:t>
              </a:r>
            </a:p>
          </dgm:t>
        </dgm:pt>
        <dgm:pt modelId="301" type="sibTrans" cxnId="6">
          <dgm:prSet phldrT="3"/>
          <dgm:t>
            <a:bodyPr/>
            <a:lstStyle/>
            <a:p>
              <a:r>
                <a:t>3</a:t>
              </a:r>
            </a:p>
          </dgm:t>
        </dgm:pt>
      </dgm:ptLst>
      <dgm:cxnLst>
        <dgm:cxn modelId="4" srcId="0" destId="1" srcOrd="0" destOrd="0" sibTransId="101"/>
        <dgm:cxn modelId="5" srcId="0" destId="2" srcOrd="1" destOrd="0" sibTransId="201"/>
        <dgm:cxn modelId="6" srcId="0" destId="3" srcOrd="2" destOrd="0" sibTransId="301"/>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animLvl val="lvl"/>
      <dgm:resizeHandles val="exact"/>
    </dgm:varLst>
    <dgm:alg type="lin">
      <dgm:param type="linDir" val="fromL"/>
      <dgm:param type="nodeVertAlign" val="t"/>
    </dgm:alg>
    <dgm:shape xmlns:r="http://schemas.openxmlformats.org/officeDocument/2006/relationships" r:blip="">
      <dgm:adjLst/>
    </dgm:shape>
    <dgm:presOf/>
    <dgm:constrLst>
      <dgm:constr type="h" for="ch" forName="compositeNode" refType="h"/>
      <dgm:constr type="w" for="ch" forName="compositeNode" refType="w"/>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1"/>
      <dgm:constr type="primFontSz" for="des" forName="sibTransNodeCircle" op="equ"/>
      <dgm:constr type="primFontSz" for="des" forName="nodeText" op="equ"/>
      <dgm:constr type="h" for="des" forName="sibTransNodeCircle" op="equ"/>
      <dgm:constr type="w" for="des" forName="sibTransNodeCircle" op="equ"/>
    </dgm:constrLst>
    <dgm:ruleLst>
      <dgm:rule type="h" val="NaN" fact="1.2" max="NaN"/>
    </dgm:ruleLst>
    <dgm:forEach name="Name4" axis="ch" ptType="node">
      <dgm:layoutNode name="compositeNode">
        <dgm:varLst>
          <dgm:bulletEnabled val="1"/>
        </dgm:varLst>
        <dgm:alg type="composite"/>
        <dgm:constrLst>
          <dgm:constr type="h" refType="w" op="lte" fact="1.4"/>
          <dgm:constr type="w" for="ch" forName="bgRect" refType="w"/>
          <dgm:constr type="h" for="ch" forName="bgRect" refType="h"/>
          <dgm:constr type="t" for="ch" forName="bgRect"/>
          <dgm:constr type="l" for="ch" forName="bgRect"/>
          <dgm:constr type="h" for="ch" forName="sibTransNodeCircle" refType="h" refFor="ch" refForName="bgRect" fact="0.3"/>
          <dgm:constr type="w" for="ch" forName="sibTransNodeCircle" refType="h" refFor="ch" refForName="sibTransNodeCircle"/>
          <dgm:constr type="ctrX" for="ch" forName="sibTransNodeCircle" refType="w" fact="0.5"/>
          <dgm:constr type="ctrY" for="ch" forName="sibTransNodeCircle" refType="h" fact="0.25"/>
          <dgm:constr type="r" for="ch" forName="nodeText" refType="r" refFor="ch" refForName="bgRect"/>
          <dgm:constr type="h" for="ch" forName="nodeText" refType="h" refFor="ch" refForName="bgRect" fact="0.6"/>
          <dgm:constr type="t" for="ch" forName="nodeText" refType="h" refFor="ch" refForName="bgRect" fact="0.38"/>
          <dgm:constr type="b" for="ch" forName="bottomLine" refType="b" refFor="ch" refForName="bgRect"/>
          <dgm:constr type="w" for="ch" forName="bottomLine" refType="w" refFor="ch" refForName="bgRect"/>
          <dgm:constr type="h" for="ch" forName="bottomLine" val="0.002"/>
        </dgm:constrLst>
        <dgm:ruleLst/>
        <dgm:layoutNode name="bgRect" styleLbl="bgAccFollowNode1">
          <dgm:alg type="sp"/>
          <dgm:shape xmlns:r="http://schemas.openxmlformats.org/officeDocument/2006/relationships" type="rect" r:blip="">
            <dgm:adjLst/>
          </dgm:shape>
          <dgm:presOf axis="self"/>
          <dgm:constrLst/>
          <dgm:ruleLst/>
        </dgm:layoutNode>
        <dgm:forEach name="Name19" axis="followSib" ptType="sibTrans" hideLastTrans="0" cnt="1">
          <dgm:layoutNode name="sibTransNodeCircle" styleLbl="alignNode1">
            <dgm:varLst>
              <dgm:chMax val="0"/>
              <dgm:bulletEnabled/>
            </dgm:varLst>
            <dgm:presOf axis="self" ptType="sibTrans"/>
            <dgm:alg type="tx">
              <dgm:param type="txAnchorVert" val="mid"/>
              <dgm:param type="txAnchorHorzCh" val="ctr"/>
            </dgm:alg>
            <dgm:shape xmlns:r="http://schemas.openxmlformats.org/officeDocument/2006/relationships" type="ellipse" r:blip="">
              <dgm:adjLst/>
            </dgm:shape>
            <dgm:constrLst>
              <dgm:constr type="w" refType="h" op="lte"/>
              <dgm:constr type="primFontSz" val="48"/>
              <dgm:constr type="tMarg" val="1"/>
              <dgm:constr type="lMarg" refType="w" fact="0.221"/>
              <dgm:constr type="rMarg" refType="w" fact="0.221"/>
              <dgm:constr type="bMarg" val="1"/>
            </dgm:constrLst>
            <dgm:ruleLst>
              <dgm:rule type="primFontSz" val="14" fact="NaN" max="NaN"/>
            </dgm:ruleLst>
          </dgm:layoutNode>
        </dgm:forEach>
        <dgm:layoutNode name="bottomLine" styleLbl="alignNode1">
          <dgm:varLst/>
          <dgm:presOf/>
          <dgm:alg type="sp"/>
          <dgm:shape xmlns:r="http://schemas.openxmlformats.org/officeDocument/2006/relationships" type="rect" r:blip="">
            <dgm:adjLst/>
          </dgm:shape>
          <dgm:constrLst/>
          <dgm:ruleLst/>
        </dgm:layoutNode>
        <dgm:layoutNode name="nodeText" styleLbl="bgAccFollowNode1" moveWith="bgRect">
          <dgm:varLst>
            <dgm:bulletEnabled val="1"/>
          </dgm:varLst>
          <dgm:alg type="tx">
            <dgm:param type="parTxLTRAlign" val="l"/>
            <dgm:param type="parTxRTLAlign" val="r"/>
            <dgm:param type="txAnchorVert" val="t"/>
          </dgm:alg>
          <dgm:shape xmlns:r="http://schemas.openxmlformats.org/officeDocument/2006/relationships" type="rect" r:blip="" zOrderOff="-1" hideGeom="1">
            <dgm:adjLst/>
          </dgm:shape>
          <dgm:presOf axis="desOrSelf" ptType="node"/>
          <dgm:constrLst>
            <dgm:constr type="primFontSz" val="26"/>
            <dgm:constr type="tMarg" val="26"/>
            <dgm:constr type="lMarg" refType="w" fact="0.221"/>
            <dgm:constr type="rMarg" refType="w" fact="0.221"/>
            <dgm:constr type="bMarg" val="26"/>
          </dgm:constrLst>
          <dgm:ruleLst>
            <dgm:rule type="primFontSz" val="11" fact="NaN" max="NaN"/>
          </dgm:ruleLst>
        </dgm:layoutNode>
      </dgm:layoutNode>
      <dgm:forEach name="Name14" axis="followSib" ptType="sibTrans" cnt="1">
        <dgm:layoutNode name="sibTrans">
          <dgm:alg type="sp"/>
          <dgm:shape xmlns:r="http://schemas.openxmlformats.org/officeDocument/2006/relationships" r:blip="">
            <dgm:adjLst/>
          </dgm:shape>
          <dgm:presOf/>
          <dgm:constrLst/>
          <dgm:ruleLst/>
        </dgm:layoutNode>
      </dgm:forEach>
    </dgm:forEach>
  </dgm:layoutNode>
  <dgm:extLst>
    <a:ext uri="{4F341089-5ED1-44EC-B178-C955D00A3D55}">
      <dgm1611:autoBuNodeInfoLst xmlns:dgm1611="http://schemas.microsoft.com/office/drawing/2016/11/diagram">
        <dgm1611:autoBuNodeInfo lvl="1" ptType="sibTrans">
          <dgm1611:buPr prefix="" leadZeros="0">
            <a:buAutoNum type="arabicParenBoth"/>
          </dgm1611:buPr>
        </dgm1611:autoBuNodeInfo>
      </dgm1611:autoBuNodeInfoLst>
    </a:ext>
  </dgm:extLst>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28DC3B-8FD7-1B77-C970-84ACE244873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5F5FD5B3-D44A-2B97-C809-E732950B72B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3A56C5F5-54CA-E2CA-1F77-52255053B2AD}"/>
              </a:ext>
            </a:extLst>
          </p:cNvPr>
          <p:cNvSpPr>
            <a:spLocks noGrp="1"/>
          </p:cNvSpPr>
          <p:nvPr>
            <p:ph type="dt" sz="half" idx="10"/>
          </p:nvPr>
        </p:nvSpPr>
        <p:spPr/>
        <p:txBody>
          <a:bodyPr/>
          <a:lstStyle/>
          <a:p>
            <a:fld id="{4A041EDF-AC4B-4530-9C33-49F52E32FAEA}" type="datetimeFigureOut">
              <a:rPr lang="en-GB" smtClean="0"/>
              <a:t>03/06/2024</a:t>
            </a:fld>
            <a:endParaRPr lang="en-GB"/>
          </a:p>
        </p:txBody>
      </p:sp>
      <p:sp>
        <p:nvSpPr>
          <p:cNvPr id="5" name="Footer Placeholder 4">
            <a:extLst>
              <a:ext uri="{FF2B5EF4-FFF2-40B4-BE49-F238E27FC236}">
                <a16:creationId xmlns:a16="http://schemas.microsoft.com/office/drawing/2014/main" id="{9D627C2C-C6F3-D98A-6144-D9ED94B94C9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AC9DCAF-6D23-417E-59FF-D0F8E64EFABA}"/>
              </a:ext>
            </a:extLst>
          </p:cNvPr>
          <p:cNvSpPr>
            <a:spLocks noGrp="1"/>
          </p:cNvSpPr>
          <p:nvPr>
            <p:ph type="sldNum" sz="quarter" idx="12"/>
          </p:nvPr>
        </p:nvSpPr>
        <p:spPr/>
        <p:txBody>
          <a:bodyPr/>
          <a:lstStyle/>
          <a:p>
            <a:fld id="{A939EDA3-C30B-45F3-942B-C0060948B6F9}" type="slidenum">
              <a:rPr lang="en-GB" smtClean="0"/>
              <a:t>‹#›</a:t>
            </a:fld>
            <a:endParaRPr lang="en-GB"/>
          </a:p>
        </p:txBody>
      </p:sp>
    </p:spTree>
    <p:extLst>
      <p:ext uri="{BB962C8B-B14F-4D97-AF65-F5344CB8AC3E}">
        <p14:creationId xmlns:p14="http://schemas.microsoft.com/office/powerpoint/2010/main" val="17600084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09ABBA-DD90-7AFF-4320-D93FEA0A55C1}"/>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A41E00B0-135A-2F6D-E58D-6A3AB37C0CF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7E52AC1-626F-2086-EE10-398099DD8DA2}"/>
              </a:ext>
            </a:extLst>
          </p:cNvPr>
          <p:cNvSpPr>
            <a:spLocks noGrp="1"/>
          </p:cNvSpPr>
          <p:nvPr>
            <p:ph type="dt" sz="half" idx="10"/>
          </p:nvPr>
        </p:nvSpPr>
        <p:spPr/>
        <p:txBody>
          <a:bodyPr/>
          <a:lstStyle/>
          <a:p>
            <a:fld id="{4A041EDF-AC4B-4530-9C33-49F52E32FAEA}" type="datetimeFigureOut">
              <a:rPr lang="en-GB" smtClean="0"/>
              <a:t>03/06/2024</a:t>
            </a:fld>
            <a:endParaRPr lang="en-GB"/>
          </a:p>
        </p:txBody>
      </p:sp>
      <p:sp>
        <p:nvSpPr>
          <p:cNvPr id="5" name="Footer Placeholder 4">
            <a:extLst>
              <a:ext uri="{FF2B5EF4-FFF2-40B4-BE49-F238E27FC236}">
                <a16:creationId xmlns:a16="http://schemas.microsoft.com/office/drawing/2014/main" id="{546B5090-6D06-EB19-E6E4-24E0163BA9E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DBF8608-A8F4-C2FB-0469-C4283FAF780F}"/>
              </a:ext>
            </a:extLst>
          </p:cNvPr>
          <p:cNvSpPr>
            <a:spLocks noGrp="1"/>
          </p:cNvSpPr>
          <p:nvPr>
            <p:ph type="sldNum" sz="quarter" idx="12"/>
          </p:nvPr>
        </p:nvSpPr>
        <p:spPr/>
        <p:txBody>
          <a:bodyPr/>
          <a:lstStyle/>
          <a:p>
            <a:fld id="{A939EDA3-C30B-45F3-942B-C0060948B6F9}" type="slidenum">
              <a:rPr lang="en-GB" smtClean="0"/>
              <a:t>‹#›</a:t>
            </a:fld>
            <a:endParaRPr lang="en-GB"/>
          </a:p>
        </p:txBody>
      </p:sp>
    </p:spTree>
    <p:extLst>
      <p:ext uri="{BB962C8B-B14F-4D97-AF65-F5344CB8AC3E}">
        <p14:creationId xmlns:p14="http://schemas.microsoft.com/office/powerpoint/2010/main" val="34580561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2211B2-DE3D-EF97-3C8C-2618B024F4E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D3F7DF31-614F-CCA3-5DE7-1C24CB8018ED}"/>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33A502C-7E7D-8FED-E2FD-1751C62F6A9C}"/>
              </a:ext>
            </a:extLst>
          </p:cNvPr>
          <p:cNvSpPr>
            <a:spLocks noGrp="1"/>
          </p:cNvSpPr>
          <p:nvPr>
            <p:ph type="dt" sz="half" idx="10"/>
          </p:nvPr>
        </p:nvSpPr>
        <p:spPr/>
        <p:txBody>
          <a:bodyPr/>
          <a:lstStyle/>
          <a:p>
            <a:fld id="{4A041EDF-AC4B-4530-9C33-49F52E32FAEA}" type="datetimeFigureOut">
              <a:rPr lang="en-GB" smtClean="0"/>
              <a:t>03/06/2024</a:t>
            </a:fld>
            <a:endParaRPr lang="en-GB"/>
          </a:p>
        </p:txBody>
      </p:sp>
      <p:sp>
        <p:nvSpPr>
          <p:cNvPr id="5" name="Footer Placeholder 4">
            <a:extLst>
              <a:ext uri="{FF2B5EF4-FFF2-40B4-BE49-F238E27FC236}">
                <a16:creationId xmlns:a16="http://schemas.microsoft.com/office/drawing/2014/main" id="{2A626A67-DDDB-4C81-95BA-9BC87C8C982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7434015-CC24-C4C5-1FE4-AFD753739DDF}"/>
              </a:ext>
            </a:extLst>
          </p:cNvPr>
          <p:cNvSpPr>
            <a:spLocks noGrp="1"/>
          </p:cNvSpPr>
          <p:nvPr>
            <p:ph type="sldNum" sz="quarter" idx="12"/>
          </p:nvPr>
        </p:nvSpPr>
        <p:spPr/>
        <p:txBody>
          <a:bodyPr/>
          <a:lstStyle/>
          <a:p>
            <a:fld id="{A939EDA3-C30B-45F3-942B-C0060948B6F9}" type="slidenum">
              <a:rPr lang="en-GB" smtClean="0"/>
              <a:t>‹#›</a:t>
            </a:fld>
            <a:endParaRPr lang="en-GB"/>
          </a:p>
        </p:txBody>
      </p:sp>
    </p:spTree>
    <p:extLst>
      <p:ext uri="{BB962C8B-B14F-4D97-AF65-F5344CB8AC3E}">
        <p14:creationId xmlns:p14="http://schemas.microsoft.com/office/powerpoint/2010/main" val="1687581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73C0F8-2E3D-24E2-84B3-B452ACEE6148}"/>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438C80BE-8568-B9B5-5051-C1F898BBD0C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979FD444-B5B2-38F4-3382-6F5587B2F4F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0D458755-321F-97DC-54FC-C3E19726C48A}"/>
              </a:ext>
            </a:extLst>
          </p:cNvPr>
          <p:cNvSpPr>
            <a:spLocks noGrp="1"/>
          </p:cNvSpPr>
          <p:nvPr>
            <p:ph type="dt" sz="half" idx="10"/>
          </p:nvPr>
        </p:nvSpPr>
        <p:spPr/>
        <p:txBody>
          <a:bodyPr/>
          <a:lstStyle/>
          <a:p>
            <a:fld id="{4A041EDF-AC4B-4530-9C33-49F52E32FAEA}" type="datetimeFigureOut">
              <a:rPr lang="en-GB" smtClean="0"/>
              <a:t>03/06/2024</a:t>
            </a:fld>
            <a:endParaRPr lang="en-GB"/>
          </a:p>
        </p:txBody>
      </p:sp>
      <p:sp>
        <p:nvSpPr>
          <p:cNvPr id="6" name="Footer Placeholder 5">
            <a:extLst>
              <a:ext uri="{FF2B5EF4-FFF2-40B4-BE49-F238E27FC236}">
                <a16:creationId xmlns:a16="http://schemas.microsoft.com/office/drawing/2014/main" id="{EB65EF93-A6C8-D8B9-D274-8F7D6A545DD7}"/>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22D17AD2-14CB-D745-968F-947E53252439}"/>
              </a:ext>
            </a:extLst>
          </p:cNvPr>
          <p:cNvSpPr>
            <a:spLocks noGrp="1"/>
          </p:cNvSpPr>
          <p:nvPr>
            <p:ph type="sldNum" sz="quarter" idx="12"/>
          </p:nvPr>
        </p:nvSpPr>
        <p:spPr/>
        <p:txBody>
          <a:bodyPr/>
          <a:lstStyle/>
          <a:p>
            <a:fld id="{A939EDA3-C30B-45F3-942B-C0060948B6F9}" type="slidenum">
              <a:rPr lang="en-GB" smtClean="0"/>
              <a:t>‹#›</a:t>
            </a:fld>
            <a:endParaRPr lang="en-GB"/>
          </a:p>
        </p:txBody>
      </p:sp>
    </p:spTree>
    <p:extLst>
      <p:ext uri="{BB962C8B-B14F-4D97-AF65-F5344CB8AC3E}">
        <p14:creationId xmlns:p14="http://schemas.microsoft.com/office/powerpoint/2010/main" val="32777952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160D71-A20F-B578-FD6D-7503D0E32AF4}"/>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BD3F7FFA-248C-4FAF-42D6-946E44B9ED8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5C0034C-E58C-1715-FCBD-FE8C5091CAB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1ACAE74D-D4C6-9A12-216F-23F1C146F77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F83FFF8-ADC8-1139-8C29-DB482CB0FFE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DC0D0AB0-D57E-C03A-9AAA-3F4B7456C345}"/>
              </a:ext>
            </a:extLst>
          </p:cNvPr>
          <p:cNvSpPr>
            <a:spLocks noGrp="1"/>
          </p:cNvSpPr>
          <p:nvPr>
            <p:ph type="dt" sz="half" idx="10"/>
          </p:nvPr>
        </p:nvSpPr>
        <p:spPr/>
        <p:txBody>
          <a:bodyPr/>
          <a:lstStyle/>
          <a:p>
            <a:fld id="{4A041EDF-AC4B-4530-9C33-49F52E32FAEA}" type="datetimeFigureOut">
              <a:rPr lang="en-GB" smtClean="0"/>
              <a:t>03/06/2024</a:t>
            </a:fld>
            <a:endParaRPr lang="en-GB"/>
          </a:p>
        </p:txBody>
      </p:sp>
      <p:sp>
        <p:nvSpPr>
          <p:cNvPr id="8" name="Footer Placeholder 7">
            <a:extLst>
              <a:ext uri="{FF2B5EF4-FFF2-40B4-BE49-F238E27FC236}">
                <a16:creationId xmlns:a16="http://schemas.microsoft.com/office/drawing/2014/main" id="{8A19D9AA-2B66-A4EF-2C21-A8EC9C91678F}"/>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9DA899DA-2F92-E45F-8897-0E58A3FA8799}"/>
              </a:ext>
            </a:extLst>
          </p:cNvPr>
          <p:cNvSpPr>
            <a:spLocks noGrp="1"/>
          </p:cNvSpPr>
          <p:nvPr>
            <p:ph type="sldNum" sz="quarter" idx="12"/>
          </p:nvPr>
        </p:nvSpPr>
        <p:spPr/>
        <p:txBody>
          <a:bodyPr/>
          <a:lstStyle/>
          <a:p>
            <a:fld id="{A939EDA3-C30B-45F3-942B-C0060948B6F9}" type="slidenum">
              <a:rPr lang="en-GB" smtClean="0"/>
              <a:t>‹#›</a:t>
            </a:fld>
            <a:endParaRPr lang="en-GB"/>
          </a:p>
        </p:txBody>
      </p:sp>
    </p:spTree>
    <p:extLst>
      <p:ext uri="{BB962C8B-B14F-4D97-AF65-F5344CB8AC3E}">
        <p14:creationId xmlns:p14="http://schemas.microsoft.com/office/powerpoint/2010/main" val="4959752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D36232-20C1-B375-6B69-639F5C1FC4EE}"/>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0454C916-124E-E909-9EA0-7CB18BEFD1D4}"/>
              </a:ext>
            </a:extLst>
          </p:cNvPr>
          <p:cNvSpPr>
            <a:spLocks noGrp="1"/>
          </p:cNvSpPr>
          <p:nvPr>
            <p:ph type="dt" sz="half" idx="10"/>
          </p:nvPr>
        </p:nvSpPr>
        <p:spPr/>
        <p:txBody>
          <a:bodyPr/>
          <a:lstStyle/>
          <a:p>
            <a:fld id="{4A041EDF-AC4B-4530-9C33-49F52E32FAEA}" type="datetimeFigureOut">
              <a:rPr lang="en-GB" smtClean="0"/>
              <a:t>03/06/2024</a:t>
            </a:fld>
            <a:endParaRPr lang="en-GB"/>
          </a:p>
        </p:txBody>
      </p:sp>
      <p:sp>
        <p:nvSpPr>
          <p:cNvPr id="4" name="Footer Placeholder 3">
            <a:extLst>
              <a:ext uri="{FF2B5EF4-FFF2-40B4-BE49-F238E27FC236}">
                <a16:creationId xmlns:a16="http://schemas.microsoft.com/office/drawing/2014/main" id="{E64E1FDF-29BC-E4AC-FB51-D5B614201F88}"/>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03344C1C-991A-0DF5-28D5-F9DDDF0313DE}"/>
              </a:ext>
            </a:extLst>
          </p:cNvPr>
          <p:cNvSpPr>
            <a:spLocks noGrp="1"/>
          </p:cNvSpPr>
          <p:nvPr>
            <p:ph type="sldNum" sz="quarter" idx="12"/>
          </p:nvPr>
        </p:nvSpPr>
        <p:spPr/>
        <p:txBody>
          <a:bodyPr/>
          <a:lstStyle/>
          <a:p>
            <a:fld id="{A939EDA3-C30B-45F3-942B-C0060948B6F9}" type="slidenum">
              <a:rPr lang="en-GB" smtClean="0"/>
              <a:t>‹#›</a:t>
            </a:fld>
            <a:endParaRPr lang="en-GB"/>
          </a:p>
        </p:txBody>
      </p:sp>
    </p:spTree>
    <p:extLst>
      <p:ext uri="{BB962C8B-B14F-4D97-AF65-F5344CB8AC3E}">
        <p14:creationId xmlns:p14="http://schemas.microsoft.com/office/powerpoint/2010/main" val="4431436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43EA09A-ED1C-487B-876A-6115B12F9A64}"/>
              </a:ext>
            </a:extLst>
          </p:cNvPr>
          <p:cNvSpPr>
            <a:spLocks noGrp="1"/>
          </p:cNvSpPr>
          <p:nvPr>
            <p:ph type="dt" sz="half" idx="10"/>
          </p:nvPr>
        </p:nvSpPr>
        <p:spPr/>
        <p:txBody>
          <a:bodyPr/>
          <a:lstStyle/>
          <a:p>
            <a:fld id="{4A041EDF-AC4B-4530-9C33-49F52E32FAEA}" type="datetimeFigureOut">
              <a:rPr lang="en-GB" smtClean="0"/>
              <a:t>03/06/2024</a:t>
            </a:fld>
            <a:endParaRPr lang="en-GB"/>
          </a:p>
        </p:txBody>
      </p:sp>
      <p:sp>
        <p:nvSpPr>
          <p:cNvPr id="3" name="Footer Placeholder 2">
            <a:extLst>
              <a:ext uri="{FF2B5EF4-FFF2-40B4-BE49-F238E27FC236}">
                <a16:creationId xmlns:a16="http://schemas.microsoft.com/office/drawing/2014/main" id="{D799D2A9-3C42-2E64-4E69-3B7CE890B285}"/>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EAAD8FC3-5B80-2052-E5BB-174E7D80A7B8}"/>
              </a:ext>
            </a:extLst>
          </p:cNvPr>
          <p:cNvSpPr>
            <a:spLocks noGrp="1"/>
          </p:cNvSpPr>
          <p:nvPr>
            <p:ph type="sldNum" sz="quarter" idx="12"/>
          </p:nvPr>
        </p:nvSpPr>
        <p:spPr/>
        <p:txBody>
          <a:bodyPr/>
          <a:lstStyle/>
          <a:p>
            <a:fld id="{A939EDA3-C30B-45F3-942B-C0060948B6F9}" type="slidenum">
              <a:rPr lang="en-GB" smtClean="0"/>
              <a:t>‹#›</a:t>
            </a:fld>
            <a:endParaRPr lang="en-GB"/>
          </a:p>
        </p:txBody>
      </p:sp>
    </p:spTree>
    <p:extLst>
      <p:ext uri="{BB962C8B-B14F-4D97-AF65-F5344CB8AC3E}">
        <p14:creationId xmlns:p14="http://schemas.microsoft.com/office/powerpoint/2010/main" val="15866752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AB142D-3D74-D2E2-79A4-65C5BCFA2AC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72B3C771-016E-701C-8176-531DCE205D4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CE7129DE-8431-D2D5-827D-7A2D94177DB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239B6D3-47A6-0867-A13F-C176D7AFCE79}"/>
              </a:ext>
            </a:extLst>
          </p:cNvPr>
          <p:cNvSpPr>
            <a:spLocks noGrp="1"/>
          </p:cNvSpPr>
          <p:nvPr>
            <p:ph type="dt" sz="half" idx="10"/>
          </p:nvPr>
        </p:nvSpPr>
        <p:spPr/>
        <p:txBody>
          <a:bodyPr/>
          <a:lstStyle/>
          <a:p>
            <a:fld id="{4A041EDF-AC4B-4530-9C33-49F52E32FAEA}" type="datetimeFigureOut">
              <a:rPr lang="en-GB" smtClean="0"/>
              <a:t>03/06/2024</a:t>
            </a:fld>
            <a:endParaRPr lang="en-GB"/>
          </a:p>
        </p:txBody>
      </p:sp>
      <p:sp>
        <p:nvSpPr>
          <p:cNvPr id="6" name="Footer Placeholder 5">
            <a:extLst>
              <a:ext uri="{FF2B5EF4-FFF2-40B4-BE49-F238E27FC236}">
                <a16:creationId xmlns:a16="http://schemas.microsoft.com/office/drawing/2014/main" id="{36E53F1C-5A1F-56E1-5AA6-FA8D8AC4627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E30C89B8-A85F-A15E-A78E-42F32779310C}"/>
              </a:ext>
            </a:extLst>
          </p:cNvPr>
          <p:cNvSpPr>
            <a:spLocks noGrp="1"/>
          </p:cNvSpPr>
          <p:nvPr>
            <p:ph type="sldNum" sz="quarter" idx="12"/>
          </p:nvPr>
        </p:nvSpPr>
        <p:spPr/>
        <p:txBody>
          <a:bodyPr/>
          <a:lstStyle/>
          <a:p>
            <a:fld id="{A939EDA3-C30B-45F3-942B-C0060948B6F9}" type="slidenum">
              <a:rPr lang="en-GB" smtClean="0"/>
              <a:t>‹#›</a:t>
            </a:fld>
            <a:endParaRPr lang="en-GB"/>
          </a:p>
        </p:txBody>
      </p:sp>
    </p:spTree>
    <p:extLst>
      <p:ext uri="{BB962C8B-B14F-4D97-AF65-F5344CB8AC3E}">
        <p14:creationId xmlns:p14="http://schemas.microsoft.com/office/powerpoint/2010/main" val="16322825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BDD2A9-5B2B-CEC1-0352-EF35B4390AD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4778B169-D888-953C-A3A3-BA253A40CD6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777A42CB-1639-9524-0EC8-77ECE1E436F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77DA548-6E06-0AE8-04BB-EA86B8A640B7}"/>
              </a:ext>
            </a:extLst>
          </p:cNvPr>
          <p:cNvSpPr>
            <a:spLocks noGrp="1"/>
          </p:cNvSpPr>
          <p:nvPr>
            <p:ph type="dt" sz="half" idx="10"/>
          </p:nvPr>
        </p:nvSpPr>
        <p:spPr/>
        <p:txBody>
          <a:bodyPr/>
          <a:lstStyle/>
          <a:p>
            <a:fld id="{4A041EDF-AC4B-4530-9C33-49F52E32FAEA}" type="datetimeFigureOut">
              <a:rPr lang="en-GB" smtClean="0"/>
              <a:t>03/06/2024</a:t>
            </a:fld>
            <a:endParaRPr lang="en-GB"/>
          </a:p>
        </p:txBody>
      </p:sp>
      <p:sp>
        <p:nvSpPr>
          <p:cNvPr id="6" name="Footer Placeholder 5">
            <a:extLst>
              <a:ext uri="{FF2B5EF4-FFF2-40B4-BE49-F238E27FC236}">
                <a16:creationId xmlns:a16="http://schemas.microsoft.com/office/drawing/2014/main" id="{C504462D-863F-B95F-99A9-82074A32975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D6B6A6B4-E717-1D7A-BC43-B00925C55B2F}"/>
              </a:ext>
            </a:extLst>
          </p:cNvPr>
          <p:cNvSpPr>
            <a:spLocks noGrp="1"/>
          </p:cNvSpPr>
          <p:nvPr>
            <p:ph type="sldNum" sz="quarter" idx="12"/>
          </p:nvPr>
        </p:nvSpPr>
        <p:spPr/>
        <p:txBody>
          <a:bodyPr/>
          <a:lstStyle/>
          <a:p>
            <a:fld id="{A939EDA3-C30B-45F3-942B-C0060948B6F9}" type="slidenum">
              <a:rPr lang="en-GB" smtClean="0"/>
              <a:t>‹#›</a:t>
            </a:fld>
            <a:endParaRPr lang="en-GB"/>
          </a:p>
        </p:txBody>
      </p:sp>
    </p:spTree>
    <p:extLst>
      <p:ext uri="{BB962C8B-B14F-4D97-AF65-F5344CB8AC3E}">
        <p14:creationId xmlns:p14="http://schemas.microsoft.com/office/powerpoint/2010/main" val="18618995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43FE08-B90B-EF07-5B06-EF8646D439F7}"/>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A8B6FDF3-8428-5870-2C9D-97B3F5AEDF5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18969AD-0DC6-E35A-4802-79D944AD7073}"/>
              </a:ext>
            </a:extLst>
          </p:cNvPr>
          <p:cNvSpPr>
            <a:spLocks noGrp="1"/>
          </p:cNvSpPr>
          <p:nvPr>
            <p:ph type="dt" sz="half" idx="10"/>
          </p:nvPr>
        </p:nvSpPr>
        <p:spPr/>
        <p:txBody>
          <a:bodyPr/>
          <a:lstStyle/>
          <a:p>
            <a:fld id="{4A041EDF-AC4B-4530-9C33-49F52E32FAEA}" type="datetimeFigureOut">
              <a:rPr lang="en-GB" smtClean="0"/>
              <a:t>03/06/2024</a:t>
            </a:fld>
            <a:endParaRPr lang="en-GB"/>
          </a:p>
        </p:txBody>
      </p:sp>
      <p:sp>
        <p:nvSpPr>
          <p:cNvPr id="5" name="Footer Placeholder 4">
            <a:extLst>
              <a:ext uri="{FF2B5EF4-FFF2-40B4-BE49-F238E27FC236}">
                <a16:creationId xmlns:a16="http://schemas.microsoft.com/office/drawing/2014/main" id="{FF054A79-BA22-58A7-F7B1-7A8E3E8A76B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3EF248E-2FF7-5695-E97B-A0ABE07F2B10}"/>
              </a:ext>
            </a:extLst>
          </p:cNvPr>
          <p:cNvSpPr>
            <a:spLocks noGrp="1"/>
          </p:cNvSpPr>
          <p:nvPr>
            <p:ph type="sldNum" sz="quarter" idx="12"/>
          </p:nvPr>
        </p:nvSpPr>
        <p:spPr/>
        <p:txBody>
          <a:bodyPr/>
          <a:lstStyle/>
          <a:p>
            <a:fld id="{A939EDA3-C30B-45F3-942B-C0060948B6F9}" type="slidenum">
              <a:rPr lang="en-GB" smtClean="0"/>
              <a:t>‹#›</a:t>
            </a:fld>
            <a:endParaRPr lang="en-GB"/>
          </a:p>
        </p:txBody>
      </p:sp>
    </p:spTree>
    <p:extLst>
      <p:ext uri="{BB962C8B-B14F-4D97-AF65-F5344CB8AC3E}">
        <p14:creationId xmlns:p14="http://schemas.microsoft.com/office/powerpoint/2010/main" val="6594472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99A2C0C-89A0-5A0D-F0AA-810A28484753}"/>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9A8295A0-B45E-96BA-D418-C88B7928EAB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A40351B-3730-6D66-E25F-41D36290C045}"/>
              </a:ext>
            </a:extLst>
          </p:cNvPr>
          <p:cNvSpPr>
            <a:spLocks noGrp="1"/>
          </p:cNvSpPr>
          <p:nvPr>
            <p:ph type="dt" sz="half" idx="10"/>
          </p:nvPr>
        </p:nvSpPr>
        <p:spPr/>
        <p:txBody>
          <a:bodyPr/>
          <a:lstStyle/>
          <a:p>
            <a:fld id="{4A041EDF-AC4B-4530-9C33-49F52E32FAEA}" type="datetimeFigureOut">
              <a:rPr lang="en-GB" smtClean="0"/>
              <a:t>03/06/2024</a:t>
            </a:fld>
            <a:endParaRPr lang="en-GB"/>
          </a:p>
        </p:txBody>
      </p:sp>
      <p:sp>
        <p:nvSpPr>
          <p:cNvPr id="5" name="Footer Placeholder 4">
            <a:extLst>
              <a:ext uri="{FF2B5EF4-FFF2-40B4-BE49-F238E27FC236}">
                <a16:creationId xmlns:a16="http://schemas.microsoft.com/office/drawing/2014/main" id="{DD9AE5CA-0B36-290E-AB82-7D8EF41F3E2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F9725DE-192B-944E-7E17-79869735D7B3}"/>
              </a:ext>
            </a:extLst>
          </p:cNvPr>
          <p:cNvSpPr>
            <a:spLocks noGrp="1"/>
          </p:cNvSpPr>
          <p:nvPr>
            <p:ph type="sldNum" sz="quarter" idx="12"/>
          </p:nvPr>
        </p:nvSpPr>
        <p:spPr/>
        <p:txBody>
          <a:bodyPr/>
          <a:lstStyle/>
          <a:p>
            <a:fld id="{A939EDA3-C30B-45F3-942B-C0060948B6F9}" type="slidenum">
              <a:rPr lang="en-GB" smtClean="0"/>
              <a:t>‹#›</a:t>
            </a:fld>
            <a:endParaRPr lang="en-GB"/>
          </a:p>
        </p:txBody>
      </p:sp>
    </p:spTree>
    <p:extLst>
      <p:ext uri="{BB962C8B-B14F-4D97-AF65-F5344CB8AC3E}">
        <p14:creationId xmlns:p14="http://schemas.microsoft.com/office/powerpoint/2010/main" val="24452556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31FA669-AE41-9874-71EF-D28712E300E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D46273FB-C801-60C5-7AD6-C6AAD2F3297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4031FAA4-812B-E2E4-8FE0-F7441F44F05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4A041EDF-AC4B-4530-9C33-49F52E32FAEA}" type="datetimeFigureOut">
              <a:rPr lang="en-GB" smtClean="0"/>
              <a:t>03/06/2024</a:t>
            </a:fld>
            <a:endParaRPr lang="en-GB"/>
          </a:p>
        </p:txBody>
      </p:sp>
      <p:sp>
        <p:nvSpPr>
          <p:cNvPr id="5" name="Footer Placeholder 4">
            <a:extLst>
              <a:ext uri="{FF2B5EF4-FFF2-40B4-BE49-F238E27FC236}">
                <a16:creationId xmlns:a16="http://schemas.microsoft.com/office/drawing/2014/main" id="{46FD3412-162F-B999-467C-25F3B01838A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81CAC396-F54C-16BA-034A-F4BFF502451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A939EDA3-C30B-45F3-942B-C0060948B6F9}" type="slidenum">
              <a:rPr lang="en-GB" smtClean="0"/>
              <a:t>‹#›</a:t>
            </a:fld>
            <a:endParaRPr lang="en-GB"/>
          </a:p>
        </p:txBody>
      </p:sp>
    </p:spTree>
    <p:extLst>
      <p:ext uri="{BB962C8B-B14F-4D97-AF65-F5344CB8AC3E}">
        <p14:creationId xmlns:p14="http://schemas.microsoft.com/office/powerpoint/2010/main" val="414694973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package" Target="../embeddings/Microsoft_Word_Document.docx"/><Relationship Id="rId1" Type="http://schemas.openxmlformats.org/officeDocument/2006/relationships/slideLayout" Target="../slideLayouts/slideLayout7.xml"/><Relationship Id="rId5" Type="http://schemas.openxmlformats.org/officeDocument/2006/relationships/image" Target="../media/image3.jpe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0.jpe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 Id="rId9" Type="http://schemas.openxmlformats.org/officeDocument/2006/relationships/image" Target="../media/image12.png"/></Relationships>
</file>

<file path=ppt/slides/_rels/slide6.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13.jpeg"/><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 Id="rId9" Type="http://schemas.openxmlformats.org/officeDocument/2006/relationships/image" Target="../media/image15.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a:extLst>
              <a:ext uri="{FF2B5EF4-FFF2-40B4-BE49-F238E27FC236}">
                <a16:creationId xmlns:a16="http://schemas.microsoft.com/office/drawing/2014/main" id="{DC4F3CE0-1C14-D7D4-A465-E65754983A1F}"/>
              </a:ext>
            </a:extLst>
          </p:cNvPr>
          <p:cNvGraphicFramePr>
            <a:graphicFrameLocks noChangeAspect="1"/>
          </p:cNvGraphicFramePr>
          <p:nvPr>
            <p:extLst>
              <p:ext uri="{D42A27DB-BD31-4B8C-83A1-F6EECF244321}">
                <p14:modId xmlns:p14="http://schemas.microsoft.com/office/powerpoint/2010/main" val="945544135"/>
              </p:ext>
            </p:extLst>
          </p:nvPr>
        </p:nvGraphicFramePr>
        <p:xfrm>
          <a:off x="3019425" y="2052638"/>
          <a:ext cx="6113463" cy="3094037"/>
        </p:xfrm>
        <a:graphic>
          <a:graphicData uri="http://schemas.openxmlformats.org/presentationml/2006/ole">
            <mc:AlternateContent xmlns:mc="http://schemas.openxmlformats.org/markup-compatibility/2006">
              <mc:Choice xmlns:v="urn:schemas-microsoft-com:vml" Requires="v">
                <p:oleObj name="Document" r:id="rId2" imgW="6159713" imgH="3127027" progId="Word.Document.12">
                  <p:embed/>
                </p:oleObj>
              </mc:Choice>
              <mc:Fallback>
                <p:oleObj name="Document" r:id="rId2" imgW="6159713" imgH="3127027" progId="Word.Document.12">
                  <p:embed/>
                  <p:pic>
                    <p:nvPicPr>
                      <p:cNvPr id="3" name="Object 2">
                        <a:extLst>
                          <a:ext uri="{FF2B5EF4-FFF2-40B4-BE49-F238E27FC236}">
                            <a16:creationId xmlns:a16="http://schemas.microsoft.com/office/drawing/2014/main" id="{0E31CBD4-F9D3-E158-A31A-3D0C66BB5882}"/>
                          </a:ext>
                        </a:extLst>
                      </p:cNvPr>
                      <p:cNvPicPr/>
                      <p:nvPr/>
                    </p:nvPicPr>
                    <p:blipFill>
                      <a:blip r:embed="rId3"/>
                      <a:stretch>
                        <a:fillRect/>
                      </a:stretch>
                    </p:blipFill>
                    <p:spPr>
                      <a:xfrm>
                        <a:off x="3019425" y="2052638"/>
                        <a:ext cx="6113463" cy="3094037"/>
                      </a:xfrm>
                      <a:prstGeom prst="rect">
                        <a:avLst/>
                      </a:prstGeom>
                    </p:spPr>
                  </p:pic>
                </p:oleObj>
              </mc:Fallback>
            </mc:AlternateContent>
          </a:graphicData>
        </a:graphic>
      </p:graphicFrame>
      <p:pic>
        <p:nvPicPr>
          <p:cNvPr id="5" name="Picture 4">
            <a:extLst>
              <a:ext uri="{FF2B5EF4-FFF2-40B4-BE49-F238E27FC236}">
                <a16:creationId xmlns:a16="http://schemas.microsoft.com/office/drawing/2014/main" id="{7A5E6581-B891-F842-A41F-A10C0FD21DFE}"/>
              </a:ext>
            </a:extLst>
          </p:cNvPr>
          <p:cNvPicPr>
            <a:picLocks noChangeAspect="1"/>
          </p:cNvPicPr>
          <p:nvPr/>
        </p:nvPicPr>
        <p:blipFill>
          <a:blip r:embed="rId4"/>
          <a:stretch>
            <a:fillRect/>
          </a:stretch>
        </p:blipFill>
        <p:spPr>
          <a:xfrm>
            <a:off x="9832" y="36871"/>
            <a:ext cx="2426418" cy="536494"/>
          </a:xfrm>
          <a:prstGeom prst="rect">
            <a:avLst/>
          </a:prstGeom>
        </p:spPr>
      </p:pic>
      <p:pic>
        <p:nvPicPr>
          <p:cNvPr id="6" name="Image 2">
            <a:extLst>
              <a:ext uri="{FF2B5EF4-FFF2-40B4-BE49-F238E27FC236}">
                <a16:creationId xmlns:a16="http://schemas.microsoft.com/office/drawing/2014/main" id="{75F7C750-2D47-557C-CF45-15A0565ECB3E}"/>
              </a:ext>
            </a:extLst>
          </p:cNvPr>
          <p:cNvPicPr>
            <a:picLocks/>
          </p:cNvPicPr>
          <p:nvPr/>
        </p:nvPicPr>
        <p:blipFill>
          <a:blip r:embed="rId5" cstate="print"/>
          <a:stretch>
            <a:fillRect/>
          </a:stretch>
        </p:blipFill>
        <p:spPr>
          <a:xfrm>
            <a:off x="0" y="6316980"/>
            <a:ext cx="1973580" cy="541020"/>
          </a:xfrm>
          <a:prstGeom prst="rect">
            <a:avLst/>
          </a:prstGeom>
        </p:spPr>
      </p:pic>
    </p:spTree>
    <p:extLst>
      <p:ext uri="{BB962C8B-B14F-4D97-AF65-F5344CB8AC3E}">
        <p14:creationId xmlns:p14="http://schemas.microsoft.com/office/powerpoint/2010/main" val="347766769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EDDBB197-D710-4A4F-A9CA-FD2177498B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975D1CFA-2CDB-4B64-BD9F-85744E8DA1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0CB67E1-78DF-FEA6-C897-51EEAF6E7D95}"/>
              </a:ext>
            </a:extLst>
          </p:cNvPr>
          <p:cNvSpPr>
            <a:spLocks noGrp="1"/>
          </p:cNvSpPr>
          <p:nvPr>
            <p:ph type="title"/>
          </p:nvPr>
        </p:nvSpPr>
        <p:spPr>
          <a:xfrm>
            <a:off x="804672" y="802955"/>
            <a:ext cx="4977976" cy="1454051"/>
          </a:xfrm>
        </p:spPr>
        <p:txBody>
          <a:bodyPr>
            <a:normAutofit/>
          </a:bodyPr>
          <a:lstStyle/>
          <a:p>
            <a:r>
              <a:rPr lang="en-GB" sz="3600">
                <a:solidFill>
                  <a:schemeClr val="tx2"/>
                </a:solidFill>
              </a:rPr>
              <a:t>What is a heating pump?</a:t>
            </a:r>
          </a:p>
        </p:txBody>
      </p:sp>
      <p:sp>
        <p:nvSpPr>
          <p:cNvPr id="3" name="Content Placeholder 2">
            <a:extLst>
              <a:ext uri="{FF2B5EF4-FFF2-40B4-BE49-F238E27FC236}">
                <a16:creationId xmlns:a16="http://schemas.microsoft.com/office/drawing/2014/main" id="{33B240E4-B34E-D291-9694-1ADE995CCBA3}"/>
              </a:ext>
            </a:extLst>
          </p:cNvPr>
          <p:cNvSpPr>
            <a:spLocks noGrp="1"/>
          </p:cNvSpPr>
          <p:nvPr>
            <p:ph idx="1"/>
          </p:nvPr>
        </p:nvSpPr>
        <p:spPr>
          <a:xfrm>
            <a:off x="804672" y="2421682"/>
            <a:ext cx="4977578" cy="3639289"/>
          </a:xfrm>
        </p:spPr>
        <p:txBody>
          <a:bodyPr anchor="ctr">
            <a:normAutofit/>
          </a:bodyPr>
          <a:lstStyle/>
          <a:p>
            <a:pPr marL="0" indent="0">
              <a:buNone/>
            </a:pPr>
            <a:r>
              <a:rPr lang="en-GB" sz="1700" dirty="0">
                <a:solidFill>
                  <a:schemeClr val="tx2"/>
                </a:solidFill>
              </a:rPr>
              <a:t>Using a refrigerant to absorb and release heat as it circulates around the system, a heat pump transfers heat from one location to another. This is how the procedure is broken down:</a:t>
            </a:r>
          </a:p>
          <a:p>
            <a:pPr marL="0" indent="0">
              <a:buNone/>
            </a:pPr>
            <a:r>
              <a:rPr lang="en-GB" sz="1700" b="1" dirty="0">
                <a:solidFill>
                  <a:schemeClr val="tx2"/>
                </a:solidFill>
              </a:rPr>
              <a:t>Evaporation, or heat absorption</a:t>
            </a:r>
            <a:r>
              <a:rPr lang="en-GB" sz="1700" dirty="0">
                <a:solidFill>
                  <a:schemeClr val="tx2"/>
                </a:solidFill>
              </a:rPr>
              <a:t>:</a:t>
            </a:r>
          </a:p>
          <a:p>
            <a:r>
              <a:rPr lang="en-GB" sz="1700" dirty="0">
                <a:solidFill>
                  <a:schemeClr val="tx2"/>
                </a:solidFill>
              </a:rPr>
              <a:t>Refrigerant: At the start of the journey, the refrigerant is a liquid at low pressure and low temperature.</a:t>
            </a:r>
          </a:p>
          <a:p>
            <a:r>
              <a:rPr lang="en-GB" sz="1700" dirty="0">
                <a:solidFill>
                  <a:schemeClr val="tx2"/>
                </a:solidFill>
              </a:rPr>
              <a:t>Heat Exchanger: As the outside air passes through the heat exchanger on the outside, the refrigerant absorbs heat from the air—even in the winter—and causes it to evaporate into a gas.</a:t>
            </a:r>
          </a:p>
        </p:txBody>
      </p:sp>
      <p:grpSp>
        <p:nvGrpSpPr>
          <p:cNvPr id="14" name="Group 13">
            <a:extLst>
              <a:ext uri="{FF2B5EF4-FFF2-40B4-BE49-F238E27FC236}">
                <a16:creationId xmlns:a16="http://schemas.microsoft.com/office/drawing/2014/main" id="{25EE5136-01F1-466C-962D-BA9B4C6757A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369897" y="0"/>
            <a:ext cx="5822103" cy="6685267"/>
            <a:chOff x="6357228" y="0"/>
            <a:chExt cx="5822103" cy="6685267"/>
          </a:xfrm>
        </p:grpSpPr>
        <p:sp>
          <p:nvSpPr>
            <p:cNvPr id="15" name="Freeform: Shape 14">
              <a:extLst>
                <a:ext uri="{FF2B5EF4-FFF2-40B4-BE49-F238E27FC236}">
                  <a16:creationId xmlns:a16="http://schemas.microsoft.com/office/drawing/2014/main" id="{E11D3AD4-AF9B-4EB5-8C7B-C45D173B4B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57228" y="0"/>
              <a:ext cx="5822102" cy="6685267"/>
            </a:xfrm>
            <a:custGeom>
              <a:avLst/>
              <a:gdLst>
                <a:gd name="connsiteX0" fmla="*/ 2605444 w 5822102"/>
                <a:gd name="connsiteY0" fmla="*/ 0 h 6685267"/>
                <a:gd name="connsiteX1" fmla="*/ 4757391 w 5822102"/>
                <a:gd name="connsiteY1" fmla="*/ 0 h 6685267"/>
                <a:gd name="connsiteX2" fmla="*/ 4913680 w 5822102"/>
                <a:gd name="connsiteY2" fmla="*/ 56274 h 6685267"/>
                <a:gd name="connsiteX3" fmla="*/ 5376238 w 5822102"/>
                <a:gd name="connsiteY3" fmla="*/ 282027 h 6685267"/>
                <a:gd name="connsiteX4" fmla="*/ 5658024 w 5822102"/>
                <a:gd name="connsiteY4" fmla="*/ 471014 h 6685267"/>
                <a:gd name="connsiteX5" fmla="*/ 5822102 w 5822102"/>
                <a:gd name="connsiteY5" fmla="*/ 609109 h 6685267"/>
                <a:gd name="connsiteX6" fmla="*/ 5822102 w 5822102"/>
                <a:gd name="connsiteY6" fmla="*/ 760697 h 6685267"/>
                <a:gd name="connsiteX7" fmla="*/ 5707785 w 5822102"/>
                <a:gd name="connsiteY7" fmla="*/ 666601 h 6685267"/>
                <a:gd name="connsiteX8" fmla="*/ 5577306 w 5822102"/>
                <a:gd name="connsiteY8" fmla="*/ 571666 h 6685267"/>
                <a:gd name="connsiteX9" fmla="*/ 5298630 w 5822102"/>
                <a:gd name="connsiteY9" fmla="*/ 407449 h 6685267"/>
                <a:gd name="connsiteX10" fmla="*/ 4690768 w 5822102"/>
                <a:gd name="connsiteY10" fmla="*/ 184979 h 6685267"/>
                <a:gd name="connsiteX11" fmla="*/ 4048577 w 5822102"/>
                <a:gd name="connsiteY11" fmla="*/ 99280 h 6685267"/>
                <a:gd name="connsiteX12" fmla="*/ 3405404 w 5822102"/>
                <a:gd name="connsiteY12" fmla="*/ 131937 h 6685267"/>
                <a:gd name="connsiteX13" fmla="*/ 3089702 w 5822102"/>
                <a:gd name="connsiteY13" fmla="*/ 190190 h 6685267"/>
                <a:gd name="connsiteX14" fmla="*/ 2780132 w 5822102"/>
                <a:gd name="connsiteY14" fmla="*/ 273457 h 6685267"/>
                <a:gd name="connsiteX15" fmla="*/ 2478040 w 5822102"/>
                <a:gd name="connsiteY15" fmla="*/ 379654 h 6685267"/>
                <a:gd name="connsiteX16" fmla="*/ 2184897 w 5822102"/>
                <a:gd name="connsiteY16" fmla="*/ 507972 h 6685267"/>
                <a:gd name="connsiteX17" fmla="*/ 1629141 w 5822102"/>
                <a:gd name="connsiteY17" fmla="*/ 823205 h 6685267"/>
                <a:gd name="connsiteX18" fmla="*/ 1497711 w 5822102"/>
                <a:gd name="connsiteY18" fmla="*/ 914000 h 6685267"/>
                <a:gd name="connsiteX19" fmla="*/ 1433099 w 5822102"/>
                <a:gd name="connsiteY19" fmla="*/ 960903 h 6685267"/>
                <a:gd name="connsiteX20" fmla="*/ 1369346 w 5822102"/>
                <a:gd name="connsiteY20" fmla="*/ 1008963 h 6685267"/>
                <a:gd name="connsiteX21" fmla="*/ 1123406 w 5822102"/>
                <a:gd name="connsiteY21" fmla="*/ 1212905 h 6685267"/>
                <a:gd name="connsiteX22" fmla="*/ 684367 w 5822102"/>
                <a:gd name="connsiteY22" fmla="*/ 1675564 h 6685267"/>
                <a:gd name="connsiteX23" fmla="*/ 497153 w 5822102"/>
                <a:gd name="connsiteY23" fmla="*/ 1933588 h 6685267"/>
                <a:gd name="connsiteX24" fmla="*/ 337770 w 5822102"/>
                <a:gd name="connsiteY24" fmla="*/ 2208983 h 6685267"/>
                <a:gd name="connsiteX25" fmla="*/ 302461 w 5822102"/>
                <a:gd name="connsiteY25" fmla="*/ 2280207 h 6685267"/>
                <a:gd name="connsiteX26" fmla="*/ 285296 w 5822102"/>
                <a:gd name="connsiteY26" fmla="*/ 2316107 h 6685267"/>
                <a:gd name="connsiteX27" fmla="*/ 268991 w 5822102"/>
                <a:gd name="connsiteY27" fmla="*/ 2352355 h 6685267"/>
                <a:gd name="connsiteX28" fmla="*/ 237849 w 5822102"/>
                <a:gd name="connsiteY28" fmla="*/ 2425432 h 6685267"/>
                <a:gd name="connsiteX29" fmla="*/ 208670 w 5822102"/>
                <a:gd name="connsiteY29" fmla="*/ 2499319 h 6685267"/>
                <a:gd name="connsiteX30" fmla="*/ 113775 w 5822102"/>
                <a:gd name="connsiteY30" fmla="*/ 2801929 h 6685267"/>
                <a:gd name="connsiteX31" fmla="*/ 36781 w 5822102"/>
                <a:gd name="connsiteY31" fmla="*/ 3428922 h 6685267"/>
                <a:gd name="connsiteX32" fmla="*/ 69148 w 5822102"/>
                <a:gd name="connsiteY32" fmla="*/ 3741955 h 6685267"/>
                <a:gd name="connsiteX33" fmla="*/ 167966 w 5822102"/>
                <a:gd name="connsiteY33" fmla="*/ 4041323 h 6685267"/>
                <a:gd name="connsiteX34" fmla="*/ 202049 w 5822102"/>
                <a:gd name="connsiteY34" fmla="*/ 4112894 h 6685267"/>
                <a:gd name="connsiteX35" fmla="*/ 239933 w 5822102"/>
                <a:gd name="connsiteY35" fmla="*/ 4182843 h 6685267"/>
                <a:gd name="connsiteX36" fmla="*/ 323916 w 5822102"/>
                <a:gd name="connsiteY36" fmla="*/ 4318456 h 6685267"/>
                <a:gd name="connsiteX37" fmla="*/ 416604 w 5822102"/>
                <a:gd name="connsiteY37" fmla="*/ 4449436 h 6685267"/>
                <a:gd name="connsiteX38" fmla="*/ 515911 w 5822102"/>
                <a:gd name="connsiteY38" fmla="*/ 4576711 h 6685267"/>
                <a:gd name="connsiteX39" fmla="*/ 722619 w 5822102"/>
                <a:gd name="connsiteY39" fmla="*/ 4828482 h 6685267"/>
                <a:gd name="connsiteX40" fmla="*/ 825972 w 5822102"/>
                <a:gd name="connsiteY40" fmla="*/ 4956104 h 6685267"/>
                <a:gd name="connsiteX41" fmla="*/ 926506 w 5822102"/>
                <a:gd name="connsiteY41" fmla="*/ 5085347 h 6685267"/>
                <a:gd name="connsiteX42" fmla="*/ 1027040 w 5822102"/>
                <a:gd name="connsiteY42" fmla="*/ 5210191 h 6685267"/>
                <a:gd name="connsiteX43" fmla="*/ 1132110 w 5822102"/>
                <a:gd name="connsiteY43" fmla="*/ 5330748 h 6685267"/>
                <a:gd name="connsiteX44" fmla="*/ 1354880 w 5822102"/>
                <a:gd name="connsiteY44" fmla="*/ 5558083 h 6685267"/>
                <a:gd name="connsiteX45" fmla="*/ 1855220 w 5822102"/>
                <a:gd name="connsiteY45" fmla="*/ 5937591 h 6685267"/>
                <a:gd name="connsiteX46" fmla="*/ 2131810 w 5822102"/>
                <a:gd name="connsiteY46" fmla="*/ 6080268 h 6685267"/>
                <a:gd name="connsiteX47" fmla="*/ 2423726 w 5822102"/>
                <a:gd name="connsiteY47" fmla="*/ 6188087 h 6685267"/>
                <a:gd name="connsiteX48" fmla="*/ 2727780 w 5822102"/>
                <a:gd name="connsiteY48" fmla="*/ 6262552 h 6685267"/>
                <a:gd name="connsiteX49" fmla="*/ 3041276 w 5822102"/>
                <a:gd name="connsiteY49" fmla="*/ 6304245 h 6685267"/>
                <a:gd name="connsiteX50" fmla="*/ 3360532 w 5822102"/>
                <a:gd name="connsiteY50" fmla="*/ 6317331 h 6685267"/>
                <a:gd name="connsiteX51" fmla="*/ 3439855 w 5822102"/>
                <a:gd name="connsiteY51" fmla="*/ 6316751 h 6685267"/>
                <a:gd name="connsiteX52" fmla="*/ 3478721 w 5822102"/>
                <a:gd name="connsiteY52" fmla="*/ 6315826 h 6685267"/>
                <a:gd name="connsiteX53" fmla="*/ 3517463 w 5822102"/>
                <a:gd name="connsiteY53" fmla="*/ 6313971 h 6685267"/>
                <a:gd name="connsiteX54" fmla="*/ 3671452 w 5822102"/>
                <a:gd name="connsiteY54" fmla="*/ 6301233 h 6685267"/>
                <a:gd name="connsiteX55" fmla="*/ 4265460 w 5822102"/>
                <a:gd name="connsiteY55" fmla="*/ 6149638 h 6685267"/>
                <a:gd name="connsiteX56" fmla="*/ 4546587 w 5822102"/>
                <a:gd name="connsiteY56" fmla="*/ 6018079 h 6685267"/>
                <a:gd name="connsiteX57" fmla="*/ 4818030 w 5822102"/>
                <a:gd name="connsiteY57" fmla="*/ 5858029 h 6685267"/>
                <a:gd name="connsiteX58" fmla="*/ 5081870 w 5822102"/>
                <a:gd name="connsiteY58" fmla="*/ 5676903 h 6685267"/>
                <a:gd name="connsiteX59" fmla="*/ 5212073 w 5822102"/>
                <a:gd name="connsiteY59" fmla="*/ 5581013 h 6685267"/>
                <a:gd name="connsiteX60" fmla="*/ 5343625 w 5822102"/>
                <a:gd name="connsiteY60" fmla="*/ 5481533 h 6685267"/>
                <a:gd name="connsiteX61" fmla="*/ 5610378 w 5822102"/>
                <a:gd name="connsiteY61" fmla="*/ 5284425 h 6685267"/>
                <a:gd name="connsiteX62" fmla="*/ 5822102 w 5822102"/>
                <a:gd name="connsiteY62" fmla="*/ 5126414 h 6685267"/>
                <a:gd name="connsiteX63" fmla="*/ 5822102 w 5822102"/>
                <a:gd name="connsiteY63" fmla="*/ 5556641 h 6685267"/>
                <a:gd name="connsiteX64" fmla="*/ 5576325 w 5822102"/>
                <a:gd name="connsiteY64" fmla="*/ 5749979 h 6685267"/>
                <a:gd name="connsiteX65" fmla="*/ 5447715 w 5822102"/>
                <a:gd name="connsiteY65" fmla="*/ 5852818 h 6685267"/>
                <a:gd name="connsiteX66" fmla="*/ 5315059 w 5822102"/>
                <a:gd name="connsiteY66" fmla="*/ 5956236 h 6685267"/>
                <a:gd name="connsiteX67" fmla="*/ 5038468 w 5822102"/>
                <a:gd name="connsiteY67" fmla="*/ 6155776 h 6685267"/>
                <a:gd name="connsiteX68" fmla="*/ 4741892 w 5822102"/>
                <a:gd name="connsiteY68" fmla="*/ 6338292 h 6685267"/>
                <a:gd name="connsiteX69" fmla="*/ 4420920 w 5822102"/>
                <a:gd name="connsiteY69" fmla="*/ 6492203 h 6685267"/>
                <a:gd name="connsiteX70" fmla="*/ 3717672 w 5822102"/>
                <a:gd name="connsiteY70" fmla="*/ 6670434 h 6685267"/>
                <a:gd name="connsiteX71" fmla="*/ 3535853 w 5822102"/>
                <a:gd name="connsiteY71" fmla="*/ 6683289 h 6685267"/>
                <a:gd name="connsiteX72" fmla="*/ 3490367 w 5822102"/>
                <a:gd name="connsiteY72" fmla="*/ 6684910 h 6685267"/>
                <a:gd name="connsiteX73" fmla="*/ 3445005 w 5822102"/>
                <a:gd name="connsiteY73" fmla="*/ 6685142 h 6685267"/>
                <a:gd name="connsiteX74" fmla="*/ 3355872 w 5822102"/>
                <a:gd name="connsiteY74" fmla="*/ 6684100 h 6685267"/>
                <a:gd name="connsiteX75" fmla="*/ 3179203 w 5822102"/>
                <a:gd name="connsiteY75" fmla="*/ 6677150 h 6685267"/>
                <a:gd name="connsiteX76" fmla="*/ 3002410 w 5822102"/>
                <a:gd name="connsiteY76" fmla="*/ 6661169 h 6685267"/>
                <a:gd name="connsiteX77" fmla="*/ 2650296 w 5822102"/>
                <a:gd name="connsiteY77" fmla="*/ 6604191 h 6685267"/>
                <a:gd name="connsiteX78" fmla="*/ 2306028 w 5822102"/>
                <a:gd name="connsiteY78" fmla="*/ 6505869 h 6685267"/>
                <a:gd name="connsiteX79" fmla="*/ 1978803 w 5822102"/>
                <a:gd name="connsiteY79" fmla="*/ 6363307 h 6685267"/>
                <a:gd name="connsiteX80" fmla="*/ 1678428 w 5822102"/>
                <a:gd name="connsiteY80" fmla="*/ 6177779 h 6685267"/>
                <a:gd name="connsiteX81" fmla="*/ 1175880 w 5822102"/>
                <a:gd name="connsiteY81" fmla="*/ 5710373 h 6685267"/>
                <a:gd name="connsiteX82" fmla="*/ 971502 w 5822102"/>
                <a:gd name="connsiteY82" fmla="*/ 5445399 h 6685267"/>
                <a:gd name="connsiteX83" fmla="*/ 790909 w 5822102"/>
                <a:gd name="connsiteY83" fmla="*/ 5169078 h 6685267"/>
                <a:gd name="connsiteX84" fmla="*/ 706680 w 5822102"/>
                <a:gd name="connsiteY84" fmla="*/ 5031959 h 6685267"/>
                <a:gd name="connsiteX85" fmla="*/ 619143 w 5822102"/>
                <a:gd name="connsiteY85" fmla="*/ 4897157 h 6685267"/>
                <a:gd name="connsiteX86" fmla="*/ 436465 w 5822102"/>
                <a:gd name="connsiteY86" fmla="*/ 4628710 h 6685267"/>
                <a:gd name="connsiteX87" fmla="*/ 347088 w 5822102"/>
                <a:gd name="connsiteY87" fmla="*/ 4492171 h 6685267"/>
                <a:gd name="connsiteX88" fmla="*/ 262001 w 5822102"/>
                <a:gd name="connsiteY88" fmla="*/ 4352619 h 6685267"/>
                <a:gd name="connsiteX89" fmla="*/ 118679 w 5822102"/>
                <a:gd name="connsiteY89" fmla="*/ 4059853 h 6685267"/>
                <a:gd name="connsiteX90" fmla="*/ 28322 w 5822102"/>
                <a:gd name="connsiteY90" fmla="*/ 3749136 h 6685267"/>
                <a:gd name="connsiteX91" fmla="*/ 0 w 5822102"/>
                <a:gd name="connsiteY91" fmla="*/ 3428922 h 6685267"/>
                <a:gd name="connsiteX92" fmla="*/ 253052 w 5822102"/>
                <a:gd name="connsiteY92" fmla="*/ 2174356 h 6685267"/>
                <a:gd name="connsiteX93" fmla="*/ 389141 w 5822102"/>
                <a:gd name="connsiteY93" fmla="*/ 1877652 h 6685267"/>
                <a:gd name="connsiteX94" fmla="*/ 552079 w 5822102"/>
                <a:gd name="connsiteY94" fmla="*/ 1591834 h 6685267"/>
                <a:gd name="connsiteX95" fmla="*/ 954950 w 5822102"/>
                <a:gd name="connsiteY95" fmla="*/ 1061773 h 6685267"/>
                <a:gd name="connsiteX96" fmla="*/ 1192922 w 5822102"/>
                <a:gd name="connsiteY96" fmla="*/ 822626 h 6685267"/>
                <a:gd name="connsiteX97" fmla="*/ 1255939 w 5822102"/>
                <a:gd name="connsiteY97" fmla="*/ 765880 h 6685267"/>
                <a:gd name="connsiteX98" fmla="*/ 1320183 w 5822102"/>
                <a:gd name="connsiteY98" fmla="*/ 710291 h 6685267"/>
                <a:gd name="connsiteX99" fmla="*/ 1452961 w 5822102"/>
                <a:gd name="connsiteY99" fmla="*/ 603514 h 6685267"/>
                <a:gd name="connsiteX100" fmla="*/ 2033360 w 5822102"/>
                <a:gd name="connsiteY100" fmla="*/ 235818 h 6685267"/>
                <a:gd name="connsiteX101" fmla="*/ 2512513 w 5822102"/>
                <a:gd name="connsiteY101" fmla="*/ 30012 h 6685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5822102" h="6685267">
                  <a:moveTo>
                    <a:pt x="2605444" y="0"/>
                  </a:moveTo>
                  <a:lnTo>
                    <a:pt x="4757391" y="0"/>
                  </a:lnTo>
                  <a:lnTo>
                    <a:pt x="4913680" y="56274"/>
                  </a:lnTo>
                  <a:cubicBezTo>
                    <a:pt x="5074659" y="119278"/>
                    <a:pt x="5229483" y="195083"/>
                    <a:pt x="5376238" y="282027"/>
                  </a:cubicBezTo>
                  <a:cubicBezTo>
                    <a:pt x="5474014" y="340105"/>
                    <a:pt x="5568080" y="403280"/>
                    <a:pt x="5658024" y="471014"/>
                  </a:cubicBezTo>
                  <a:lnTo>
                    <a:pt x="5822102" y="609109"/>
                  </a:lnTo>
                  <a:lnTo>
                    <a:pt x="5822102" y="760697"/>
                  </a:lnTo>
                  <a:lnTo>
                    <a:pt x="5707785" y="666601"/>
                  </a:lnTo>
                  <a:cubicBezTo>
                    <a:pt x="5665273" y="633682"/>
                    <a:pt x="5621749" y="602008"/>
                    <a:pt x="5577306" y="571666"/>
                  </a:cubicBezTo>
                  <a:cubicBezTo>
                    <a:pt x="5487929" y="511562"/>
                    <a:pt x="5395118" y="456089"/>
                    <a:pt x="5298630" y="407449"/>
                  </a:cubicBezTo>
                  <a:cubicBezTo>
                    <a:pt x="5106266" y="309010"/>
                    <a:pt x="4901153" y="235355"/>
                    <a:pt x="4690768" y="184979"/>
                  </a:cubicBezTo>
                  <a:cubicBezTo>
                    <a:pt x="4480382" y="134486"/>
                    <a:pt x="4264724" y="106807"/>
                    <a:pt x="4048577" y="99280"/>
                  </a:cubicBezTo>
                  <a:cubicBezTo>
                    <a:pt x="3832182" y="90709"/>
                    <a:pt x="3617997" y="102290"/>
                    <a:pt x="3405404" y="131937"/>
                  </a:cubicBezTo>
                  <a:cubicBezTo>
                    <a:pt x="3299353" y="147340"/>
                    <a:pt x="3193915" y="166449"/>
                    <a:pt x="3089702" y="190190"/>
                  </a:cubicBezTo>
                  <a:cubicBezTo>
                    <a:pt x="2985491" y="214278"/>
                    <a:pt x="2882137" y="241725"/>
                    <a:pt x="2780132" y="273457"/>
                  </a:cubicBezTo>
                  <a:cubicBezTo>
                    <a:pt x="2678126" y="305073"/>
                    <a:pt x="2577348" y="340510"/>
                    <a:pt x="2478040" y="379654"/>
                  </a:cubicBezTo>
                  <a:cubicBezTo>
                    <a:pt x="2378854" y="418914"/>
                    <a:pt x="2281017" y="461763"/>
                    <a:pt x="2184897" y="507972"/>
                  </a:cubicBezTo>
                  <a:cubicBezTo>
                    <a:pt x="1992657" y="600271"/>
                    <a:pt x="1806791" y="705542"/>
                    <a:pt x="1629141" y="823205"/>
                  </a:cubicBezTo>
                  <a:cubicBezTo>
                    <a:pt x="1584882" y="852736"/>
                    <a:pt x="1540745" y="882731"/>
                    <a:pt x="1497711" y="914000"/>
                  </a:cubicBezTo>
                  <a:cubicBezTo>
                    <a:pt x="1475888" y="929286"/>
                    <a:pt x="1454555" y="945153"/>
                    <a:pt x="1433099" y="960903"/>
                  </a:cubicBezTo>
                  <a:cubicBezTo>
                    <a:pt x="1411521" y="976537"/>
                    <a:pt x="1390311" y="992634"/>
                    <a:pt x="1369346" y="1008963"/>
                  </a:cubicBezTo>
                  <a:cubicBezTo>
                    <a:pt x="1285119" y="1074165"/>
                    <a:pt x="1202730" y="1141797"/>
                    <a:pt x="1123406" y="1212905"/>
                  </a:cubicBezTo>
                  <a:cubicBezTo>
                    <a:pt x="964391" y="1354656"/>
                    <a:pt x="816900" y="1509261"/>
                    <a:pt x="684367" y="1675564"/>
                  </a:cubicBezTo>
                  <a:cubicBezTo>
                    <a:pt x="618161" y="1758716"/>
                    <a:pt x="555512" y="1844763"/>
                    <a:pt x="497153" y="1933588"/>
                  </a:cubicBezTo>
                  <a:cubicBezTo>
                    <a:pt x="439775" y="2022877"/>
                    <a:pt x="385584" y="2114367"/>
                    <a:pt x="337770" y="2208983"/>
                  </a:cubicBezTo>
                  <a:cubicBezTo>
                    <a:pt x="325388" y="2232493"/>
                    <a:pt x="313862" y="2256349"/>
                    <a:pt x="302461" y="2280207"/>
                  </a:cubicBezTo>
                  <a:lnTo>
                    <a:pt x="285296" y="2316107"/>
                  </a:lnTo>
                  <a:lnTo>
                    <a:pt x="268991" y="2352355"/>
                  </a:lnTo>
                  <a:cubicBezTo>
                    <a:pt x="258324" y="2376560"/>
                    <a:pt x="247535" y="2400764"/>
                    <a:pt x="237849" y="2425432"/>
                  </a:cubicBezTo>
                  <a:cubicBezTo>
                    <a:pt x="228163" y="2450099"/>
                    <a:pt x="217498" y="2474419"/>
                    <a:pt x="208670" y="2499319"/>
                  </a:cubicBezTo>
                  <a:cubicBezTo>
                    <a:pt x="170909" y="2598219"/>
                    <a:pt x="138908" y="2699206"/>
                    <a:pt x="113775" y="2801929"/>
                  </a:cubicBezTo>
                  <a:cubicBezTo>
                    <a:pt x="62773" y="3006911"/>
                    <a:pt x="36659" y="3217917"/>
                    <a:pt x="36781" y="3428922"/>
                  </a:cubicBezTo>
                  <a:cubicBezTo>
                    <a:pt x="37394" y="3534078"/>
                    <a:pt x="47816" y="3639001"/>
                    <a:pt x="69148" y="3741955"/>
                  </a:cubicBezTo>
                  <a:cubicBezTo>
                    <a:pt x="91585" y="3844679"/>
                    <a:pt x="124074" y="3945202"/>
                    <a:pt x="167966" y="4041323"/>
                  </a:cubicBezTo>
                  <a:cubicBezTo>
                    <a:pt x="178387" y="4065528"/>
                    <a:pt x="190525" y="4089153"/>
                    <a:pt x="202049" y="4112894"/>
                  </a:cubicBezTo>
                  <a:cubicBezTo>
                    <a:pt x="214555" y="4136288"/>
                    <a:pt x="226447" y="4159912"/>
                    <a:pt x="239933" y="4182843"/>
                  </a:cubicBezTo>
                  <a:cubicBezTo>
                    <a:pt x="265680" y="4229167"/>
                    <a:pt x="294368" y="4274101"/>
                    <a:pt x="323916" y="4318456"/>
                  </a:cubicBezTo>
                  <a:cubicBezTo>
                    <a:pt x="353341" y="4362927"/>
                    <a:pt x="384849" y="4406240"/>
                    <a:pt x="416604" y="4449436"/>
                  </a:cubicBezTo>
                  <a:cubicBezTo>
                    <a:pt x="448847" y="4492286"/>
                    <a:pt x="482319" y="4534557"/>
                    <a:pt x="515911" y="4576711"/>
                  </a:cubicBezTo>
                  <a:cubicBezTo>
                    <a:pt x="583219" y="4661137"/>
                    <a:pt x="653594" y="4743825"/>
                    <a:pt x="722619" y="4828482"/>
                  </a:cubicBezTo>
                  <a:cubicBezTo>
                    <a:pt x="757315" y="4870637"/>
                    <a:pt x="791889" y="4913138"/>
                    <a:pt x="825972" y="4956104"/>
                  </a:cubicBezTo>
                  <a:cubicBezTo>
                    <a:pt x="859934" y="4998722"/>
                    <a:pt x="893649" y="5044004"/>
                    <a:pt x="926506" y="5085347"/>
                  </a:cubicBezTo>
                  <a:cubicBezTo>
                    <a:pt x="959119" y="5127734"/>
                    <a:pt x="993324" y="5168847"/>
                    <a:pt x="1027040" y="5210191"/>
                  </a:cubicBezTo>
                  <a:cubicBezTo>
                    <a:pt x="1061737" y="5250840"/>
                    <a:pt x="1096188" y="5291488"/>
                    <a:pt x="1132110" y="5330748"/>
                  </a:cubicBezTo>
                  <a:cubicBezTo>
                    <a:pt x="1203465" y="5409731"/>
                    <a:pt x="1277639" y="5485818"/>
                    <a:pt x="1354880" y="5558083"/>
                  </a:cubicBezTo>
                  <a:cubicBezTo>
                    <a:pt x="1509603" y="5702266"/>
                    <a:pt x="1676588" y="5830930"/>
                    <a:pt x="1855220" y="5937591"/>
                  </a:cubicBezTo>
                  <a:cubicBezTo>
                    <a:pt x="1944720" y="5990632"/>
                    <a:pt x="2036549" y="6039272"/>
                    <a:pt x="2131810" y="6080268"/>
                  </a:cubicBezTo>
                  <a:cubicBezTo>
                    <a:pt x="2226460" y="6122423"/>
                    <a:pt x="2324173" y="6157977"/>
                    <a:pt x="2423726" y="6188087"/>
                  </a:cubicBezTo>
                  <a:cubicBezTo>
                    <a:pt x="2523280" y="6218313"/>
                    <a:pt x="2624794" y="6242749"/>
                    <a:pt x="2727780" y="6262552"/>
                  </a:cubicBezTo>
                  <a:cubicBezTo>
                    <a:pt x="2830890" y="6282008"/>
                    <a:pt x="2935714" y="6295326"/>
                    <a:pt x="3041276" y="6304245"/>
                  </a:cubicBezTo>
                  <a:cubicBezTo>
                    <a:pt x="3146836" y="6313277"/>
                    <a:pt x="3253499" y="6317215"/>
                    <a:pt x="3360532" y="6317331"/>
                  </a:cubicBezTo>
                  <a:cubicBezTo>
                    <a:pt x="3387259" y="6317331"/>
                    <a:pt x="3414354" y="6317794"/>
                    <a:pt x="3439855" y="6316751"/>
                  </a:cubicBezTo>
                  <a:lnTo>
                    <a:pt x="3478721" y="6315826"/>
                  </a:lnTo>
                  <a:lnTo>
                    <a:pt x="3517463" y="6313971"/>
                  </a:lnTo>
                  <a:cubicBezTo>
                    <a:pt x="3569078" y="6311772"/>
                    <a:pt x="3620449" y="6306907"/>
                    <a:pt x="3671452" y="6301233"/>
                  </a:cubicBezTo>
                  <a:cubicBezTo>
                    <a:pt x="3875707" y="6277608"/>
                    <a:pt x="4074445" y="6225841"/>
                    <a:pt x="4265460" y="6149638"/>
                  </a:cubicBezTo>
                  <a:cubicBezTo>
                    <a:pt x="4361212" y="6111884"/>
                    <a:pt x="4454636" y="6067065"/>
                    <a:pt x="4546587" y="6018079"/>
                  </a:cubicBezTo>
                  <a:cubicBezTo>
                    <a:pt x="4638662" y="5969322"/>
                    <a:pt x="4729020" y="5915240"/>
                    <a:pt x="4818030" y="5858029"/>
                  </a:cubicBezTo>
                  <a:cubicBezTo>
                    <a:pt x="4907038" y="5800703"/>
                    <a:pt x="4994577" y="5739672"/>
                    <a:pt x="5081870" y="5676903"/>
                  </a:cubicBezTo>
                  <a:cubicBezTo>
                    <a:pt x="5125392" y="5645519"/>
                    <a:pt x="5168794" y="5613324"/>
                    <a:pt x="5212073" y="5581013"/>
                  </a:cubicBezTo>
                  <a:lnTo>
                    <a:pt x="5343625" y="5481533"/>
                  </a:lnTo>
                  <a:cubicBezTo>
                    <a:pt x="5432696" y="5414768"/>
                    <a:pt x="5521951" y="5349452"/>
                    <a:pt x="5610378" y="5284425"/>
                  </a:cubicBezTo>
                  <a:lnTo>
                    <a:pt x="5822102" y="5126414"/>
                  </a:lnTo>
                  <a:lnTo>
                    <a:pt x="5822102" y="5556641"/>
                  </a:lnTo>
                  <a:lnTo>
                    <a:pt x="5576325" y="5749979"/>
                  </a:lnTo>
                  <a:lnTo>
                    <a:pt x="5447715" y="5852818"/>
                  </a:lnTo>
                  <a:cubicBezTo>
                    <a:pt x="5403945" y="5887445"/>
                    <a:pt x="5359932" y="5922073"/>
                    <a:pt x="5315059" y="5956236"/>
                  </a:cubicBezTo>
                  <a:cubicBezTo>
                    <a:pt x="5225682" y="6024680"/>
                    <a:pt x="5133976" y="6091734"/>
                    <a:pt x="5038468" y="6155776"/>
                  </a:cubicBezTo>
                  <a:cubicBezTo>
                    <a:pt x="4943084" y="6219703"/>
                    <a:pt x="4845002" y="6281777"/>
                    <a:pt x="4741892" y="6338292"/>
                  </a:cubicBezTo>
                  <a:cubicBezTo>
                    <a:pt x="4638784" y="6394692"/>
                    <a:pt x="4532120" y="6447038"/>
                    <a:pt x="4420920" y="6492203"/>
                  </a:cubicBezTo>
                  <a:cubicBezTo>
                    <a:pt x="4199255" y="6583693"/>
                    <a:pt x="3959813" y="6644840"/>
                    <a:pt x="3717672" y="6670434"/>
                  </a:cubicBezTo>
                  <a:cubicBezTo>
                    <a:pt x="3657106" y="6676456"/>
                    <a:pt x="3596419" y="6681321"/>
                    <a:pt x="3535853" y="6683289"/>
                  </a:cubicBezTo>
                  <a:lnTo>
                    <a:pt x="3490367" y="6684910"/>
                  </a:lnTo>
                  <a:lnTo>
                    <a:pt x="3445005" y="6685142"/>
                  </a:lnTo>
                  <a:cubicBezTo>
                    <a:pt x="3414354" y="6685605"/>
                    <a:pt x="3385297" y="6684679"/>
                    <a:pt x="3355872" y="6684100"/>
                  </a:cubicBezTo>
                  <a:cubicBezTo>
                    <a:pt x="3297146" y="6683405"/>
                    <a:pt x="3238052" y="6680047"/>
                    <a:pt x="3179203" y="6677150"/>
                  </a:cubicBezTo>
                  <a:cubicBezTo>
                    <a:pt x="3120232" y="6672519"/>
                    <a:pt x="3061259" y="6668233"/>
                    <a:pt x="3002410" y="6661169"/>
                  </a:cubicBezTo>
                  <a:cubicBezTo>
                    <a:pt x="2884589" y="6647851"/>
                    <a:pt x="2766891" y="6629669"/>
                    <a:pt x="2650296" y="6604191"/>
                  </a:cubicBezTo>
                  <a:cubicBezTo>
                    <a:pt x="2533702" y="6578713"/>
                    <a:pt x="2418456" y="6545938"/>
                    <a:pt x="2306028" y="6505869"/>
                  </a:cubicBezTo>
                  <a:cubicBezTo>
                    <a:pt x="2193602" y="6465683"/>
                    <a:pt x="2084118" y="6417738"/>
                    <a:pt x="1978803" y="6363307"/>
                  </a:cubicBezTo>
                  <a:cubicBezTo>
                    <a:pt x="1873855" y="6308066"/>
                    <a:pt x="1773077" y="6246340"/>
                    <a:pt x="1678428" y="6177779"/>
                  </a:cubicBezTo>
                  <a:cubicBezTo>
                    <a:pt x="1488393" y="6041356"/>
                    <a:pt x="1321900" y="5881423"/>
                    <a:pt x="1175880" y="5710373"/>
                  </a:cubicBezTo>
                  <a:cubicBezTo>
                    <a:pt x="1103177" y="5624441"/>
                    <a:pt x="1035501" y="5535732"/>
                    <a:pt x="971502" y="5445399"/>
                  </a:cubicBezTo>
                  <a:cubicBezTo>
                    <a:pt x="907380" y="5355069"/>
                    <a:pt x="847550" y="5262768"/>
                    <a:pt x="790909" y="5169078"/>
                  </a:cubicBezTo>
                  <a:cubicBezTo>
                    <a:pt x="761974" y="5121712"/>
                    <a:pt x="735492" y="5077357"/>
                    <a:pt x="706680" y="5031959"/>
                  </a:cubicBezTo>
                  <a:cubicBezTo>
                    <a:pt x="678114" y="4986910"/>
                    <a:pt x="649058" y="4941860"/>
                    <a:pt x="619143" y="4897157"/>
                  </a:cubicBezTo>
                  <a:lnTo>
                    <a:pt x="436465" y="4628710"/>
                  </a:lnTo>
                  <a:cubicBezTo>
                    <a:pt x="406182" y="4583544"/>
                    <a:pt x="376267" y="4538147"/>
                    <a:pt x="347088" y="4492171"/>
                  </a:cubicBezTo>
                  <a:cubicBezTo>
                    <a:pt x="317908" y="4446194"/>
                    <a:pt x="288974" y="4400102"/>
                    <a:pt x="262001" y="4352619"/>
                  </a:cubicBezTo>
                  <a:cubicBezTo>
                    <a:pt x="207934" y="4258119"/>
                    <a:pt x="158280" y="4160840"/>
                    <a:pt x="118679" y="4059853"/>
                  </a:cubicBezTo>
                  <a:cubicBezTo>
                    <a:pt x="78343" y="3959214"/>
                    <a:pt x="48429" y="3854870"/>
                    <a:pt x="28322" y="3749136"/>
                  </a:cubicBezTo>
                  <a:cubicBezTo>
                    <a:pt x="9073" y="3643402"/>
                    <a:pt x="0" y="3536046"/>
                    <a:pt x="0" y="3428922"/>
                  </a:cubicBezTo>
                  <a:cubicBezTo>
                    <a:pt x="1594" y="3001816"/>
                    <a:pt x="89010" y="2575868"/>
                    <a:pt x="253052" y="2174356"/>
                  </a:cubicBezTo>
                  <a:cubicBezTo>
                    <a:pt x="294246" y="2074066"/>
                    <a:pt x="338873" y="1974700"/>
                    <a:pt x="389141" y="1877652"/>
                  </a:cubicBezTo>
                  <a:cubicBezTo>
                    <a:pt x="438672" y="1780256"/>
                    <a:pt x="493230" y="1684945"/>
                    <a:pt x="552079" y="1591834"/>
                  </a:cubicBezTo>
                  <a:cubicBezTo>
                    <a:pt x="669900" y="1405728"/>
                    <a:pt x="804394" y="1227729"/>
                    <a:pt x="954950" y="1061773"/>
                  </a:cubicBezTo>
                  <a:cubicBezTo>
                    <a:pt x="1030597" y="979085"/>
                    <a:pt x="1109552" y="898829"/>
                    <a:pt x="1192922" y="822626"/>
                  </a:cubicBezTo>
                  <a:cubicBezTo>
                    <a:pt x="1213642" y="803402"/>
                    <a:pt x="1234483" y="784409"/>
                    <a:pt x="1255939" y="765880"/>
                  </a:cubicBezTo>
                  <a:cubicBezTo>
                    <a:pt x="1277273" y="747234"/>
                    <a:pt x="1298237" y="728241"/>
                    <a:pt x="1320183" y="710291"/>
                  </a:cubicBezTo>
                  <a:cubicBezTo>
                    <a:pt x="1363585" y="673811"/>
                    <a:pt x="1408088" y="638489"/>
                    <a:pt x="1452961" y="603514"/>
                  </a:cubicBezTo>
                  <a:cubicBezTo>
                    <a:pt x="1633310" y="464543"/>
                    <a:pt x="1828125" y="341437"/>
                    <a:pt x="2033360" y="235818"/>
                  </a:cubicBezTo>
                  <a:cubicBezTo>
                    <a:pt x="2187242" y="156561"/>
                    <a:pt x="2347554" y="87597"/>
                    <a:pt x="2512513" y="3001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15102EBE-A80F-4CFF-B1DD-941EF9728B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04998" y="98659"/>
              <a:ext cx="5774333" cy="6315453"/>
            </a:xfrm>
            <a:custGeom>
              <a:avLst/>
              <a:gdLst>
                <a:gd name="connsiteX0" fmla="*/ 3707237 w 5774333"/>
                <a:gd name="connsiteY0" fmla="*/ 1489 h 6315453"/>
                <a:gd name="connsiteX1" fmla="*/ 4037665 w 5774333"/>
                <a:gd name="connsiteY1" fmla="*/ 6121 h 6315453"/>
                <a:gd name="connsiteX2" fmla="*/ 4692239 w 5774333"/>
                <a:gd name="connsiteY2" fmla="*/ 102128 h 6315453"/>
                <a:gd name="connsiteX3" fmla="*/ 5315059 w 5774333"/>
                <a:gd name="connsiteY3" fmla="*/ 324945 h 6315453"/>
                <a:gd name="connsiteX4" fmla="*/ 5738325 w 5774333"/>
                <a:gd name="connsiteY4" fmla="*/ 578286 h 6315453"/>
                <a:gd name="connsiteX5" fmla="*/ 5774333 w 5774333"/>
                <a:gd name="connsiteY5" fmla="*/ 606551 h 6315453"/>
                <a:gd name="connsiteX6" fmla="*/ 5774333 w 5774333"/>
                <a:gd name="connsiteY6" fmla="*/ 975490 h 6315453"/>
                <a:gd name="connsiteX7" fmla="*/ 5676001 w 5774333"/>
                <a:gd name="connsiteY7" fmla="*/ 889749 h 6315453"/>
                <a:gd name="connsiteX8" fmla="*/ 5177132 w 5774333"/>
                <a:gd name="connsiteY8" fmla="*/ 581926 h 6315453"/>
                <a:gd name="connsiteX9" fmla="*/ 4615735 w 5774333"/>
                <a:gd name="connsiteY9" fmla="*/ 388640 h 6315453"/>
                <a:gd name="connsiteX10" fmla="*/ 4020010 w 5774333"/>
                <a:gd name="connsiteY10" fmla="*/ 308500 h 6315453"/>
                <a:gd name="connsiteX11" fmla="*/ 3416315 w 5774333"/>
                <a:gd name="connsiteY11" fmla="*/ 328882 h 6315453"/>
                <a:gd name="connsiteX12" fmla="*/ 2823779 w 5774333"/>
                <a:gd name="connsiteY12" fmla="*/ 446545 h 6315453"/>
                <a:gd name="connsiteX13" fmla="*/ 2256987 w 5774333"/>
                <a:gd name="connsiteY13" fmla="*/ 651296 h 6315453"/>
                <a:gd name="connsiteX14" fmla="*/ 1244169 w 5774333"/>
                <a:gd name="connsiteY14" fmla="*/ 1280374 h 6315453"/>
                <a:gd name="connsiteX15" fmla="*/ 830141 w 5774333"/>
                <a:gd name="connsiteY15" fmla="*/ 1700184 h 6315453"/>
                <a:gd name="connsiteX16" fmla="*/ 502792 w 5774333"/>
                <a:gd name="connsiteY16" fmla="*/ 2182300 h 6315453"/>
                <a:gd name="connsiteX17" fmla="*/ 280637 w 5774333"/>
                <a:gd name="connsiteY17" fmla="*/ 2715256 h 6315453"/>
                <a:gd name="connsiteX18" fmla="*/ 199843 w 5774333"/>
                <a:gd name="connsiteY18" fmla="*/ 3283418 h 6315453"/>
                <a:gd name="connsiteX19" fmla="*/ 233926 w 5774333"/>
                <a:gd name="connsiteY19" fmla="*/ 3561593 h 6315453"/>
                <a:gd name="connsiteX20" fmla="*/ 334582 w 5774333"/>
                <a:gd name="connsiteY20" fmla="*/ 3821816 h 6315453"/>
                <a:gd name="connsiteX21" fmla="*/ 404834 w 5774333"/>
                <a:gd name="connsiteY21" fmla="*/ 3944343 h 6315453"/>
                <a:gd name="connsiteX22" fmla="*/ 485506 w 5774333"/>
                <a:gd name="connsiteY22" fmla="*/ 4062932 h 6315453"/>
                <a:gd name="connsiteX23" fmla="*/ 671861 w 5774333"/>
                <a:gd name="connsiteY23" fmla="*/ 4292120 h 6315453"/>
                <a:gd name="connsiteX24" fmla="*/ 873542 w 5774333"/>
                <a:gd name="connsiteY24" fmla="*/ 4523044 h 6315453"/>
                <a:gd name="connsiteX25" fmla="*/ 973831 w 5774333"/>
                <a:gd name="connsiteY25" fmla="*/ 4643601 h 6315453"/>
                <a:gd name="connsiteX26" fmla="*/ 1022014 w 5774333"/>
                <a:gd name="connsiteY26" fmla="*/ 4702780 h 6315453"/>
                <a:gd name="connsiteX27" fmla="*/ 1069215 w 5774333"/>
                <a:gd name="connsiteY27" fmla="*/ 4759411 h 6315453"/>
                <a:gd name="connsiteX28" fmla="*/ 1474784 w 5774333"/>
                <a:gd name="connsiteY28" fmla="*/ 5177948 h 6315453"/>
                <a:gd name="connsiteX29" fmla="*/ 1690442 w 5774333"/>
                <a:gd name="connsiteY29" fmla="*/ 5366255 h 6315453"/>
                <a:gd name="connsiteX30" fmla="*/ 1916276 w 5774333"/>
                <a:gd name="connsiteY30" fmla="*/ 5539852 h 6315453"/>
                <a:gd name="connsiteX31" fmla="*/ 2420784 w 5774333"/>
                <a:gd name="connsiteY31" fmla="*/ 5814437 h 6315453"/>
                <a:gd name="connsiteX32" fmla="*/ 2703015 w 5774333"/>
                <a:gd name="connsiteY32" fmla="*/ 5892029 h 6315453"/>
                <a:gd name="connsiteX33" fmla="*/ 2775350 w 5774333"/>
                <a:gd name="connsiteY33" fmla="*/ 5905695 h 6315453"/>
                <a:gd name="connsiteX34" fmla="*/ 2848299 w 5774333"/>
                <a:gd name="connsiteY34" fmla="*/ 5917161 h 6315453"/>
                <a:gd name="connsiteX35" fmla="*/ 2995544 w 5774333"/>
                <a:gd name="connsiteY35" fmla="*/ 5933605 h 6315453"/>
                <a:gd name="connsiteX36" fmla="*/ 3069596 w 5774333"/>
                <a:gd name="connsiteY36" fmla="*/ 5938933 h 6315453"/>
                <a:gd name="connsiteX37" fmla="*/ 3143894 w 5774333"/>
                <a:gd name="connsiteY37" fmla="*/ 5942639 h 6315453"/>
                <a:gd name="connsiteX38" fmla="*/ 3218436 w 5774333"/>
                <a:gd name="connsiteY38" fmla="*/ 5944260 h 6315453"/>
                <a:gd name="connsiteX39" fmla="*/ 3293101 w 5774333"/>
                <a:gd name="connsiteY39" fmla="*/ 5943913 h 6315453"/>
                <a:gd name="connsiteX40" fmla="*/ 3330494 w 5774333"/>
                <a:gd name="connsiteY40" fmla="*/ 5943565 h 6315453"/>
                <a:gd name="connsiteX41" fmla="*/ 3366540 w 5774333"/>
                <a:gd name="connsiteY41" fmla="*/ 5942059 h 6315453"/>
                <a:gd name="connsiteX42" fmla="*/ 3402462 w 5774333"/>
                <a:gd name="connsiteY42" fmla="*/ 5940323 h 6315453"/>
                <a:gd name="connsiteX43" fmla="*/ 3438262 w 5774333"/>
                <a:gd name="connsiteY43" fmla="*/ 5937543 h 6315453"/>
                <a:gd name="connsiteX44" fmla="*/ 3580236 w 5774333"/>
                <a:gd name="connsiteY44" fmla="*/ 5920982 h 6315453"/>
                <a:gd name="connsiteX45" fmla="*/ 4121034 w 5774333"/>
                <a:gd name="connsiteY45" fmla="*/ 5753290 h 6315453"/>
                <a:gd name="connsiteX46" fmla="*/ 4620639 w 5774333"/>
                <a:gd name="connsiteY46" fmla="*/ 5459364 h 6315453"/>
                <a:gd name="connsiteX47" fmla="*/ 4741771 w 5774333"/>
                <a:gd name="connsiteY47" fmla="*/ 5372971 h 6315453"/>
                <a:gd name="connsiteX48" fmla="*/ 4862901 w 5774333"/>
                <a:gd name="connsiteY48" fmla="*/ 5283682 h 6315453"/>
                <a:gd name="connsiteX49" fmla="*/ 5108229 w 5774333"/>
                <a:gd name="connsiteY49" fmla="*/ 5098386 h 6315453"/>
                <a:gd name="connsiteX50" fmla="*/ 5612493 w 5774333"/>
                <a:gd name="connsiteY50" fmla="*/ 4739724 h 6315453"/>
                <a:gd name="connsiteX51" fmla="*/ 5774333 w 5774333"/>
                <a:gd name="connsiteY51" fmla="*/ 4623488 h 6315453"/>
                <a:gd name="connsiteX52" fmla="*/ 5774333 w 5774333"/>
                <a:gd name="connsiteY52" fmla="*/ 5232926 h 6315453"/>
                <a:gd name="connsiteX53" fmla="*/ 5676492 w 5774333"/>
                <a:gd name="connsiteY53" fmla="*/ 5306859 h 6315453"/>
                <a:gd name="connsiteX54" fmla="*/ 5426260 w 5774333"/>
                <a:gd name="connsiteY54" fmla="*/ 5486233 h 6315453"/>
                <a:gd name="connsiteX55" fmla="*/ 5300225 w 5774333"/>
                <a:gd name="connsiteY55" fmla="*/ 5576217 h 6315453"/>
                <a:gd name="connsiteX56" fmla="*/ 5170757 w 5774333"/>
                <a:gd name="connsiteY56" fmla="*/ 5666780 h 6315453"/>
                <a:gd name="connsiteX57" fmla="*/ 5038100 w 5774333"/>
                <a:gd name="connsiteY57" fmla="*/ 5756185 h 6315453"/>
                <a:gd name="connsiteX58" fmla="*/ 4901276 w 5774333"/>
                <a:gd name="connsiteY58" fmla="*/ 5843043 h 6315453"/>
                <a:gd name="connsiteX59" fmla="*/ 4614019 w 5774333"/>
                <a:gd name="connsiteY59" fmla="*/ 6006103 h 6315453"/>
                <a:gd name="connsiteX60" fmla="*/ 4305061 w 5774333"/>
                <a:gd name="connsiteY60" fmla="*/ 6144726 h 6315453"/>
                <a:gd name="connsiteX61" fmla="*/ 3632710 w 5774333"/>
                <a:gd name="connsiteY61" fmla="*/ 6304196 h 6315453"/>
                <a:gd name="connsiteX62" fmla="*/ 3459594 w 5774333"/>
                <a:gd name="connsiteY62" fmla="*/ 6314504 h 6315453"/>
                <a:gd name="connsiteX63" fmla="*/ 3416315 w 5774333"/>
                <a:gd name="connsiteY63" fmla="*/ 6315429 h 6315453"/>
                <a:gd name="connsiteX64" fmla="*/ 3373159 w 5774333"/>
                <a:gd name="connsiteY64" fmla="*/ 6315198 h 6315453"/>
                <a:gd name="connsiteX65" fmla="*/ 3330127 w 5774333"/>
                <a:gd name="connsiteY65" fmla="*/ 6314735 h 6315453"/>
                <a:gd name="connsiteX66" fmla="*/ 3288320 w 5774333"/>
                <a:gd name="connsiteY66" fmla="*/ 6313230 h 6315453"/>
                <a:gd name="connsiteX67" fmla="*/ 2954350 w 5774333"/>
                <a:gd name="connsiteY67" fmla="*/ 6288098 h 6315453"/>
                <a:gd name="connsiteX68" fmla="*/ 2622466 w 5774333"/>
                <a:gd name="connsiteY68" fmla="*/ 6232742 h 6315453"/>
                <a:gd name="connsiteX69" fmla="*/ 2296466 w 5774333"/>
                <a:gd name="connsiteY69" fmla="*/ 6146001 h 6315453"/>
                <a:gd name="connsiteX70" fmla="*/ 1672419 w 5774333"/>
                <a:gd name="connsiteY70" fmla="*/ 5885197 h 6315453"/>
                <a:gd name="connsiteX71" fmla="*/ 1146578 w 5774333"/>
                <a:gd name="connsiteY71" fmla="*/ 5479168 h 6315453"/>
                <a:gd name="connsiteX72" fmla="*/ 933372 w 5774333"/>
                <a:gd name="connsiteY72" fmla="*/ 5234810 h 6315453"/>
                <a:gd name="connsiteX73" fmla="*/ 747140 w 5774333"/>
                <a:gd name="connsiteY73" fmla="*/ 4976091 h 6315453"/>
                <a:gd name="connsiteX74" fmla="*/ 703616 w 5774333"/>
                <a:gd name="connsiteY74" fmla="*/ 4910196 h 6315453"/>
                <a:gd name="connsiteX75" fmla="*/ 662053 w 5774333"/>
                <a:gd name="connsiteY75" fmla="*/ 4846269 h 6315453"/>
                <a:gd name="connsiteX76" fmla="*/ 580033 w 5774333"/>
                <a:gd name="connsiteY76" fmla="*/ 4722352 h 6315453"/>
                <a:gd name="connsiteX77" fmla="*/ 410105 w 5774333"/>
                <a:gd name="connsiteY77" fmla="*/ 4469193 h 6315453"/>
                <a:gd name="connsiteX78" fmla="*/ 244224 w 5774333"/>
                <a:gd name="connsiteY78" fmla="*/ 4201556 h 6315453"/>
                <a:gd name="connsiteX79" fmla="*/ 169437 w 5774333"/>
                <a:gd name="connsiteY79" fmla="*/ 4059690 h 6315453"/>
                <a:gd name="connsiteX80" fmla="*/ 105929 w 5774333"/>
                <a:gd name="connsiteY80" fmla="*/ 3911221 h 6315453"/>
                <a:gd name="connsiteX81" fmla="*/ 57256 w 5774333"/>
                <a:gd name="connsiteY81" fmla="*/ 3757195 h 6315453"/>
                <a:gd name="connsiteX82" fmla="*/ 39111 w 5774333"/>
                <a:gd name="connsiteY82" fmla="*/ 3678677 h 6315453"/>
                <a:gd name="connsiteX83" fmla="*/ 31142 w 5774333"/>
                <a:gd name="connsiteY83" fmla="*/ 3639300 h 6315453"/>
                <a:gd name="connsiteX84" fmla="*/ 24521 w 5774333"/>
                <a:gd name="connsiteY84" fmla="*/ 3599809 h 6315453"/>
                <a:gd name="connsiteX85" fmla="*/ 0 w 5774333"/>
                <a:gd name="connsiteY85" fmla="*/ 3283418 h 6315453"/>
                <a:gd name="connsiteX86" fmla="*/ 68045 w 5774333"/>
                <a:gd name="connsiteY86" fmla="*/ 2666963 h 6315453"/>
                <a:gd name="connsiteX87" fmla="*/ 272546 w 5774333"/>
                <a:gd name="connsiteY87" fmla="*/ 2076334 h 6315453"/>
                <a:gd name="connsiteX88" fmla="*/ 1039300 w 5774333"/>
                <a:gd name="connsiteY88" fmla="*/ 1073307 h 6315453"/>
                <a:gd name="connsiteX89" fmla="*/ 1547733 w 5774333"/>
                <a:gd name="connsiteY89" fmla="*/ 680365 h 6315453"/>
                <a:gd name="connsiteX90" fmla="*/ 2115995 w 5774333"/>
                <a:gd name="connsiteY90" fmla="*/ 368373 h 6315453"/>
                <a:gd name="connsiteX91" fmla="*/ 3377451 w 5774333"/>
                <a:gd name="connsiteY91" fmla="*/ 24304 h 6315453"/>
                <a:gd name="connsiteX92" fmla="*/ 3707237 w 5774333"/>
                <a:gd name="connsiteY92" fmla="*/ 1489 h 6315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5774333" h="6315453">
                  <a:moveTo>
                    <a:pt x="3707237" y="1489"/>
                  </a:moveTo>
                  <a:cubicBezTo>
                    <a:pt x="3817502" y="-1522"/>
                    <a:pt x="3927875" y="41"/>
                    <a:pt x="4037665" y="6121"/>
                  </a:cubicBezTo>
                  <a:cubicBezTo>
                    <a:pt x="4257614" y="18745"/>
                    <a:pt x="4477439" y="49665"/>
                    <a:pt x="4692239" y="102128"/>
                  </a:cubicBezTo>
                  <a:cubicBezTo>
                    <a:pt x="4907039" y="154474"/>
                    <a:pt x="5116811" y="228592"/>
                    <a:pt x="5315059" y="324945"/>
                  </a:cubicBezTo>
                  <a:cubicBezTo>
                    <a:pt x="5463562" y="397211"/>
                    <a:pt x="5606133" y="481527"/>
                    <a:pt x="5738325" y="578286"/>
                  </a:cubicBezTo>
                  <a:lnTo>
                    <a:pt x="5774333" y="606551"/>
                  </a:lnTo>
                  <a:lnTo>
                    <a:pt x="5774333" y="975490"/>
                  </a:lnTo>
                  <a:lnTo>
                    <a:pt x="5676001" y="889749"/>
                  </a:lnTo>
                  <a:cubicBezTo>
                    <a:pt x="5522381" y="769886"/>
                    <a:pt x="5355519" y="665657"/>
                    <a:pt x="5177132" y="581926"/>
                  </a:cubicBezTo>
                  <a:cubicBezTo>
                    <a:pt x="4998867" y="497965"/>
                    <a:pt x="4810183" y="433574"/>
                    <a:pt x="4615735" y="388640"/>
                  </a:cubicBezTo>
                  <a:cubicBezTo>
                    <a:pt x="4421289" y="343591"/>
                    <a:pt x="4221446" y="317649"/>
                    <a:pt x="4020010" y="308500"/>
                  </a:cubicBezTo>
                  <a:cubicBezTo>
                    <a:pt x="3818207" y="298887"/>
                    <a:pt x="3616649" y="305257"/>
                    <a:pt x="3416315" y="328882"/>
                  </a:cubicBezTo>
                  <a:cubicBezTo>
                    <a:pt x="3216106" y="352623"/>
                    <a:pt x="3017736" y="392346"/>
                    <a:pt x="2823779" y="446545"/>
                  </a:cubicBezTo>
                  <a:cubicBezTo>
                    <a:pt x="2629699" y="500513"/>
                    <a:pt x="2440401" y="570345"/>
                    <a:pt x="2256987" y="651296"/>
                  </a:cubicBezTo>
                  <a:cubicBezTo>
                    <a:pt x="1889058" y="811461"/>
                    <a:pt x="1545527" y="1023856"/>
                    <a:pt x="1244169" y="1280374"/>
                  </a:cubicBezTo>
                  <a:cubicBezTo>
                    <a:pt x="1093982" y="1409039"/>
                    <a:pt x="954828" y="1549400"/>
                    <a:pt x="830141" y="1700184"/>
                  </a:cubicBezTo>
                  <a:cubicBezTo>
                    <a:pt x="705209" y="1850736"/>
                    <a:pt x="594989" y="2012176"/>
                    <a:pt x="502792" y="2182300"/>
                  </a:cubicBezTo>
                  <a:cubicBezTo>
                    <a:pt x="410595" y="2352308"/>
                    <a:pt x="333847" y="2530307"/>
                    <a:pt x="280637" y="2715256"/>
                  </a:cubicBezTo>
                  <a:cubicBezTo>
                    <a:pt x="227306" y="2899741"/>
                    <a:pt x="199719" y="3091521"/>
                    <a:pt x="199843" y="3283418"/>
                  </a:cubicBezTo>
                  <a:cubicBezTo>
                    <a:pt x="200946" y="3377687"/>
                    <a:pt x="210754" y="3471261"/>
                    <a:pt x="233926" y="3561593"/>
                  </a:cubicBezTo>
                  <a:cubicBezTo>
                    <a:pt x="256730" y="3652040"/>
                    <a:pt x="292162" y="3738550"/>
                    <a:pt x="334582" y="3821816"/>
                  </a:cubicBezTo>
                  <a:cubicBezTo>
                    <a:pt x="356038" y="3863392"/>
                    <a:pt x="379823" y="3904157"/>
                    <a:pt x="404834" y="3944343"/>
                  </a:cubicBezTo>
                  <a:cubicBezTo>
                    <a:pt x="430212" y="3984413"/>
                    <a:pt x="457308" y="4023905"/>
                    <a:pt x="485506" y="4062932"/>
                  </a:cubicBezTo>
                  <a:cubicBezTo>
                    <a:pt x="542639" y="4140757"/>
                    <a:pt x="606146" y="4216265"/>
                    <a:pt x="671861" y="4292120"/>
                  </a:cubicBezTo>
                  <a:cubicBezTo>
                    <a:pt x="737576" y="4368091"/>
                    <a:pt x="806234" y="4444062"/>
                    <a:pt x="873542" y="4523044"/>
                  </a:cubicBezTo>
                  <a:cubicBezTo>
                    <a:pt x="907258" y="4562419"/>
                    <a:pt x="940606" y="4602721"/>
                    <a:pt x="973831" y="4643601"/>
                  </a:cubicBezTo>
                  <a:lnTo>
                    <a:pt x="1022014" y="4702780"/>
                  </a:lnTo>
                  <a:cubicBezTo>
                    <a:pt x="1037829" y="4721658"/>
                    <a:pt x="1052910" y="4740998"/>
                    <a:pt x="1069215" y="4759411"/>
                  </a:cubicBezTo>
                  <a:cubicBezTo>
                    <a:pt x="1196477" y="4909269"/>
                    <a:pt x="1334527" y="5047199"/>
                    <a:pt x="1474784" y="5177948"/>
                  </a:cubicBezTo>
                  <a:cubicBezTo>
                    <a:pt x="1545281" y="5243033"/>
                    <a:pt x="1617003" y="5305917"/>
                    <a:pt x="1690442" y="5366255"/>
                  </a:cubicBezTo>
                  <a:cubicBezTo>
                    <a:pt x="1763881" y="5426591"/>
                    <a:pt x="1838668" y="5484959"/>
                    <a:pt x="1916276" y="5539852"/>
                  </a:cubicBezTo>
                  <a:cubicBezTo>
                    <a:pt x="2070877" y="5649872"/>
                    <a:pt x="2237617" y="5748194"/>
                    <a:pt x="2420784" y="5814437"/>
                  </a:cubicBezTo>
                  <a:cubicBezTo>
                    <a:pt x="2512124" y="5847559"/>
                    <a:pt x="2606773" y="5872921"/>
                    <a:pt x="2703015" y="5892029"/>
                  </a:cubicBezTo>
                  <a:cubicBezTo>
                    <a:pt x="2727168" y="5896546"/>
                    <a:pt x="2751075" y="5901758"/>
                    <a:pt x="2775350" y="5905695"/>
                  </a:cubicBezTo>
                  <a:lnTo>
                    <a:pt x="2848299" y="5917161"/>
                  </a:lnTo>
                  <a:cubicBezTo>
                    <a:pt x="2897218" y="5923298"/>
                    <a:pt x="2946136" y="5929784"/>
                    <a:pt x="2995544" y="5933605"/>
                  </a:cubicBezTo>
                  <a:cubicBezTo>
                    <a:pt x="3020188" y="5935806"/>
                    <a:pt x="3044831" y="5937891"/>
                    <a:pt x="3069596" y="5938933"/>
                  </a:cubicBezTo>
                  <a:cubicBezTo>
                    <a:pt x="3094362" y="5940090"/>
                    <a:pt x="3119005" y="5941943"/>
                    <a:pt x="3143894" y="5942639"/>
                  </a:cubicBezTo>
                  <a:lnTo>
                    <a:pt x="3218436" y="5944260"/>
                  </a:lnTo>
                  <a:cubicBezTo>
                    <a:pt x="3243201" y="5944838"/>
                    <a:pt x="3268212" y="5944029"/>
                    <a:pt x="3293101" y="5943913"/>
                  </a:cubicBezTo>
                  <a:lnTo>
                    <a:pt x="3330494" y="5943565"/>
                  </a:lnTo>
                  <a:cubicBezTo>
                    <a:pt x="3342632" y="5943218"/>
                    <a:pt x="3354524" y="5942523"/>
                    <a:pt x="3366540" y="5942059"/>
                  </a:cubicBezTo>
                  <a:cubicBezTo>
                    <a:pt x="3378554" y="5941480"/>
                    <a:pt x="3390570" y="5941134"/>
                    <a:pt x="3402462" y="5940323"/>
                  </a:cubicBezTo>
                  <a:lnTo>
                    <a:pt x="3438262" y="5937543"/>
                  </a:lnTo>
                  <a:cubicBezTo>
                    <a:pt x="3485954" y="5933953"/>
                    <a:pt x="3533279" y="5927931"/>
                    <a:pt x="3580236" y="5920982"/>
                  </a:cubicBezTo>
                  <a:cubicBezTo>
                    <a:pt x="3768185" y="5891567"/>
                    <a:pt x="3948901" y="5834010"/>
                    <a:pt x="4121034" y="5753290"/>
                  </a:cubicBezTo>
                  <a:cubicBezTo>
                    <a:pt x="4293782" y="5673497"/>
                    <a:pt x="4458191" y="5571353"/>
                    <a:pt x="4620639" y="5459364"/>
                  </a:cubicBezTo>
                  <a:cubicBezTo>
                    <a:pt x="4661221" y="5431455"/>
                    <a:pt x="4701557" y="5402271"/>
                    <a:pt x="4741771" y="5372971"/>
                  </a:cubicBezTo>
                  <a:cubicBezTo>
                    <a:pt x="4782230" y="5343672"/>
                    <a:pt x="4822566" y="5313908"/>
                    <a:pt x="4862901" y="5283682"/>
                  </a:cubicBezTo>
                  <a:lnTo>
                    <a:pt x="5108229" y="5098386"/>
                  </a:lnTo>
                  <a:cubicBezTo>
                    <a:pt x="5276563" y="4972270"/>
                    <a:pt x="5446489" y="4854838"/>
                    <a:pt x="5612493" y="4739724"/>
                  </a:cubicBezTo>
                  <a:lnTo>
                    <a:pt x="5774333" y="4623488"/>
                  </a:lnTo>
                  <a:lnTo>
                    <a:pt x="5774333" y="5232926"/>
                  </a:lnTo>
                  <a:lnTo>
                    <a:pt x="5676492" y="5306859"/>
                  </a:lnTo>
                  <a:cubicBezTo>
                    <a:pt x="5592693" y="5367905"/>
                    <a:pt x="5508955" y="5427286"/>
                    <a:pt x="5426260" y="5486233"/>
                  </a:cubicBezTo>
                  <a:lnTo>
                    <a:pt x="5300225" y="5576217"/>
                  </a:lnTo>
                  <a:cubicBezTo>
                    <a:pt x="5257559" y="5606443"/>
                    <a:pt x="5214525" y="5636901"/>
                    <a:pt x="5170757" y="5666780"/>
                  </a:cubicBezTo>
                  <a:cubicBezTo>
                    <a:pt x="5127110" y="5696775"/>
                    <a:pt x="5082973" y="5726654"/>
                    <a:pt x="5038100" y="5756185"/>
                  </a:cubicBezTo>
                  <a:cubicBezTo>
                    <a:pt x="4993106" y="5785486"/>
                    <a:pt x="4947743" y="5814553"/>
                    <a:pt x="4901276" y="5843043"/>
                  </a:cubicBezTo>
                  <a:cubicBezTo>
                    <a:pt x="4808835" y="5900136"/>
                    <a:pt x="4713449" y="5955494"/>
                    <a:pt x="4614019" y="6006103"/>
                  </a:cubicBezTo>
                  <a:cubicBezTo>
                    <a:pt x="4514711" y="6056943"/>
                    <a:pt x="4411971" y="6104192"/>
                    <a:pt x="4305061" y="6144726"/>
                  </a:cubicBezTo>
                  <a:cubicBezTo>
                    <a:pt x="4092223" y="6226952"/>
                    <a:pt x="3863569" y="6282424"/>
                    <a:pt x="3632710" y="6304196"/>
                  </a:cubicBezTo>
                  <a:cubicBezTo>
                    <a:pt x="3574964" y="6309408"/>
                    <a:pt x="3517218" y="6313345"/>
                    <a:pt x="3459594" y="6314504"/>
                  </a:cubicBezTo>
                  <a:lnTo>
                    <a:pt x="3416315" y="6315429"/>
                  </a:lnTo>
                  <a:cubicBezTo>
                    <a:pt x="3401971" y="6315546"/>
                    <a:pt x="3387505" y="6315198"/>
                    <a:pt x="3373159" y="6315198"/>
                  </a:cubicBezTo>
                  <a:lnTo>
                    <a:pt x="3330127" y="6314735"/>
                  </a:lnTo>
                  <a:lnTo>
                    <a:pt x="3288320" y="6313230"/>
                  </a:lnTo>
                  <a:cubicBezTo>
                    <a:pt x="3176996" y="6309870"/>
                    <a:pt x="3065428" y="6301533"/>
                    <a:pt x="2954350" y="6288098"/>
                  </a:cubicBezTo>
                  <a:cubicBezTo>
                    <a:pt x="2843150" y="6275360"/>
                    <a:pt x="2732194" y="6257061"/>
                    <a:pt x="2622466" y="6232742"/>
                  </a:cubicBezTo>
                  <a:cubicBezTo>
                    <a:pt x="2512859" y="6208190"/>
                    <a:pt x="2404110" y="6179122"/>
                    <a:pt x="2296466" y="6146001"/>
                  </a:cubicBezTo>
                  <a:cubicBezTo>
                    <a:pt x="2081544" y="6079179"/>
                    <a:pt x="1869073" y="5996027"/>
                    <a:pt x="1672419" y="5885197"/>
                  </a:cubicBezTo>
                  <a:cubicBezTo>
                    <a:pt x="1475643" y="5774599"/>
                    <a:pt x="1299954" y="5634353"/>
                    <a:pt x="1146578" y="5479168"/>
                  </a:cubicBezTo>
                  <a:cubicBezTo>
                    <a:pt x="1069461" y="5401692"/>
                    <a:pt x="999333" y="5319235"/>
                    <a:pt x="933372" y="5234810"/>
                  </a:cubicBezTo>
                  <a:cubicBezTo>
                    <a:pt x="867781" y="5150038"/>
                    <a:pt x="805375" y="5063991"/>
                    <a:pt x="747140" y="4976091"/>
                  </a:cubicBezTo>
                  <a:cubicBezTo>
                    <a:pt x="732182" y="4954319"/>
                    <a:pt x="718082" y="4932199"/>
                    <a:pt x="703616" y="4910196"/>
                  </a:cubicBezTo>
                  <a:lnTo>
                    <a:pt x="662053" y="4846269"/>
                  </a:lnTo>
                  <a:cubicBezTo>
                    <a:pt x="635449" y="4804925"/>
                    <a:pt x="607864" y="4763928"/>
                    <a:pt x="580033" y="4722352"/>
                  </a:cubicBezTo>
                  <a:lnTo>
                    <a:pt x="410105" y="4469193"/>
                  </a:lnTo>
                  <a:cubicBezTo>
                    <a:pt x="353095" y="4382915"/>
                    <a:pt x="296820" y="4294089"/>
                    <a:pt x="244224" y="4201556"/>
                  </a:cubicBezTo>
                  <a:cubicBezTo>
                    <a:pt x="217987" y="4155232"/>
                    <a:pt x="192609" y="4108098"/>
                    <a:pt x="169437" y="4059690"/>
                  </a:cubicBezTo>
                  <a:cubicBezTo>
                    <a:pt x="146388" y="4011165"/>
                    <a:pt x="124932" y="3961715"/>
                    <a:pt x="105929" y="3911221"/>
                  </a:cubicBezTo>
                  <a:cubicBezTo>
                    <a:pt x="87293" y="3860613"/>
                    <a:pt x="70742" y="3809309"/>
                    <a:pt x="57256" y="3757195"/>
                  </a:cubicBezTo>
                  <a:cubicBezTo>
                    <a:pt x="50881" y="3731138"/>
                    <a:pt x="44383" y="3704965"/>
                    <a:pt x="39111" y="3678677"/>
                  </a:cubicBezTo>
                  <a:lnTo>
                    <a:pt x="31142" y="3639300"/>
                  </a:lnTo>
                  <a:lnTo>
                    <a:pt x="24521" y="3599809"/>
                  </a:lnTo>
                  <a:cubicBezTo>
                    <a:pt x="7234" y="3494423"/>
                    <a:pt x="0" y="3388457"/>
                    <a:pt x="0" y="3283418"/>
                  </a:cubicBezTo>
                  <a:cubicBezTo>
                    <a:pt x="491" y="3076698"/>
                    <a:pt x="23418" y="2869978"/>
                    <a:pt x="68045" y="2666963"/>
                  </a:cubicBezTo>
                  <a:cubicBezTo>
                    <a:pt x="112550" y="2464064"/>
                    <a:pt x="180717" y="2265104"/>
                    <a:pt x="272546" y="2076334"/>
                  </a:cubicBezTo>
                  <a:cubicBezTo>
                    <a:pt x="457062" y="1698794"/>
                    <a:pt x="724457" y="1360978"/>
                    <a:pt x="1039300" y="1073307"/>
                  </a:cubicBezTo>
                  <a:cubicBezTo>
                    <a:pt x="1197090" y="929472"/>
                    <a:pt x="1367630" y="798259"/>
                    <a:pt x="1547733" y="680365"/>
                  </a:cubicBezTo>
                  <a:cubicBezTo>
                    <a:pt x="1728081" y="562587"/>
                    <a:pt x="1917870" y="457663"/>
                    <a:pt x="2115995" y="368373"/>
                  </a:cubicBezTo>
                  <a:cubicBezTo>
                    <a:pt x="2512737" y="191070"/>
                    <a:pt x="2939883" y="73870"/>
                    <a:pt x="3377451" y="24304"/>
                  </a:cubicBezTo>
                  <a:cubicBezTo>
                    <a:pt x="3486812" y="12086"/>
                    <a:pt x="3596971" y="4500"/>
                    <a:pt x="3707237" y="148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EC18CE1F-9DF1-47AF-9E66-6CE348AC23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10220" y="131729"/>
              <a:ext cx="5769111" cy="6229400"/>
            </a:xfrm>
            <a:custGeom>
              <a:avLst/>
              <a:gdLst>
                <a:gd name="connsiteX0" fmla="*/ 3882695 w 5769111"/>
                <a:gd name="connsiteY0" fmla="*/ 0 h 6229400"/>
                <a:gd name="connsiteX1" fmla="*/ 5691883 w 5769111"/>
                <a:gd name="connsiteY1" fmla="*/ 557381 h 6229400"/>
                <a:gd name="connsiteX2" fmla="*/ 5769111 w 5769111"/>
                <a:gd name="connsiteY2" fmla="*/ 620523 h 6229400"/>
                <a:gd name="connsiteX3" fmla="*/ 5769111 w 5769111"/>
                <a:gd name="connsiteY3" fmla="*/ 1464911 h 6229400"/>
                <a:gd name="connsiteX4" fmla="*/ 5660063 w 5769111"/>
                <a:gd name="connsiteY4" fmla="*/ 1328105 h 6229400"/>
                <a:gd name="connsiteX5" fmla="*/ 4910471 w 5769111"/>
                <a:gd name="connsiteY5" fmla="*/ 781599 h 6229400"/>
                <a:gd name="connsiteX6" fmla="*/ 3882695 w 5769111"/>
                <a:gd name="connsiteY6" fmla="*/ 579048 h 6229400"/>
                <a:gd name="connsiteX7" fmla="*/ 2683153 w 5769111"/>
                <a:gd name="connsiteY7" fmla="*/ 797003 h 6229400"/>
                <a:gd name="connsiteX8" fmla="*/ 1617493 w 5769111"/>
                <a:gd name="connsiteY8" fmla="*/ 1395738 h 6229400"/>
                <a:gd name="connsiteX9" fmla="*/ 880408 w 5769111"/>
                <a:gd name="connsiteY9" fmla="*/ 2259099 h 6229400"/>
                <a:gd name="connsiteX10" fmla="*/ 613135 w 5769111"/>
                <a:gd name="connsiteY10" fmla="*/ 3263863 h 6229400"/>
                <a:gd name="connsiteX11" fmla="*/ 1055484 w 5769111"/>
                <a:gd name="connsiteY11" fmla="*/ 4196825 h 6229400"/>
                <a:gd name="connsiteX12" fmla="*/ 1278376 w 5769111"/>
                <a:gd name="connsiteY12" fmla="*/ 4492950 h 6229400"/>
                <a:gd name="connsiteX13" fmla="*/ 3369851 w 5769111"/>
                <a:gd name="connsiteY13" fmla="*/ 5650468 h 6229400"/>
                <a:gd name="connsiteX14" fmla="*/ 4957551 w 5769111"/>
                <a:gd name="connsiteY14" fmla="*/ 4938355 h 6229400"/>
                <a:gd name="connsiteX15" fmla="*/ 5150773 w 5769111"/>
                <a:gd name="connsiteY15" fmla="*/ 4796950 h 6229400"/>
                <a:gd name="connsiteX16" fmla="*/ 5747247 w 5769111"/>
                <a:gd name="connsiteY16" fmla="*/ 4338176 h 6229400"/>
                <a:gd name="connsiteX17" fmla="*/ 5769111 w 5769111"/>
                <a:gd name="connsiteY17" fmla="*/ 4318497 h 6229400"/>
                <a:gd name="connsiteX18" fmla="*/ 5769111 w 5769111"/>
                <a:gd name="connsiteY18" fmla="*/ 5074612 h 6229400"/>
                <a:gd name="connsiteX19" fmla="*/ 5636252 w 5769111"/>
                <a:gd name="connsiteY19" fmla="*/ 5174208 h 6229400"/>
                <a:gd name="connsiteX20" fmla="*/ 5334922 w 5769111"/>
                <a:gd name="connsiteY20" fmla="*/ 5394528 h 6229400"/>
                <a:gd name="connsiteX21" fmla="*/ 3369727 w 5769111"/>
                <a:gd name="connsiteY21" fmla="*/ 6229400 h 6229400"/>
                <a:gd name="connsiteX22" fmla="*/ 771046 w 5769111"/>
                <a:gd name="connsiteY22" fmla="*/ 4817913 h 6229400"/>
                <a:gd name="connsiteX23" fmla="*/ 0 w 5769111"/>
                <a:gd name="connsiteY23" fmla="*/ 3263748 h 6229400"/>
                <a:gd name="connsiteX24" fmla="*/ 3882695 w 5769111"/>
                <a:gd name="connsiteY24" fmla="*/ 0 h 6229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5769111" h="6229400">
                  <a:moveTo>
                    <a:pt x="3882695" y="0"/>
                  </a:moveTo>
                  <a:cubicBezTo>
                    <a:pt x="4601253" y="0"/>
                    <a:pt x="5210727" y="205477"/>
                    <a:pt x="5691883" y="557381"/>
                  </a:cubicBezTo>
                  <a:lnTo>
                    <a:pt x="5769111" y="620523"/>
                  </a:lnTo>
                  <a:lnTo>
                    <a:pt x="5769111" y="1464911"/>
                  </a:lnTo>
                  <a:lnTo>
                    <a:pt x="5660063" y="1328105"/>
                  </a:lnTo>
                  <a:cubicBezTo>
                    <a:pt x="5449800" y="1091506"/>
                    <a:pt x="5197607" y="907600"/>
                    <a:pt x="4910471" y="781599"/>
                  </a:cubicBezTo>
                  <a:cubicBezTo>
                    <a:pt x="4604088" y="647260"/>
                    <a:pt x="4258349" y="579048"/>
                    <a:pt x="3882695" y="579048"/>
                  </a:cubicBezTo>
                  <a:cubicBezTo>
                    <a:pt x="3484238" y="579048"/>
                    <a:pt x="3080631" y="652240"/>
                    <a:pt x="2683153" y="797003"/>
                  </a:cubicBezTo>
                  <a:cubicBezTo>
                    <a:pt x="2296098" y="937595"/>
                    <a:pt x="1927678" y="1144662"/>
                    <a:pt x="1617493" y="1395738"/>
                  </a:cubicBezTo>
                  <a:cubicBezTo>
                    <a:pt x="1301915" y="1651098"/>
                    <a:pt x="1053890" y="1941665"/>
                    <a:pt x="880408" y="2259099"/>
                  </a:cubicBezTo>
                  <a:cubicBezTo>
                    <a:pt x="703125" y="2583597"/>
                    <a:pt x="613135" y="2921645"/>
                    <a:pt x="613135" y="3263863"/>
                  </a:cubicBezTo>
                  <a:cubicBezTo>
                    <a:pt x="613135" y="3608512"/>
                    <a:pt x="756702" y="3809789"/>
                    <a:pt x="1055484" y="4196825"/>
                  </a:cubicBezTo>
                  <a:cubicBezTo>
                    <a:pt x="1127574" y="4290167"/>
                    <a:pt x="1202116" y="4386753"/>
                    <a:pt x="1278376" y="4492950"/>
                  </a:cubicBezTo>
                  <a:cubicBezTo>
                    <a:pt x="1861105" y="5304313"/>
                    <a:pt x="2486623" y="5650468"/>
                    <a:pt x="3369851" y="5650468"/>
                  </a:cubicBezTo>
                  <a:cubicBezTo>
                    <a:pt x="3949515" y="5650468"/>
                    <a:pt x="4374822" y="5368471"/>
                    <a:pt x="4957551" y="4938355"/>
                  </a:cubicBezTo>
                  <a:cubicBezTo>
                    <a:pt x="5022653" y="4890293"/>
                    <a:pt x="5087755" y="4842811"/>
                    <a:pt x="5150773" y="4796950"/>
                  </a:cubicBezTo>
                  <a:cubicBezTo>
                    <a:pt x="5364254" y="4641404"/>
                    <a:pt x="5570313" y="4491241"/>
                    <a:pt x="5747247" y="4338176"/>
                  </a:cubicBezTo>
                  <a:lnTo>
                    <a:pt x="5769111" y="4318497"/>
                  </a:lnTo>
                  <a:lnTo>
                    <a:pt x="5769111" y="5074612"/>
                  </a:lnTo>
                  <a:lnTo>
                    <a:pt x="5636252" y="5174208"/>
                  </a:lnTo>
                  <a:cubicBezTo>
                    <a:pt x="5537051" y="5246835"/>
                    <a:pt x="5436100" y="5319845"/>
                    <a:pt x="5334922" y="5394528"/>
                  </a:cubicBezTo>
                  <a:cubicBezTo>
                    <a:pt x="4745327" y="5829741"/>
                    <a:pt x="4177309" y="6229400"/>
                    <a:pt x="3369727" y="6229400"/>
                  </a:cubicBezTo>
                  <a:cubicBezTo>
                    <a:pt x="2172147" y="6229400"/>
                    <a:pt x="1394603" y="5686137"/>
                    <a:pt x="771046" y="4817913"/>
                  </a:cubicBezTo>
                  <a:cubicBezTo>
                    <a:pt x="396864" y="4297000"/>
                    <a:pt x="0" y="3939728"/>
                    <a:pt x="0" y="3263748"/>
                  </a:cubicBezTo>
                  <a:cubicBezTo>
                    <a:pt x="0" y="1461170"/>
                    <a:pt x="1955141" y="0"/>
                    <a:pt x="3882695"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5BD26A8C-8D1D-41E6-A71E-FE9AC75F3F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10220" y="131729"/>
              <a:ext cx="5769111" cy="6229400"/>
            </a:xfrm>
            <a:custGeom>
              <a:avLst/>
              <a:gdLst>
                <a:gd name="connsiteX0" fmla="*/ 3882695 w 5769111"/>
                <a:gd name="connsiteY0" fmla="*/ 0 h 6229400"/>
                <a:gd name="connsiteX1" fmla="*/ 5691883 w 5769111"/>
                <a:gd name="connsiteY1" fmla="*/ 557381 h 6229400"/>
                <a:gd name="connsiteX2" fmla="*/ 5769111 w 5769111"/>
                <a:gd name="connsiteY2" fmla="*/ 620523 h 6229400"/>
                <a:gd name="connsiteX3" fmla="*/ 5769111 w 5769111"/>
                <a:gd name="connsiteY3" fmla="*/ 1675390 h 6229400"/>
                <a:gd name="connsiteX4" fmla="*/ 5711488 w 5769111"/>
                <a:gd name="connsiteY4" fmla="*/ 1585205 h 6229400"/>
                <a:gd name="connsiteX5" fmla="*/ 5566027 w 5769111"/>
                <a:gd name="connsiteY5" fmla="*/ 1402571 h 6229400"/>
                <a:gd name="connsiteX6" fmla="*/ 4858734 w 5769111"/>
                <a:gd name="connsiteY6" fmla="*/ 886639 h 6229400"/>
                <a:gd name="connsiteX7" fmla="*/ 3882695 w 5769111"/>
                <a:gd name="connsiteY7" fmla="*/ 694858 h 6229400"/>
                <a:gd name="connsiteX8" fmla="*/ 2727046 w 5769111"/>
                <a:gd name="connsiteY8" fmla="*/ 905053 h 6229400"/>
                <a:gd name="connsiteX9" fmla="*/ 1697186 w 5769111"/>
                <a:gd name="connsiteY9" fmla="*/ 1483638 h 6229400"/>
                <a:gd name="connsiteX10" fmla="*/ 989279 w 5769111"/>
                <a:gd name="connsiteY10" fmla="*/ 2312139 h 6229400"/>
                <a:gd name="connsiteX11" fmla="*/ 735615 w 5769111"/>
                <a:gd name="connsiteY11" fmla="*/ 3263863 h 6229400"/>
                <a:gd name="connsiteX12" fmla="*/ 1154424 w 5769111"/>
                <a:gd name="connsiteY12" fmla="*/ 4128614 h 6229400"/>
                <a:gd name="connsiteX13" fmla="*/ 1379768 w 5769111"/>
                <a:gd name="connsiteY13" fmla="*/ 4427981 h 6229400"/>
                <a:gd name="connsiteX14" fmla="*/ 2239456 w 5769111"/>
                <a:gd name="connsiteY14" fmla="*/ 5256947 h 6229400"/>
                <a:gd name="connsiteX15" fmla="*/ 3369727 w 5769111"/>
                <a:gd name="connsiteY15" fmla="*/ 5534658 h 6229400"/>
                <a:gd name="connsiteX16" fmla="*/ 4096760 w 5769111"/>
                <a:gd name="connsiteY16" fmla="*/ 5357817 h 6229400"/>
                <a:gd name="connsiteX17" fmla="*/ 4881905 w 5769111"/>
                <a:gd name="connsiteY17" fmla="*/ 4847212 h 6229400"/>
                <a:gd name="connsiteX18" fmla="*/ 5075739 w 5769111"/>
                <a:gd name="connsiteY18" fmla="*/ 4705346 h 6229400"/>
                <a:gd name="connsiteX19" fmla="*/ 5759930 w 5769111"/>
                <a:gd name="connsiteY19" fmla="*/ 4166809 h 6229400"/>
                <a:gd name="connsiteX20" fmla="*/ 5769111 w 5769111"/>
                <a:gd name="connsiteY20" fmla="*/ 4157764 h 6229400"/>
                <a:gd name="connsiteX21" fmla="*/ 5769111 w 5769111"/>
                <a:gd name="connsiteY21" fmla="*/ 5074612 h 6229400"/>
                <a:gd name="connsiteX22" fmla="*/ 5636252 w 5769111"/>
                <a:gd name="connsiteY22" fmla="*/ 5174208 h 6229400"/>
                <a:gd name="connsiteX23" fmla="*/ 5334922 w 5769111"/>
                <a:gd name="connsiteY23" fmla="*/ 5394528 h 6229400"/>
                <a:gd name="connsiteX24" fmla="*/ 3369727 w 5769111"/>
                <a:gd name="connsiteY24" fmla="*/ 6229400 h 6229400"/>
                <a:gd name="connsiteX25" fmla="*/ 771046 w 5769111"/>
                <a:gd name="connsiteY25" fmla="*/ 4817913 h 6229400"/>
                <a:gd name="connsiteX26" fmla="*/ 0 w 5769111"/>
                <a:gd name="connsiteY26" fmla="*/ 3263748 h 6229400"/>
                <a:gd name="connsiteX27" fmla="*/ 3882695 w 5769111"/>
                <a:gd name="connsiteY27" fmla="*/ 0 h 6229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5769111" h="6229400">
                  <a:moveTo>
                    <a:pt x="3882695" y="0"/>
                  </a:moveTo>
                  <a:cubicBezTo>
                    <a:pt x="4601253" y="0"/>
                    <a:pt x="5210727" y="205477"/>
                    <a:pt x="5691883" y="557381"/>
                  </a:cubicBezTo>
                  <a:lnTo>
                    <a:pt x="5769111" y="620523"/>
                  </a:lnTo>
                  <a:lnTo>
                    <a:pt x="5769111" y="1675390"/>
                  </a:lnTo>
                  <a:lnTo>
                    <a:pt x="5711488" y="1585205"/>
                  </a:lnTo>
                  <a:cubicBezTo>
                    <a:pt x="5665942" y="1521390"/>
                    <a:pt x="5617428" y="1460432"/>
                    <a:pt x="5566027" y="1402571"/>
                  </a:cubicBezTo>
                  <a:cubicBezTo>
                    <a:pt x="5367411" y="1179058"/>
                    <a:pt x="5129563" y="1005460"/>
                    <a:pt x="4858734" y="886639"/>
                  </a:cubicBezTo>
                  <a:cubicBezTo>
                    <a:pt x="4568779" y="759363"/>
                    <a:pt x="4240327" y="694858"/>
                    <a:pt x="3882695" y="694858"/>
                  </a:cubicBezTo>
                  <a:cubicBezTo>
                    <a:pt x="3504835" y="694858"/>
                    <a:pt x="3105151" y="767471"/>
                    <a:pt x="2727046" y="905053"/>
                  </a:cubicBezTo>
                  <a:cubicBezTo>
                    <a:pt x="2352985" y="1041013"/>
                    <a:pt x="1996826" y="1241132"/>
                    <a:pt x="1697186" y="1483638"/>
                  </a:cubicBezTo>
                  <a:cubicBezTo>
                    <a:pt x="1397913" y="1725796"/>
                    <a:pt x="1153199" y="2012308"/>
                    <a:pt x="989279" y="2312139"/>
                  </a:cubicBezTo>
                  <a:cubicBezTo>
                    <a:pt x="820946" y="2620077"/>
                    <a:pt x="735615" y="2940290"/>
                    <a:pt x="735615" y="3263863"/>
                  </a:cubicBezTo>
                  <a:cubicBezTo>
                    <a:pt x="735615" y="3573074"/>
                    <a:pt x="863980" y="3752464"/>
                    <a:pt x="1154424" y="4128614"/>
                  </a:cubicBezTo>
                  <a:cubicBezTo>
                    <a:pt x="1227127" y="4222767"/>
                    <a:pt x="1302282" y="4320162"/>
                    <a:pt x="1379768" y="4427981"/>
                  </a:cubicBezTo>
                  <a:cubicBezTo>
                    <a:pt x="1653784" y="4809458"/>
                    <a:pt x="1934912" y="5080685"/>
                    <a:pt x="2239456" y="5256947"/>
                  </a:cubicBezTo>
                  <a:cubicBezTo>
                    <a:pt x="2562268" y="5443863"/>
                    <a:pt x="2932037" y="5534658"/>
                    <a:pt x="3369727" y="5534658"/>
                  </a:cubicBezTo>
                  <a:cubicBezTo>
                    <a:pt x="3618120" y="5534658"/>
                    <a:pt x="3849103" y="5478491"/>
                    <a:pt x="4096760" y="5357817"/>
                  </a:cubicBezTo>
                  <a:cubicBezTo>
                    <a:pt x="4351037" y="5233901"/>
                    <a:pt x="4602740" y="5053238"/>
                    <a:pt x="4881905" y="4847212"/>
                  </a:cubicBezTo>
                  <a:cubicBezTo>
                    <a:pt x="4947375" y="4798920"/>
                    <a:pt x="5012599" y="4751322"/>
                    <a:pt x="5075739" y="4705346"/>
                  </a:cubicBezTo>
                  <a:cubicBezTo>
                    <a:pt x="5327320" y="4521990"/>
                    <a:pt x="5568418" y="4346256"/>
                    <a:pt x="5759930" y="4166809"/>
                  </a:cubicBezTo>
                  <a:lnTo>
                    <a:pt x="5769111" y="4157764"/>
                  </a:lnTo>
                  <a:lnTo>
                    <a:pt x="5769111" y="5074612"/>
                  </a:lnTo>
                  <a:lnTo>
                    <a:pt x="5636252" y="5174208"/>
                  </a:lnTo>
                  <a:cubicBezTo>
                    <a:pt x="5537051" y="5246835"/>
                    <a:pt x="5436100" y="5319845"/>
                    <a:pt x="5334922" y="5394528"/>
                  </a:cubicBezTo>
                  <a:cubicBezTo>
                    <a:pt x="4745327" y="5829741"/>
                    <a:pt x="4177309" y="6229400"/>
                    <a:pt x="3369727" y="6229400"/>
                  </a:cubicBezTo>
                  <a:cubicBezTo>
                    <a:pt x="2172147" y="6229400"/>
                    <a:pt x="1394603" y="5686137"/>
                    <a:pt x="771046" y="4817913"/>
                  </a:cubicBezTo>
                  <a:cubicBezTo>
                    <a:pt x="396864" y="4297000"/>
                    <a:pt x="0" y="3939728"/>
                    <a:pt x="0" y="3263748"/>
                  </a:cubicBezTo>
                  <a:cubicBezTo>
                    <a:pt x="0" y="1461170"/>
                    <a:pt x="1955141" y="0"/>
                    <a:pt x="3882695"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9" name="Graphic 18" descr="High Temperature">
            <a:extLst>
              <a:ext uri="{FF2B5EF4-FFF2-40B4-BE49-F238E27FC236}">
                <a16:creationId xmlns:a16="http://schemas.microsoft.com/office/drawing/2014/main" id="{23429AD8-B128-74C2-6135-278F66628CA1}"/>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121726" y="1629089"/>
            <a:ext cx="3620021" cy="3620021"/>
          </a:xfrm>
          <a:prstGeom prst="rect">
            <a:avLst/>
          </a:prstGeom>
        </p:spPr>
      </p:pic>
      <p:pic>
        <p:nvPicPr>
          <p:cNvPr id="5" name="Picture 4">
            <a:extLst>
              <a:ext uri="{FF2B5EF4-FFF2-40B4-BE49-F238E27FC236}">
                <a16:creationId xmlns:a16="http://schemas.microsoft.com/office/drawing/2014/main" id="{529D053F-7E9B-C993-B2B4-C5C6EA67EB6B}"/>
              </a:ext>
            </a:extLst>
          </p:cNvPr>
          <p:cNvPicPr>
            <a:picLocks noChangeAspect="1"/>
          </p:cNvPicPr>
          <p:nvPr/>
        </p:nvPicPr>
        <p:blipFill>
          <a:blip r:embed="rId4"/>
          <a:stretch>
            <a:fillRect/>
          </a:stretch>
        </p:blipFill>
        <p:spPr>
          <a:xfrm>
            <a:off x="0" y="0"/>
            <a:ext cx="2426418" cy="536494"/>
          </a:xfrm>
          <a:prstGeom prst="rect">
            <a:avLst/>
          </a:prstGeom>
        </p:spPr>
      </p:pic>
      <p:pic>
        <p:nvPicPr>
          <p:cNvPr id="6" name="Picture 5">
            <a:extLst>
              <a:ext uri="{FF2B5EF4-FFF2-40B4-BE49-F238E27FC236}">
                <a16:creationId xmlns:a16="http://schemas.microsoft.com/office/drawing/2014/main" id="{51C4788B-06DD-6204-E1B6-F3D2BEACF2F3}"/>
              </a:ext>
            </a:extLst>
          </p:cNvPr>
          <p:cNvPicPr>
            <a:picLocks noChangeAspect="1"/>
          </p:cNvPicPr>
          <p:nvPr/>
        </p:nvPicPr>
        <p:blipFill>
          <a:blip r:embed="rId5"/>
          <a:stretch>
            <a:fillRect/>
          </a:stretch>
        </p:blipFill>
        <p:spPr>
          <a:xfrm>
            <a:off x="0" y="6315409"/>
            <a:ext cx="1975275" cy="542591"/>
          </a:xfrm>
          <a:prstGeom prst="rect">
            <a:avLst/>
          </a:prstGeom>
        </p:spPr>
      </p:pic>
    </p:spTree>
    <p:extLst>
      <p:ext uri="{BB962C8B-B14F-4D97-AF65-F5344CB8AC3E}">
        <p14:creationId xmlns:p14="http://schemas.microsoft.com/office/powerpoint/2010/main" val="30934018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EDDBB197-D710-4A4F-A9CA-FD2177498B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975D1CFA-2CDB-4B64-BD9F-85744E8DA1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0CB67E1-78DF-FEA6-C897-51EEAF6E7D95}"/>
              </a:ext>
            </a:extLst>
          </p:cNvPr>
          <p:cNvSpPr>
            <a:spLocks noGrp="1"/>
          </p:cNvSpPr>
          <p:nvPr>
            <p:ph type="title"/>
          </p:nvPr>
        </p:nvSpPr>
        <p:spPr>
          <a:xfrm>
            <a:off x="571679" y="802955"/>
            <a:ext cx="4977976" cy="711213"/>
          </a:xfrm>
        </p:spPr>
        <p:txBody>
          <a:bodyPr>
            <a:normAutofit/>
          </a:bodyPr>
          <a:lstStyle/>
          <a:p>
            <a:r>
              <a:rPr lang="en-GB" sz="3600" dirty="0">
                <a:solidFill>
                  <a:schemeClr val="tx2"/>
                </a:solidFill>
              </a:rPr>
              <a:t>What is a heating pump?</a:t>
            </a:r>
          </a:p>
        </p:txBody>
      </p:sp>
      <p:sp>
        <p:nvSpPr>
          <p:cNvPr id="3" name="Content Placeholder 2">
            <a:extLst>
              <a:ext uri="{FF2B5EF4-FFF2-40B4-BE49-F238E27FC236}">
                <a16:creationId xmlns:a16="http://schemas.microsoft.com/office/drawing/2014/main" id="{33B240E4-B34E-D291-9694-1ADE995CCBA3}"/>
              </a:ext>
            </a:extLst>
          </p:cNvPr>
          <p:cNvSpPr>
            <a:spLocks noGrp="1"/>
          </p:cNvSpPr>
          <p:nvPr>
            <p:ph idx="1"/>
          </p:nvPr>
        </p:nvSpPr>
        <p:spPr>
          <a:xfrm>
            <a:off x="595563" y="1610865"/>
            <a:ext cx="5774333" cy="4525937"/>
          </a:xfrm>
        </p:spPr>
        <p:txBody>
          <a:bodyPr anchor="ctr">
            <a:normAutofit fontScale="92500" lnSpcReduction="10000"/>
          </a:bodyPr>
          <a:lstStyle/>
          <a:p>
            <a:pPr marL="0" indent="0">
              <a:buNone/>
            </a:pPr>
            <a:r>
              <a:rPr lang="en-GB" sz="1700" b="1" dirty="0">
                <a:solidFill>
                  <a:schemeClr val="tx2"/>
                </a:solidFill>
              </a:rPr>
              <a:t>Compression:</a:t>
            </a:r>
          </a:p>
          <a:p>
            <a:pPr marL="0" indent="0">
              <a:buNone/>
            </a:pPr>
            <a:r>
              <a:rPr lang="en-GB" sz="1700" b="1" dirty="0">
                <a:solidFill>
                  <a:schemeClr val="tx2"/>
                </a:solidFill>
              </a:rPr>
              <a:t>Compressor: </a:t>
            </a:r>
            <a:r>
              <a:rPr lang="en-GB" sz="1700" dirty="0">
                <a:solidFill>
                  <a:schemeClr val="tx2"/>
                </a:solidFill>
              </a:rPr>
              <a:t>After entering the compressor, the gaseous refrigerant is condensed into a smaller volume. As a result, the temperature and pressure of the refrigerant both rise.</a:t>
            </a:r>
          </a:p>
          <a:p>
            <a:pPr marL="0" indent="0">
              <a:buNone/>
            </a:pPr>
            <a:r>
              <a:rPr lang="en-GB" sz="1700" b="1" dirty="0">
                <a:solidFill>
                  <a:schemeClr val="tx2"/>
                </a:solidFill>
              </a:rPr>
              <a:t>Temperature Rise: </a:t>
            </a:r>
            <a:r>
              <a:rPr lang="en-GB" sz="1700" dirty="0">
                <a:solidFill>
                  <a:schemeClr val="tx2"/>
                </a:solidFill>
              </a:rPr>
              <a:t>The refrigerant turns into a high-temperature gas after compression, frequently exceeding 100°F (37°C).</a:t>
            </a:r>
          </a:p>
          <a:p>
            <a:pPr marL="0" indent="0">
              <a:buNone/>
            </a:pPr>
            <a:r>
              <a:rPr lang="en-GB" sz="1700" b="1" dirty="0">
                <a:solidFill>
                  <a:schemeClr val="tx2"/>
                </a:solidFill>
              </a:rPr>
              <a:t>Heat Release (Condensation):</a:t>
            </a:r>
          </a:p>
          <a:p>
            <a:pPr marL="0" indent="0">
              <a:buNone/>
            </a:pPr>
            <a:r>
              <a:rPr lang="en-GB" sz="1700" dirty="0">
                <a:solidFill>
                  <a:schemeClr val="tx2"/>
                </a:solidFill>
              </a:rPr>
              <a:t>Indoor Heat Exchanger: The indoor heat exchanger is filled with hot gaseous refrigerant. It warms the room here by releasing its heat into the interior. This heat transfer results in the refrigerant condensing back into a liquid state.</a:t>
            </a:r>
          </a:p>
          <a:p>
            <a:pPr marL="0" indent="0">
              <a:buNone/>
            </a:pPr>
            <a:r>
              <a:rPr lang="en-GB" sz="1700" b="1" dirty="0">
                <a:solidFill>
                  <a:schemeClr val="tx2"/>
                </a:solidFill>
              </a:rPr>
              <a:t>Expansion:</a:t>
            </a:r>
          </a:p>
          <a:p>
            <a:pPr marL="0" indent="0">
              <a:buNone/>
            </a:pPr>
            <a:r>
              <a:rPr lang="en-GB" sz="1700" b="1" dirty="0">
                <a:solidFill>
                  <a:schemeClr val="tx2"/>
                </a:solidFill>
              </a:rPr>
              <a:t>Expansion Valve</a:t>
            </a:r>
            <a:r>
              <a:rPr lang="en-GB" sz="1700" dirty="0">
                <a:solidFill>
                  <a:schemeClr val="tx2"/>
                </a:solidFill>
              </a:rPr>
              <a:t>: After that, the liquid refrigerant goes via this valve. It returns to a low-temperature liquid condition as it expands, causing its pressure and temperature to decrease.</a:t>
            </a:r>
          </a:p>
          <a:p>
            <a:pPr marL="0" indent="0">
              <a:buNone/>
            </a:pPr>
            <a:r>
              <a:rPr lang="en-GB" sz="1700" b="1" dirty="0">
                <a:solidFill>
                  <a:schemeClr val="tx2"/>
                </a:solidFill>
              </a:rPr>
              <a:t>Restarting the cycle</a:t>
            </a:r>
            <a:r>
              <a:rPr lang="en-GB" sz="1700" dirty="0">
                <a:solidFill>
                  <a:schemeClr val="tx2"/>
                </a:solidFill>
              </a:rPr>
              <a:t>: The refrigerant is now prepared to take in heat from the ambient air once more.</a:t>
            </a:r>
          </a:p>
        </p:txBody>
      </p:sp>
      <p:grpSp>
        <p:nvGrpSpPr>
          <p:cNvPr id="14" name="Group 13">
            <a:extLst>
              <a:ext uri="{FF2B5EF4-FFF2-40B4-BE49-F238E27FC236}">
                <a16:creationId xmlns:a16="http://schemas.microsoft.com/office/drawing/2014/main" id="{25EE5136-01F1-466C-962D-BA9B4C6757A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369897" y="0"/>
            <a:ext cx="5822103" cy="6685267"/>
            <a:chOff x="6357228" y="0"/>
            <a:chExt cx="5822103" cy="6685267"/>
          </a:xfrm>
        </p:grpSpPr>
        <p:sp>
          <p:nvSpPr>
            <p:cNvPr id="15" name="Freeform: Shape 14">
              <a:extLst>
                <a:ext uri="{FF2B5EF4-FFF2-40B4-BE49-F238E27FC236}">
                  <a16:creationId xmlns:a16="http://schemas.microsoft.com/office/drawing/2014/main" id="{E11D3AD4-AF9B-4EB5-8C7B-C45D173B4B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57228" y="0"/>
              <a:ext cx="5822102" cy="6685267"/>
            </a:xfrm>
            <a:custGeom>
              <a:avLst/>
              <a:gdLst>
                <a:gd name="connsiteX0" fmla="*/ 2605444 w 5822102"/>
                <a:gd name="connsiteY0" fmla="*/ 0 h 6685267"/>
                <a:gd name="connsiteX1" fmla="*/ 4757391 w 5822102"/>
                <a:gd name="connsiteY1" fmla="*/ 0 h 6685267"/>
                <a:gd name="connsiteX2" fmla="*/ 4913680 w 5822102"/>
                <a:gd name="connsiteY2" fmla="*/ 56274 h 6685267"/>
                <a:gd name="connsiteX3" fmla="*/ 5376238 w 5822102"/>
                <a:gd name="connsiteY3" fmla="*/ 282027 h 6685267"/>
                <a:gd name="connsiteX4" fmla="*/ 5658024 w 5822102"/>
                <a:gd name="connsiteY4" fmla="*/ 471014 h 6685267"/>
                <a:gd name="connsiteX5" fmla="*/ 5822102 w 5822102"/>
                <a:gd name="connsiteY5" fmla="*/ 609109 h 6685267"/>
                <a:gd name="connsiteX6" fmla="*/ 5822102 w 5822102"/>
                <a:gd name="connsiteY6" fmla="*/ 760697 h 6685267"/>
                <a:gd name="connsiteX7" fmla="*/ 5707785 w 5822102"/>
                <a:gd name="connsiteY7" fmla="*/ 666601 h 6685267"/>
                <a:gd name="connsiteX8" fmla="*/ 5577306 w 5822102"/>
                <a:gd name="connsiteY8" fmla="*/ 571666 h 6685267"/>
                <a:gd name="connsiteX9" fmla="*/ 5298630 w 5822102"/>
                <a:gd name="connsiteY9" fmla="*/ 407449 h 6685267"/>
                <a:gd name="connsiteX10" fmla="*/ 4690768 w 5822102"/>
                <a:gd name="connsiteY10" fmla="*/ 184979 h 6685267"/>
                <a:gd name="connsiteX11" fmla="*/ 4048577 w 5822102"/>
                <a:gd name="connsiteY11" fmla="*/ 99280 h 6685267"/>
                <a:gd name="connsiteX12" fmla="*/ 3405404 w 5822102"/>
                <a:gd name="connsiteY12" fmla="*/ 131937 h 6685267"/>
                <a:gd name="connsiteX13" fmla="*/ 3089702 w 5822102"/>
                <a:gd name="connsiteY13" fmla="*/ 190190 h 6685267"/>
                <a:gd name="connsiteX14" fmla="*/ 2780132 w 5822102"/>
                <a:gd name="connsiteY14" fmla="*/ 273457 h 6685267"/>
                <a:gd name="connsiteX15" fmla="*/ 2478040 w 5822102"/>
                <a:gd name="connsiteY15" fmla="*/ 379654 h 6685267"/>
                <a:gd name="connsiteX16" fmla="*/ 2184897 w 5822102"/>
                <a:gd name="connsiteY16" fmla="*/ 507972 h 6685267"/>
                <a:gd name="connsiteX17" fmla="*/ 1629141 w 5822102"/>
                <a:gd name="connsiteY17" fmla="*/ 823205 h 6685267"/>
                <a:gd name="connsiteX18" fmla="*/ 1497711 w 5822102"/>
                <a:gd name="connsiteY18" fmla="*/ 914000 h 6685267"/>
                <a:gd name="connsiteX19" fmla="*/ 1433099 w 5822102"/>
                <a:gd name="connsiteY19" fmla="*/ 960903 h 6685267"/>
                <a:gd name="connsiteX20" fmla="*/ 1369346 w 5822102"/>
                <a:gd name="connsiteY20" fmla="*/ 1008963 h 6685267"/>
                <a:gd name="connsiteX21" fmla="*/ 1123406 w 5822102"/>
                <a:gd name="connsiteY21" fmla="*/ 1212905 h 6685267"/>
                <a:gd name="connsiteX22" fmla="*/ 684367 w 5822102"/>
                <a:gd name="connsiteY22" fmla="*/ 1675564 h 6685267"/>
                <a:gd name="connsiteX23" fmla="*/ 497153 w 5822102"/>
                <a:gd name="connsiteY23" fmla="*/ 1933588 h 6685267"/>
                <a:gd name="connsiteX24" fmla="*/ 337770 w 5822102"/>
                <a:gd name="connsiteY24" fmla="*/ 2208983 h 6685267"/>
                <a:gd name="connsiteX25" fmla="*/ 302461 w 5822102"/>
                <a:gd name="connsiteY25" fmla="*/ 2280207 h 6685267"/>
                <a:gd name="connsiteX26" fmla="*/ 285296 w 5822102"/>
                <a:gd name="connsiteY26" fmla="*/ 2316107 h 6685267"/>
                <a:gd name="connsiteX27" fmla="*/ 268991 w 5822102"/>
                <a:gd name="connsiteY27" fmla="*/ 2352355 h 6685267"/>
                <a:gd name="connsiteX28" fmla="*/ 237849 w 5822102"/>
                <a:gd name="connsiteY28" fmla="*/ 2425432 h 6685267"/>
                <a:gd name="connsiteX29" fmla="*/ 208670 w 5822102"/>
                <a:gd name="connsiteY29" fmla="*/ 2499319 h 6685267"/>
                <a:gd name="connsiteX30" fmla="*/ 113775 w 5822102"/>
                <a:gd name="connsiteY30" fmla="*/ 2801929 h 6685267"/>
                <a:gd name="connsiteX31" fmla="*/ 36781 w 5822102"/>
                <a:gd name="connsiteY31" fmla="*/ 3428922 h 6685267"/>
                <a:gd name="connsiteX32" fmla="*/ 69148 w 5822102"/>
                <a:gd name="connsiteY32" fmla="*/ 3741955 h 6685267"/>
                <a:gd name="connsiteX33" fmla="*/ 167966 w 5822102"/>
                <a:gd name="connsiteY33" fmla="*/ 4041323 h 6685267"/>
                <a:gd name="connsiteX34" fmla="*/ 202049 w 5822102"/>
                <a:gd name="connsiteY34" fmla="*/ 4112894 h 6685267"/>
                <a:gd name="connsiteX35" fmla="*/ 239933 w 5822102"/>
                <a:gd name="connsiteY35" fmla="*/ 4182843 h 6685267"/>
                <a:gd name="connsiteX36" fmla="*/ 323916 w 5822102"/>
                <a:gd name="connsiteY36" fmla="*/ 4318456 h 6685267"/>
                <a:gd name="connsiteX37" fmla="*/ 416604 w 5822102"/>
                <a:gd name="connsiteY37" fmla="*/ 4449436 h 6685267"/>
                <a:gd name="connsiteX38" fmla="*/ 515911 w 5822102"/>
                <a:gd name="connsiteY38" fmla="*/ 4576711 h 6685267"/>
                <a:gd name="connsiteX39" fmla="*/ 722619 w 5822102"/>
                <a:gd name="connsiteY39" fmla="*/ 4828482 h 6685267"/>
                <a:gd name="connsiteX40" fmla="*/ 825972 w 5822102"/>
                <a:gd name="connsiteY40" fmla="*/ 4956104 h 6685267"/>
                <a:gd name="connsiteX41" fmla="*/ 926506 w 5822102"/>
                <a:gd name="connsiteY41" fmla="*/ 5085347 h 6685267"/>
                <a:gd name="connsiteX42" fmla="*/ 1027040 w 5822102"/>
                <a:gd name="connsiteY42" fmla="*/ 5210191 h 6685267"/>
                <a:gd name="connsiteX43" fmla="*/ 1132110 w 5822102"/>
                <a:gd name="connsiteY43" fmla="*/ 5330748 h 6685267"/>
                <a:gd name="connsiteX44" fmla="*/ 1354880 w 5822102"/>
                <a:gd name="connsiteY44" fmla="*/ 5558083 h 6685267"/>
                <a:gd name="connsiteX45" fmla="*/ 1855220 w 5822102"/>
                <a:gd name="connsiteY45" fmla="*/ 5937591 h 6685267"/>
                <a:gd name="connsiteX46" fmla="*/ 2131810 w 5822102"/>
                <a:gd name="connsiteY46" fmla="*/ 6080268 h 6685267"/>
                <a:gd name="connsiteX47" fmla="*/ 2423726 w 5822102"/>
                <a:gd name="connsiteY47" fmla="*/ 6188087 h 6685267"/>
                <a:gd name="connsiteX48" fmla="*/ 2727780 w 5822102"/>
                <a:gd name="connsiteY48" fmla="*/ 6262552 h 6685267"/>
                <a:gd name="connsiteX49" fmla="*/ 3041276 w 5822102"/>
                <a:gd name="connsiteY49" fmla="*/ 6304245 h 6685267"/>
                <a:gd name="connsiteX50" fmla="*/ 3360532 w 5822102"/>
                <a:gd name="connsiteY50" fmla="*/ 6317331 h 6685267"/>
                <a:gd name="connsiteX51" fmla="*/ 3439855 w 5822102"/>
                <a:gd name="connsiteY51" fmla="*/ 6316751 h 6685267"/>
                <a:gd name="connsiteX52" fmla="*/ 3478721 w 5822102"/>
                <a:gd name="connsiteY52" fmla="*/ 6315826 h 6685267"/>
                <a:gd name="connsiteX53" fmla="*/ 3517463 w 5822102"/>
                <a:gd name="connsiteY53" fmla="*/ 6313971 h 6685267"/>
                <a:gd name="connsiteX54" fmla="*/ 3671452 w 5822102"/>
                <a:gd name="connsiteY54" fmla="*/ 6301233 h 6685267"/>
                <a:gd name="connsiteX55" fmla="*/ 4265460 w 5822102"/>
                <a:gd name="connsiteY55" fmla="*/ 6149638 h 6685267"/>
                <a:gd name="connsiteX56" fmla="*/ 4546587 w 5822102"/>
                <a:gd name="connsiteY56" fmla="*/ 6018079 h 6685267"/>
                <a:gd name="connsiteX57" fmla="*/ 4818030 w 5822102"/>
                <a:gd name="connsiteY57" fmla="*/ 5858029 h 6685267"/>
                <a:gd name="connsiteX58" fmla="*/ 5081870 w 5822102"/>
                <a:gd name="connsiteY58" fmla="*/ 5676903 h 6685267"/>
                <a:gd name="connsiteX59" fmla="*/ 5212073 w 5822102"/>
                <a:gd name="connsiteY59" fmla="*/ 5581013 h 6685267"/>
                <a:gd name="connsiteX60" fmla="*/ 5343625 w 5822102"/>
                <a:gd name="connsiteY60" fmla="*/ 5481533 h 6685267"/>
                <a:gd name="connsiteX61" fmla="*/ 5610378 w 5822102"/>
                <a:gd name="connsiteY61" fmla="*/ 5284425 h 6685267"/>
                <a:gd name="connsiteX62" fmla="*/ 5822102 w 5822102"/>
                <a:gd name="connsiteY62" fmla="*/ 5126414 h 6685267"/>
                <a:gd name="connsiteX63" fmla="*/ 5822102 w 5822102"/>
                <a:gd name="connsiteY63" fmla="*/ 5556641 h 6685267"/>
                <a:gd name="connsiteX64" fmla="*/ 5576325 w 5822102"/>
                <a:gd name="connsiteY64" fmla="*/ 5749979 h 6685267"/>
                <a:gd name="connsiteX65" fmla="*/ 5447715 w 5822102"/>
                <a:gd name="connsiteY65" fmla="*/ 5852818 h 6685267"/>
                <a:gd name="connsiteX66" fmla="*/ 5315059 w 5822102"/>
                <a:gd name="connsiteY66" fmla="*/ 5956236 h 6685267"/>
                <a:gd name="connsiteX67" fmla="*/ 5038468 w 5822102"/>
                <a:gd name="connsiteY67" fmla="*/ 6155776 h 6685267"/>
                <a:gd name="connsiteX68" fmla="*/ 4741892 w 5822102"/>
                <a:gd name="connsiteY68" fmla="*/ 6338292 h 6685267"/>
                <a:gd name="connsiteX69" fmla="*/ 4420920 w 5822102"/>
                <a:gd name="connsiteY69" fmla="*/ 6492203 h 6685267"/>
                <a:gd name="connsiteX70" fmla="*/ 3717672 w 5822102"/>
                <a:gd name="connsiteY70" fmla="*/ 6670434 h 6685267"/>
                <a:gd name="connsiteX71" fmla="*/ 3535853 w 5822102"/>
                <a:gd name="connsiteY71" fmla="*/ 6683289 h 6685267"/>
                <a:gd name="connsiteX72" fmla="*/ 3490367 w 5822102"/>
                <a:gd name="connsiteY72" fmla="*/ 6684910 h 6685267"/>
                <a:gd name="connsiteX73" fmla="*/ 3445005 w 5822102"/>
                <a:gd name="connsiteY73" fmla="*/ 6685142 h 6685267"/>
                <a:gd name="connsiteX74" fmla="*/ 3355872 w 5822102"/>
                <a:gd name="connsiteY74" fmla="*/ 6684100 h 6685267"/>
                <a:gd name="connsiteX75" fmla="*/ 3179203 w 5822102"/>
                <a:gd name="connsiteY75" fmla="*/ 6677150 h 6685267"/>
                <a:gd name="connsiteX76" fmla="*/ 3002410 w 5822102"/>
                <a:gd name="connsiteY76" fmla="*/ 6661169 h 6685267"/>
                <a:gd name="connsiteX77" fmla="*/ 2650296 w 5822102"/>
                <a:gd name="connsiteY77" fmla="*/ 6604191 h 6685267"/>
                <a:gd name="connsiteX78" fmla="*/ 2306028 w 5822102"/>
                <a:gd name="connsiteY78" fmla="*/ 6505869 h 6685267"/>
                <a:gd name="connsiteX79" fmla="*/ 1978803 w 5822102"/>
                <a:gd name="connsiteY79" fmla="*/ 6363307 h 6685267"/>
                <a:gd name="connsiteX80" fmla="*/ 1678428 w 5822102"/>
                <a:gd name="connsiteY80" fmla="*/ 6177779 h 6685267"/>
                <a:gd name="connsiteX81" fmla="*/ 1175880 w 5822102"/>
                <a:gd name="connsiteY81" fmla="*/ 5710373 h 6685267"/>
                <a:gd name="connsiteX82" fmla="*/ 971502 w 5822102"/>
                <a:gd name="connsiteY82" fmla="*/ 5445399 h 6685267"/>
                <a:gd name="connsiteX83" fmla="*/ 790909 w 5822102"/>
                <a:gd name="connsiteY83" fmla="*/ 5169078 h 6685267"/>
                <a:gd name="connsiteX84" fmla="*/ 706680 w 5822102"/>
                <a:gd name="connsiteY84" fmla="*/ 5031959 h 6685267"/>
                <a:gd name="connsiteX85" fmla="*/ 619143 w 5822102"/>
                <a:gd name="connsiteY85" fmla="*/ 4897157 h 6685267"/>
                <a:gd name="connsiteX86" fmla="*/ 436465 w 5822102"/>
                <a:gd name="connsiteY86" fmla="*/ 4628710 h 6685267"/>
                <a:gd name="connsiteX87" fmla="*/ 347088 w 5822102"/>
                <a:gd name="connsiteY87" fmla="*/ 4492171 h 6685267"/>
                <a:gd name="connsiteX88" fmla="*/ 262001 w 5822102"/>
                <a:gd name="connsiteY88" fmla="*/ 4352619 h 6685267"/>
                <a:gd name="connsiteX89" fmla="*/ 118679 w 5822102"/>
                <a:gd name="connsiteY89" fmla="*/ 4059853 h 6685267"/>
                <a:gd name="connsiteX90" fmla="*/ 28322 w 5822102"/>
                <a:gd name="connsiteY90" fmla="*/ 3749136 h 6685267"/>
                <a:gd name="connsiteX91" fmla="*/ 0 w 5822102"/>
                <a:gd name="connsiteY91" fmla="*/ 3428922 h 6685267"/>
                <a:gd name="connsiteX92" fmla="*/ 253052 w 5822102"/>
                <a:gd name="connsiteY92" fmla="*/ 2174356 h 6685267"/>
                <a:gd name="connsiteX93" fmla="*/ 389141 w 5822102"/>
                <a:gd name="connsiteY93" fmla="*/ 1877652 h 6685267"/>
                <a:gd name="connsiteX94" fmla="*/ 552079 w 5822102"/>
                <a:gd name="connsiteY94" fmla="*/ 1591834 h 6685267"/>
                <a:gd name="connsiteX95" fmla="*/ 954950 w 5822102"/>
                <a:gd name="connsiteY95" fmla="*/ 1061773 h 6685267"/>
                <a:gd name="connsiteX96" fmla="*/ 1192922 w 5822102"/>
                <a:gd name="connsiteY96" fmla="*/ 822626 h 6685267"/>
                <a:gd name="connsiteX97" fmla="*/ 1255939 w 5822102"/>
                <a:gd name="connsiteY97" fmla="*/ 765880 h 6685267"/>
                <a:gd name="connsiteX98" fmla="*/ 1320183 w 5822102"/>
                <a:gd name="connsiteY98" fmla="*/ 710291 h 6685267"/>
                <a:gd name="connsiteX99" fmla="*/ 1452961 w 5822102"/>
                <a:gd name="connsiteY99" fmla="*/ 603514 h 6685267"/>
                <a:gd name="connsiteX100" fmla="*/ 2033360 w 5822102"/>
                <a:gd name="connsiteY100" fmla="*/ 235818 h 6685267"/>
                <a:gd name="connsiteX101" fmla="*/ 2512513 w 5822102"/>
                <a:gd name="connsiteY101" fmla="*/ 30012 h 6685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5822102" h="6685267">
                  <a:moveTo>
                    <a:pt x="2605444" y="0"/>
                  </a:moveTo>
                  <a:lnTo>
                    <a:pt x="4757391" y="0"/>
                  </a:lnTo>
                  <a:lnTo>
                    <a:pt x="4913680" y="56274"/>
                  </a:lnTo>
                  <a:cubicBezTo>
                    <a:pt x="5074659" y="119278"/>
                    <a:pt x="5229483" y="195083"/>
                    <a:pt x="5376238" y="282027"/>
                  </a:cubicBezTo>
                  <a:cubicBezTo>
                    <a:pt x="5474014" y="340105"/>
                    <a:pt x="5568080" y="403280"/>
                    <a:pt x="5658024" y="471014"/>
                  </a:cubicBezTo>
                  <a:lnTo>
                    <a:pt x="5822102" y="609109"/>
                  </a:lnTo>
                  <a:lnTo>
                    <a:pt x="5822102" y="760697"/>
                  </a:lnTo>
                  <a:lnTo>
                    <a:pt x="5707785" y="666601"/>
                  </a:lnTo>
                  <a:cubicBezTo>
                    <a:pt x="5665273" y="633682"/>
                    <a:pt x="5621749" y="602008"/>
                    <a:pt x="5577306" y="571666"/>
                  </a:cubicBezTo>
                  <a:cubicBezTo>
                    <a:pt x="5487929" y="511562"/>
                    <a:pt x="5395118" y="456089"/>
                    <a:pt x="5298630" y="407449"/>
                  </a:cubicBezTo>
                  <a:cubicBezTo>
                    <a:pt x="5106266" y="309010"/>
                    <a:pt x="4901153" y="235355"/>
                    <a:pt x="4690768" y="184979"/>
                  </a:cubicBezTo>
                  <a:cubicBezTo>
                    <a:pt x="4480382" y="134486"/>
                    <a:pt x="4264724" y="106807"/>
                    <a:pt x="4048577" y="99280"/>
                  </a:cubicBezTo>
                  <a:cubicBezTo>
                    <a:pt x="3832182" y="90709"/>
                    <a:pt x="3617997" y="102290"/>
                    <a:pt x="3405404" y="131937"/>
                  </a:cubicBezTo>
                  <a:cubicBezTo>
                    <a:pt x="3299353" y="147340"/>
                    <a:pt x="3193915" y="166449"/>
                    <a:pt x="3089702" y="190190"/>
                  </a:cubicBezTo>
                  <a:cubicBezTo>
                    <a:pt x="2985491" y="214278"/>
                    <a:pt x="2882137" y="241725"/>
                    <a:pt x="2780132" y="273457"/>
                  </a:cubicBezTo>
                  <a:cubicBezTo>
                    <a:pt x="2678126" y="305073"/>
                    <a:pt x="2577348" y="340510"/>
                    <a:pt x="2478040" y="379654"/>
                  </a:cubicBezTo>
                  <a:cubicBezTo>
                    <a:pt x="2378854" y="418914"/>
                    <a:pt x="2281017" y="461763"/>
                    <a:pt x="2184897" y="507972"/>
                  </a:cubicBezTo>
                  <a:cubicBezTo>
                    <a:pt x="1992657" y="600271"/>
                    <a:pt x="1806791" y="705542"/>
                    <a:pt x="1629141" y="823205"/>
                  </a:cubicBezTo>
                  <a:cubicBezTo>
                    <a:pt x="1584882" y="852736"/>
                    <a:pt x="1540745" y="882731"/>
                    <a:pt x="1497711" y="914000"/>
                  </a:cubicBezTo>
                  <a:cubicBezTo>
                    <a:pt x="1475888" y="929286"/>
                    <a:pt x="1454555" y="945153"/>
                    <a:pt x="1433099" y="960903"/>
                  </a:cubicBezTo>
                  <a:cubicBezTo>
                    <a:pt x="1411521" y="976537"/>
                    <a:pt x="1390311" y="992634"/>
                    <a:pt x="1369346" y="1008963"/>
                  </a:cubicBezTo>
                  <a:cubicBezTo>
                    <a:pt x="1285119" y="1074165"/>
                    <a:pt x="1202730" y="1141797"/>
                    <a:pt x="1123406" y="1212905"/>
                  </a:cubicBezTo>
                  <a:cubicBezTo>
                    <a:pt x="964391" y="1354656"/>
                    <a:pt x="816900" y="1509261"/>
                    <a:pt x="684367" y="1675564"/>
                  </a:cubicBezTo>
                  <a:cubicBezTo>
                    <a:pt x="618161" y="1758716"/>
                    <a:pt x="555512" y="1844763"/>
                    <a:pt x="497153" y="1933588"/>
                  </a:cubicBezTo>
                  <a:cubicBezTo>
                    <a:pt x="439775" y="2022877"/>
                    <a:pt x="385584" y="2114367"/>
                    <a:pt x="337770" y="2208983"/>
                  </a:cubicBezTo>
                  <a:cubicBezTo>
                    <a:pt x="325388" y="2232493"/>
                    <a:pt x="313862" y="2256349"/>
                    <a:pt x="302461" y="2280207"/>
                  </a:cubicBezTo>
                  <a:lnTo>
                    <a:pt x="285296" y="2316107"/>
                  </a:lnTo>
                  <a:lnTo>
                    <a:pt x="268991" y="2352355"/>
                  </a:lnTo>
                  <a:cubicBezTo>
                    <a:pt x="258324" y="2376560"/>
                    <a:pt x="247535" y="2400764"/>
                    <a:pt x="237849" y="2425432"/>
                  </a:cubicBezTo>
                  <a:cubicBezTo>
                    <a:pt x="228163" y="2450099"/>
                    <a:pt x="217498" y="2474419"/>
                    <a:pt x="208670" y="2499319"/>
                  </a:cubicBezTo>
                  <a:cubicBezTo>
                    <a:pt x="170909" y="2598219"/>
                    <a:pt x="138908" y="2699206"/>
                    <a:pt x="113775" y="2801929"/>
                  </a:cubicBezTo>
                  <a:cubicBezTo>
                    <a:pt x="62773" y="3006911"/>
                    <a:pt x="36659" y="3217917"/>
                    <a:pt x="36781" y="3428922"/>
                  </a:cubicBezTo>
                  <a:cubicBezTo>
                    <a:pt x="37394" y="3534078"/>
                    <a:pt x="47816" y="3639001"/>
                    <a:pt x="69148" y="3741955"/>
                  </a:cubicBezTo>
                  <a:cubicBezTo>
                    <a:pt x="91585" y="3844679"/>
                    <a:pt x="124074" y="3945202"/>
                    <a:pt x="167966" y="4041323"/>
                  </a:cubicBezTo>
                  <a:cubicBezTo>
                    <a:pt x="178387" y="4065528"/>
                    <a:pt x="190525" y="4089153"/>
                    <a:pt x="202049" y="4112894"/>
                  </a:cubicBezTo>
                  <a:cubicBezTo>
                    <a:pt x="214555" y="4136288"/>
                    <a:pt x="226447" y="4159912"/>
                    <a:pt x="239933" y="4182843"/>
                  </a:cubicBezTo>
                  <a:cubicBezTo>
                    <a:pt x="265680" y="4229167"/>
                    <a:pt x="294368" y="4274101"/>
                    <a:pt x="323916" y="4318456"/>
                  </a:cubicBezTo>
                  <a:cubicBezTo>
                    <a:pt x="353341" y="4362927"/>
                    <a:pt x="384849" y="4406240"/>
                    <a:pt x="416604" y="4449436"/>
                  </a:cubicBezTo>
                  <a:cubicBezTo>
                    <a:pt x="448847" y="4492286"/>
                    <a:pt x="482319" y="4534557"/>
                    <a:pt x="515911" y="4576711"/>
                  </a:cubicBezTo>
                  <a:cubicBezTo>
                    <a:pt x="583219" y="4661137"/>
                    <a:pt x="653594" y="4743825"/>
                    <a:pt x="722619" y="4828482"/>
                  </a:cubicBezTo>
                  <a:cubicBezTo>
                    <a:pt x="757315" y="4870637"/>
                    <a:pt x="791889" y="4913138"/>
                    <a:pt x="825972" y="4956104"/>
                  </a:cubicBezTo>
                  <a:cubicBezTo>
                    <a:pt x="859934" y="4998722"/>
                    <a:pt x="893649" y="5044004"/>
                    <a:pt x="926506" y="5085347"/>
                  </a:cubicBezTo>
                  <a:cubicBezTo>
                    <a:pt x="959119" y="5127734"/>
                    <a:pt x="993324" y="5168847"/>
                    <a:pt x="1027040" y="5210191"/>
                  </a:cubicBezTo>
                  <a:cubicBezTo>
                    <a:pt x="1061737" y="5250840"/>
                    <a:pt x="1096188" y="5291488"/>
                    <a:pt x="1132110" y="5330748"/>
                  </a:cubicBezTo>
                  <a:cubicBezTo>
                    <a:pt x="1203465" y="5409731"/>
                    <a:pt x="1277639" y="5485818"/>
                    <a:pt x="1354880" y="5558083"/>
                  </a:cubicBezTo>
                  <a:cubicBezTo>
                    <a:pt x="1509603" y="5702266"/>
                    <a:pt x="1676588" y="5830930"/>
                    <a:pt x="1855220" y="5937591"/>
                  </a:cubicBezTo>
                  <a:cubicBezTo>
                    <a:pt x="1944720" y="5990632"/>
                    <a:pt x="2036549" y="6039272"/>
                    <a:pt x="2131810" y="6080268"/>
                  </a:cubicBezTo>
                  <a:cubicBezTo>
                    <a:pt x="2226460" y="6122423"/>
                    <a:pt x="2324173" y="6157977"/>
                    <a:pt x="2423726" y="6188087"/>
                  </a:cubicBezTo>
                  <a:cubicBezTo>
                    <a:pt x="2523280" y="6218313"/>
                    <a:pt x="2624794" y="6242749"/>
                    <a:pt x="2727780" y="6262552"/>
                  </a:cubicBezTo>
                  <a:cubicBezTo>
                    <a:pt x="2830890" y="6282008"/>
                    <a:pt x="2935714" y="6295326"/>
                    <a:pt x="3041276" y="6304245"/>
                  </a:cubicBezTo>
                  <a:cubicBezTo>
                    <a:pt x="3146836" y="6313277"/>
                    <a:pt x="3253499" y="6317215"/>
                    <a:pt x="3360532" y="6317331"/>
                  </a:cubicBezTo>
                  <a:cubicBezTo>
                    <a:pt x="3387259" y="6317331"/>
                    <a:pt x="3414354" y="6317794"/>
                    <a:pt x="3439855" y="6316751"/>
                  </a:cubicBezTo>
                  <a:lnTo>
                    <a:pt x="3478721" y="6315826"/>
                  </a:lnTo>
                  <a:lnTo>
                    <a:pt x="3517463" y="6313971"/>
                  </a:lnTo>
                  <a:cubicBezTo>
                    <a:pt x="3569078" y="6311772"/>
                    <a:pt x="3620449" y="6306907"/>
                    <a:pt x="3671452" y="6301233"/>
                  </a:cubicBezTo>
                  <a:cubicBezTo>
                    <a:pt x="3875707" y="6277608"/>
                    <a:pt x="4074445" y="6225841"/>
                    <a:pt x="4265460" y="6149638"/>
                  </a:cubicBezTo>
                  <a:cubicBezTo>
                    <a:pt x="4361212" y="6111884"/>
                    <a:pt x="4454636" y="6067065"/>
                    <a:pt x="4546587" y="6018079"/>
                  </a:cubicBezTo>
                  <a:cubicBezTo>
                    <a:pt x="4638662" y="5969322"/>
                    <a:pt x="4729020" y="5915240"/>
                    <a:pt x="4818030" y="5858029"/>
                  </a:cubicBezTo>
                  <a:cubicBezTo>
                    <a:pt x="4907038" y="5800703"/>
                    <a:pt x="4994577" y="5739672"/>
                    <a:pt x="5081870" y="5676903"/>
                  </a:cubicBezTo>
                  <a:cubicBezTo>
                    <a:pt x="5125392" y="5645519"/>
                    <a:pt x="5168794" y="5613324"/>
                    <a:pt x="5212073" y="5581013"/>
                  </a:cubicBezTo>
                  <a:lnTo>
                    <a:pt x="5343625" y="5481533"/>
                  </a:lnTo>
                  <a:cubicBezTo>
                    <a:pt x="5432696" y="5414768"/>
                    <a:pt x="5521951" y="5349452"/>
                    <a:pt x="5610378" y="5284425"/>
                  </a:cubicBezTo>
                  <a:lnTo>
                    <a:pt x="5822102" y="5126414"/>
                  </a:lnTo>
                  <a:lnTo>
                    <a:pt x="5822102" y="5556641"/>
                  </a:lnTo>
                  <a:lnTo>
                    <a:pt x="5576325" y="5749979"/>
                  </a:lnTo>
                  <a:lnTo>
                    <a:pt x="5447715" y="5852818"/>
                  </a:lnTo>
                  <a:cubicBezTo>
                    <a:pt x="5403945" y="5887445"/>
                    <a:pt x="5359932" y="5922073"/>
                    <a:pt x="5315059" y="5956236"/>
                  </a:cubicBezTo>
                  <a:cubicBezTo>
                    <a:pt x="5225682" y="6024680"/>
                    <a:pt x="5133976" y="6091734"/>
                    <a:pt x="5038468" y="6155776"/>
                  </a:cubicBezTo>
                  <a:cubicBezTo>
                    <a:pt x="4943084" y="6219703"/>
                    <a:pt x="4845002" y="6281777"/>
                    <a:pt x="4741892" y="6338292"/>
                  </a:cubicBezTo>
                  <a:cubicBezTo>
                    <a:pt x="4638784" y="6394692"/>
                    <a:pt x="4532120" y="6447038"/>
                    <a:pt x="4420920" y="6492203"/>
                  </a:cubicBezTo>
                  <a:cubicBezTo>
                    <a:pt x="4199255" y="6583693"/>
                    <a:pt x="3959813" y="6644840"/>
                    <a:pt x="3717672" y="6670434"/>
                  </a:cubicBezTo>
                  <a:cubicBezTo>
                    <a:pt x="3657106" y="6676456"/>
                    <a:pt x="3596419" y="6681321"/>
                    <a:pt x="3535853" y="6683289"/>
                  </a:cubicBezTo>
                  <a:lnTo>
                    <a:pt x="3490367" y="6684910"/>
                  </a:lnTo>
                  <a:lnTo>
                    <a:pt x="3445005" y="6685142"/>
                  </a:lnTo>
                  <a:cubicBezTo>
                    <a:pt x="3414354" y="6685605"/>
                    <a:pt x="3385297" y="6684679"/>
                    <a:pt x="3355872" y="6684100"/>
                  </a:cubicBezTo>
                  <a:cubicBezTo>
                    <a:pt x="3297146" y="6683405"/>
                    <a:pt x="3238052" y="6680047"/>
                    <a:pt x="3179203" y="6677150"/>
                  </a:cubicBezTo>
                  <a:cubicBezTo>
                    <a:pt x="3120232" y="6672519"/>
                    <a:pt x="3061259" y="6668233"/>
                    <a:pt x="3002410" y="6661169"/>
                  </a:cubicBezTo>
                  <a:cubicBezTo>
                    <a:pt x="2884589" y="6647851"/>
                    <a:pt x="2766891" y="6629669"/>
                    <a:pt x="2650296" y="6604191"/>
                  </a:cubicBezTo>
                  <a:cubicBezTo>
                    <a:pt x="2533702" y="6578713"/>
                    <a:pt x="2418456" y="6545938"/>
                    <a:pt x="2306028" y="6505869"/>
                  </a:cubicBezTo>
                  <a:cubicBezTo>
                    <a:pt x="2193602" y="6465683"/>
                    <a:pt x="2084118" y="6417738"/>
                    <a:pt x="1978803" y="6363307"/>
                  </a:cubicBezTo>
                  <a:cubicBezTo>
                    <a:pt x="1873855" y="6308066"/>
                    <a:pt x="1773077" y="6246340"/>
                    <a:pt x="1678428" y="6177779"/>
                  </a:cubicBezTo>
                  <a:cubicBezTo>
                    <a:pt x="1488393" y="6041356"/>
                    <a:pt x="1321900" y="5881423"/>
                    <a:pt x="1175880" y="5710373"/>
                  </a:cubicBezTo>
                  <a:cubicBezTo>
                    <a:pt x="1103177" y="5624441"/>
                    <a:pt x="1035501" y="5535732"/>
                    <a:pt x="971502" y="5445399"/>
                  </a:cubicBezTo>
                  <a:cubicBezTo>
                    <a:pt x="907380" y="5355069"/>
                    <a:pt x="847550" y="5262768"/>
                    <a:pt x="790909" y="5169078"/>
                  </a:cubicBezTo>
                  <a:cubicBezTo>
                    <a:pt x="761974" y="5121712"/>
                    <a:pt x="735492" y="5077357"/>
                    <a:pt x="706680" y="5031959"/>
                  </a:cubicBezTo>
                  <a:cubicBezTo>
                    <a:pt x="678114" y="4986910"/>
                    <a:pt x="649058" y="4941860"/>
                    <a:pt x="619143" y="4897157"/>
                  </a:cubicBezTo>
                  <a:lnTo>
                    <a:pt x="436465" y="4628710"/>
                  </a:lnTo>
                  <a:cubicBezTo>
                    <a:pt x="406182" y="4583544"/>
                    <a:pt x="376267" y="4538147"/>
                    <a:pt x="347088" y="4492171"/>
                  </a:cubicBezTo>
                  <a:cubicBezTo>
                    <a:pt x="317908" y="4446194"/>
                    <a:pt x="288974" y="4400102"/>
                    <a:pt x="262001" y="4352619"/>
                  </a:cubicBezTo>
                  <a:cubicBezTo>
                    <a:pt x="207934" y="4258119"/>
                    <a:pt x="158280" y="4160840"/>
                    <a:pt x="118679" y="4059853"/>
                  </a:cubicBezTo>
                  <a:cubicBezTo>
                    <a:pt x="78343" y="3959214"/>
                    <a:pt x="48429" y="3854870"/>
                    <a:pt x="28322" y="3749136"/>
                  </a:cubicBezTo>
                  <a:cubicBezTo>
                    <a:pt x="9073" y="3643402"/>
                    <a:pt x="0" y="3536046"/>
                    <a:pt x="0" y="3428922"/>
                  </a:cubicBezTo>
                  <a:cubicBezTo>
                    <a:pt x="1594" y="3001816"/>
                    <a:pt x="89010" y="2575868"/>
                    <a:pt x="253052" y="2174356"/>
                  </a:cubicBezTo>
                  <a:cubicBezTo>
                    <a:pt x="294246" y="2074066"/>
                    <a:pt x="338873" y="1974700"/>
                    <a:pt x="389141" y="1877652"/>
                  </a:cubicBezTo>
                  <a:cubicBezTo>
                    <a:pt x="438672" y="1780256"/>
                    <a:pt x="493230" y="1684945"/>
                    <a:pt x="552079" y="1591834"/>
                  </a:cubicBezTo>
                  <a:cubicBezTo>
                    <a:pt x="669900" y="1405728"/>
                    <a:pt x="804394" y="1227729"/>
                    <a:pt x="954950" y="1061773"/>
                  </a:cubicBezTo>
                  <a:cubicBezTo>
                    <a:pt x="1030597" y="979085"/>
                    <a:pt x="1109552" y="898829"/>
                    <a:pt x="1192922" y="822626"/>
                  </a:cubicBezTo>
                  <a:cubicBezTo>
                    <a:pt x="1213642" y="803402"/>
                    <a:pt x="1234483" y="784409"/>
                    <a:pt x="1255939" y="765880"/>
                  </a:cubicBezTo>
                  <a:cubicBezTo>
                    <a:pt x="1277273" y="747234"/>
                    <a:pt x="1298237" y="728241"/>
                    <a:pt x="1320183" y="710291"/>
                  </a:cubicBezTo>
                  <a:cubicBezTo>
                    <a:pt x="1363585" y="673811"/>
                    <a:pt x="1408088" y="638489"/>
                    <a:pt x="1452961" y="603514"/>
                  </a:cubicBezTo>
                  <a:cubicBezTo>
                    <a:pt x="1633310" y="464543"/>
                    <a:pt x="1828125" y="341437"/>
                    <a:pt x="2033360" y="235818"/>
                  </a:cubicBezTo>
                  <a:cubicBezTo>
                    <a:pt x="2187242" y="156561"/>
                    <a:pt x="2347554" y="87597"/>
                    <a:pt x="2512513" y="3001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15102EBE-A80F-4CFF-B1DD-941EF9728B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04998" y="98659"/>
              <a:ext cx="5774333" cy="6315453"/>
            </a:xfrm>
            <a:custGeom>
              <a:avLst/>
              <a:gdLst>
                <a:gd name="connsiteX0" fmla="*/ 3707237 w 5774333"/>
                <a:gd name="connsiteY0" fmla="*/ 1489 h 6315453"/>
                <a:gd name="connsiteX1" fmla="*/ 4037665 w 5774333"/>
                <a:gd name="connsiteY1" fmla="*/ 6121 h 6315453"/>
                <a:gd name="connsiteX2" fmla="*/ 4692239 w 5774333"/>
                <a:gd name="connsiteY2" fmla="*/ 102128 h 6315453"/>
                <a:gd name="connsiteX3" fmla="*/ 5315059 w 5774333"/>
                <a:gd name="connsiteY3" fmla="*/ 324945 h 6315453"/>
                <a:gd name="connsiteX4" fmla="*/ 5738325 w 5774333"/>
                <a:gd name="connsiteY4" fmla="*/ 578286 h 6315453"/>
                <a:gd name="connsiteX5" fmla="*/ 5774333 w 5774333"/>
                <a:gd name="connsiteY5" fmla="*/ 606551 h 6315453"/>
                <a:gd name="connsiteX6" fmla="*/ 5774333 w 5774333"/>
                <a:gd name="connsiteY6" fmla="*/ 975490 h 6315453"/>
                <a:gd name="connsiteX7" fmla="*/ 5676001 w 5774333"/>
                <a:gd name="connsiteY7" fmla="*/ 889749 h 6315453"/>
                <a:gd name="connsiteX8" fmla="*/ 5177132 w 5774333"/>
                <a:gd name="connsiteY8" fmla="*/ 581926 h 6315453"/>
                <a:gd name="connsiteX9" fmla="*/ 4615735 w 5774333"/>
                <a:gd name="connsiteY9" fmla="*/ 388640 h 6315453"/>
                <a:gd name="connsiteX10" fmla="*/ 4020010 w 5774333"/>
                <a:gd name="connsiteY10" fmla="*/ 308500 h 6315453"/>
                <a:gd name="connsiteX11" fmla="*/ 3416315 w 5774333"/>
                <a:gd name="connsiteY11" fmla="*/ 328882 h 6315453"/>
                <a:gd name="connsiteX12" fmla="*/ 2823779 w 5774333"/>
                <a:gd name="connsiteY12" fmla="*/ 446545 h 6315453"/>
                <a:gd name="connsiteX13" fmla="*/ 2256987 w 5774333"/>
                <a:gd name="connsiteY13" fmla="*/ 651296 h 6315453"/>
                <a:gd name="connsiteX14" fmla="*/ 1244169 w 5774333"/>
                <a:gd name="connsiteY14" fmla="*/ 1280374 h 6315453"/>
                <a:gd name="connsiteX15" fmla="*/ 830141 w 5774333"/>
                <a:gd name="connsiteY15" fmla="*/ 1700184 h 6315453"/>
                <a:gd name="connsiteX16" fmla="*/ 502792 w 5774333"/>
                <a:gd name="connsiteY16" fmla="*/ 2182300 h 6315453"/>
                <a:gd name="connsiteX17" fmla="*/ 280637 w 5774333"/>
                <a:gd name="connsiteY17" fmla="*/ 2715256 h 6315453"/>
                <a:gd name="connsiteX18" fmla="*/ 199843 w 5774333"/>
                <a:gd name="connsiteY18" fmla="*/ 3283418 h 6315453"/>
                <a:gd name="connsiteX19" fmla="*/ 233926 w 5774333"/>
                <a:gd name="connsiteY19" fmla="*/ 3561593 h 6315453"/>
                <a:gd name="connsiteX20" fmla="*/ 334582 w 5774333"/>
                <a:gd name="connsiteY20" fmla="*/ 3821816 h 6315453"/>
                <a:gd name="connsiteX21" fmla="*/ 404834 w 5774333"/>
                <a:gd name="connsiteY21" fmla="*/ 3944343 h 6315453"/>
                <a:gd name="connsiteX22" fmla="*/ 485506 w 5774333"/>
                <a:gd name="connsiteY22" fmla="*/ 4062932 h 6315453"/>
                <a:gd name="connsiteX23" fmla="*/ 671861 w 5774333"/>
                <a:gd name="connsiteY23" fmla="*/ 4292120 h 6315453"/>
                <a:gd name="connsiteX24" fmla="*/ 873542 w 5774333"/>
                <a:gd name="connsiteY24" fmla="*/ 4523044 h 6315453"/>
                <a:gd name="connsiteX25" fmla="*/ 973831 w 5774333"/>
                <a:gd name="connsiteY25" fmla="*/ 4643601 h 6315453"/>
                <a:gd name="connsiteX26" fmla="*/ 1022014 w 5774333"/>
                <a:gd name="connsiteY26" fmla="*/ 4702780 h 6315453"/>
                <a:gd name="connsiteX27" fmla="*/ 1069215 w 5774333"/>
                <a:gd name="connsiteY27" fmla="*/ 4759411 h 6315453"/>
                <a:gd name="connsiteX28" fmla="*/ 1474784 w 5774333"/>
                <a:gd name="connsiteY28" fmla="*/ 5177948 h 6315453"/>
                <a:gd name="connsiteX29" fmla="*/ 1690442 w 5774333"/>
                <a:gd name="connsiteY29" fmla="*/ 5366255 h 6315453"/>
                <a:gd name="connsiteX30" fmla="*/ 1916276 w 5774333"/>
                <a:gd name="connsiteY30" fmla="*/ 5539852 h 6315453"/>
                <a:gd name="connsiteX31" fmla="*/ 2420784 w 5774333"/>
                <a:gd name="connsiteY31" fmla="*/ 5814437 h 6315453"/>
                <a:gd name="connsiteX32" fmla="*/ 2703015 w 5774333"/>
                <a:gd name="connsiteY32" fmla="*/ 5892029 h 6315453"/>
                <a:gd name="connsiteX33" fmla="*/ 2775350 w 5774333"/>
                <a:gd name="connsiteY33" fmla="*/ 5905695 h 6315453"/>
                <a:gd name="connsiteX34" fmla="*/ 2848299 w 5774333"/>
                <a:gd name="connsiteY34" fmla="*/ 5917161 h 6315453"/>
                <a:gd name="connsiteX35" fmla="*/ 2995544 w 5774333"/>
                <a:gd name="connsiteY35" fmla="*/ 5933605 h 6315453"/>
                <a:gd name="connsiteX36" fmla="*/ 3069596 w 5774333"/>
                <a:gd name="connsiteY36" fmla="*/ 5938933 h 6315453"/>
                <a:gd name="connsiteX37" fmla="*/ 3143894 w 5774333"/>
                <a:gd name="connsiteY37" fmla="*/ 5942639 h 6315453"/>
                <a:gd name="connsiteX38" fmla="*/ 3218436 w 5774333"/>
                <a:gd name="connsiteY38" fmla="*/ 5944260 h 6315453"/>
                <a:gd name="connsiteX39" fmla="*/ 3293101 w 5774333"/>
                <a:gd name="connsiteY39" fmla="*/ 5943913 h 6315453"/>
                <a:gd name="connsiteX40" fmla="*/ 3330494 w 5774333"/>
                <a:gd name="connsiteY40" fmla="*/ 5943565 h 6315453"/>
                <a:gd name="connsiteX41" fmla="*/ 3366540 w 5774333"/>
                <a:gd name="connsiteY41" fmla="*/ 5942059 h 6315453"/>
                <a:gd name="connsiteX42" fmla="*/ 3402462 w 5774333"/>
                <a:gd name="connsiteY42" fmla="*/ 5940323 h 6315453"/>
                <a:gd name="connsiteX43" fmla="*/ 3438262 w 5774333"/>
                <a:gd name="connsiteY43" fmla="*/ 5937543 h 6315453"/>
                <a:gd name="connsiteX44" fmla="*/ 3580236 w 5774333"/>
                <a:gd name="connsiteY44" fmla="*/ 5920982 h 6315453"/>
                <a:gd name="connsiteX45" fmla="*/ 4121034 w 5774333"/>
                <a:gd name="connsiteY45" fmla="*/ 5753290 h 6315453"/>
                <a:gd name="connsiteX46" fmla="*/ 4620639 w 5774333"/>
                <a:gd name="connsiteY46" fmla="*/ 5459364 h 6315453"/>
                <a:gd name="connsiteX47" fmla="*/ 4741771 w 5774333"/>
                <a:gd name="connsiteY47" fmla="*/ 5372971 h 6315453"/>
                <a:gd name="connsiteX48" fmla="*/ 4862901 w 5774333"/>
                <a:gd name="connsiteY48" fmla="*/ 5283682 h 6315453"/>
                <a:gd name="connsiteX49" fmla="*/ 5108229 w 5774333"/>
                <a:gd name="connsiteY49" fmla="*/ 5098386 h 6315453"/>
                <a:gd name="connsiteX50" fmla="*/ 5612493 w 5774333"/>
                <a:gd name="connsiteY50" fmla="*/ 4739724 h 6315453"/>
                <a:gd name="connsiteX51" fmla="*/ 5774333 w 5774333"/>
                <a:gd name="connsiteY51" fmla="*/ 4623488 h 6315453"/>
                <a:gd name="connsiteX52" fmla="*/ 5774333 w 5774333"/>
                <a:gd name="connsiteY52" fmla="*/ 5232926 h 6315453"/>
                <a:gd name="connsiteX53" fmla="*/ 5676492 w 5774333"/>
                <a:gd name="connsiteY53" fmla="*/ 5306859 h 6315453"/>
                <a:gd name="connsiteX54" fmla="*/ 5426260 w 5774333"/>
                <a:gd name="connsiteY54" fmla="*/ 5486233 h 6315453"/>
                <a:gd name="connsiteX55" fmla="*/ 5300225 w 5774333"/>
                <a:gd name="connsiteY55" fmla="*/ 5576217 h 6315453"/>
                <a:gd name="connsiteX56" fmla="*/ 5170757 w 5774333"/>
                <a:gd name="connsiteY56" fmla="*/ 5666780 h 6315453"/>
                <a:gd name="connsiteX57" fmla="*/ 5038100 w 5774333"/>
                <a:gd name="connsiteY57" fmla="*/ 5756185 h 6315453"/>
                <a:gd name="connsiteX58" fmla="*/ 4901276 w 5774333"/>
                <a:gd name="connsiteY58" fmla="*/ 5843043 h 6315453"/>
                <a:gd name="connsiteX59" fmla="*/ 4614019 w 5774333"/>
                <a:gd name="connsiteY59" fmla="*/ 6006103 h 6315453"/>
                <a:gd name="connsiteX60" fmla="*/ 4305061 w 5774333"/>
                <a:gd name="connsiteY60" fmla="*/ 6144726 h 6315453"/>
                <a:gd name="connsiteX61" fmla="*/ 3632710 w 5774333"/>
                <a:gd name="connsiteY61" fmla="*/ 6304196 h 6315453"/>
                <a:gd name="connsiteX62" fmla="*/ 3459594 w 5774333"/>
                <a:gd name="connsiteY62" fmla="*/ 6314504 h 6315453"/>
                <a:gd name="connsiteX63" fmla="*/ 3416315 w 5774333"/>
                <a:gd name="connsiteY63" fmla="*/ 6315429 h 6315453"/>
                <a:gd name="connsiteX64" fmla="*/ 3373159 w 5774333"/>
                <a:gd name="connsiteY64" fmla="*/ 6315198 h 6315453"/>
                <a:gd name="connsiteX65" fmla="*/ 3330127 w 5774333"/>
                <a:gd name="connsiteY65" fmla="*/ 6314735 h 6315453"/>
                <a:gd name="connsiteX66" fmla="*/ 3288320 w 5774333"/>
                <a:gd name="connsiteY66" fmla="*/ 6313230 h 6315453"/>
                <a:gd name="connsiteX67" fmla="*/ 2954350 w 5774333"/>
                <a:gd name="connsiteY67" fmla="*/ 6288098 h 6315453"/>
                <a:gd name="connsiteX68" fmla="*/ 2622466 w 5774333"/>
                <a:gd name="connsiteY68" fmla="*/ 6232742 h 6315453"/>
                <a:gd name="connsiteX69" fmla="*/ 2296466 w 5774333"/>
                <a:gd name="connsiteY69" fmla="*/ 6146001 h 6315453"/>
                <a:gd name="connsiteX70" fmla="*/ 1672419 w 5774333"/>
                <a:gd name="connsiteY70" fmla="*/ 5885197 h 6315453"/>
                <a:gd name="connsiteX71" fmla="*/ 1146578 w 5774333"/>
                <a:gd name="connsiteY71" fmla="*/ 5479168 h 6315453"/>
                <a:gd name="connsiteX72" fmla="*/ 933372 w 5774333"/>
                <a:gd name="connsiteY72" fmla="*/ 5234810 h 6315453"/>
                <a:gd name="connsiteX73" fmla="*/ 747140 w 5774333"/>
                <a:gd name="connsiteY73" fmla="*/ 4976091 h 6315453"/>
                <a:gd name="connsiteX74" fmla="*/ 703616 w 5774333"/>
                <a:gd name="connsiteY74" fmla="*/ 4910196 h 6315453"/>
                <a:gd name="connsiteX75" fmla="*/ 662053 w 5774333"/>
                <a:gd name="connsiteY75" fmla="*/ 4846269 h 6315453"/>
                <a:gd name="connsiteX76" fmla="*/ 580033 w 5774333"/>
                <a:gd name="connsiteY76" fmla="*/ 4722352 h 6315453"/>
                <a:gd name="connsiteX77" fmla="*/ 410105 w 5774333"/>
                <a:gd name="connsiteY77" fmla="*/ 4469193 h 6315453"/>
                <a:gd name="connsiteX78" fmla="*/ 244224 w 5774333"/>
                <a:gd name="connsiteY78" fmla="*/ 4201556 h 6315453"/>
                <a:gd name="connsiteX79" fmla="*/ 169437 w 5774333"/>
                <a:gd name="connsiteY79" fmla="*/ 4059690 h 6315453"/>
                <a:gd name="connsiteX80" fmla="*/ 105929 w 5774333"/>
                <a:gd name="connsiteY80" fmla="*/ 3911221 h 6315453"/>
                <a:gd name="connsiteX81" fmla="*/ 57256 w 5774333"/>
                <a:gd name="connsiteY81" fmla="*/ 3757195 h 6315453"/>
                <a:gd name="connsiteX82" fmla="*/ 39111 w 5774333"/>
                <a:gd name="connsiteY82" fmla="*/ 3678677 h 6315453"/>
                <a:gd name="connsiteX83" fmla="*/ 31142 w 5774333"/>
                <a:gd name="connsiteY83" fmla="*/ 3639300 h 6315453"/>
                <a:gd name="connsiteX84" fmla="*/ 24521 w 5774333"/>
                <a:gd name="connsiteY84" fmla="*/ 3599809 h 6315453"/>
                <a:gd name="connsiteX85" fmla="*/ 0 w 5774333"/>
                <a:gd name="connsiteY85" fmla="*/ 3283418 h 6315453"/>
                <a:gd name="connsiteX86" fmla="*/ 68045 w 5774333"/>
                <a:gd name="connsiteY86" fmla="*/ 2666963 h 6315453"/>
                <a:gd name="connsiteX87" fmla="*/ 272546 w 5774333"/>
                <a:gd name="connsiteY87" fmla="*/ 2076334 h 6315453"/>
                <a:gd name="connsiteX88" fmla="*/ 1039300 w 5774333"/>
                <a:gd name="connsiteY88" fmla="*/ 1073307 h 6315453"/>
                <a:gd name="connsiteX89" fmla="*/ 1547733 w 5774333"/>
                <a:gd name="connsiteY89" fmla="*/ 680365 h 6315453"/>
                <a:gd name="connsiteX90" fmla="*/ 2115995 w 5774333"/>
                <a:gd name="connsiteY90" fmla="*/ 368373 h 6315453"/>
                <a:gd name="connsiteX91" fmla="*/ 3377451 w 5774333"/>
                <a:gd name="connsiteY91" fmla="*/ 24304 h 6315453"/>
                <a:gd name="connsiteX92" fmla="*/ 3707237 w 5774333"/>
                <a:gd name="connsiteY92" fmla="*/ 1489 h 6315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5774333" h="6315453">
                  <a:moveTo>
                    <a:pt x="3707237" y="1489"/>
                  </a:moveTo>
                  <a:cubicBezTo>
                    <a:pt x="3817502" y="-1522"/>
                    <a:pt x="3927875" y="41"/>
                    <a:pt x="4037665" y="6121"/>
                  </a:cubicBezTo>
                  <a:cubicBezTo>
                    <a:pt x="4257614" y="18745"/>
                    <a:pt x="4477439" y="49665"/>
                    <a:pt x="4692239" y="102128"/>
                  </a:cubicBezTo>
                  <a:cubicBezTo>
                    <a:pt x="4907039" y="154474"/>
                    <a:pt x="5116811" y="228592"/>
                    <a:pt x="5315059" y="324945"/>
                  </a:cubicBezTo>
                  <a:cubicBezTo>
                    <a:pt x="5463562" y="397211"/>
                    <a:pt x="5606133" y="481527"/>
                    <a:pt x="5738325" y="578286"/>
                  </a:cubicBezTo>
                  <a:lnTo>
                    <a:pt x="5774333" y="606551"/>
                  </a:lnTo>
                  <a:lnTo>
                    <a:pt x="5774333" y="975490"/>
                  </a:lnTo>
                  <a:lnTo>
                    <a:pt x="5676001" y="889749"/>
                  </a:lnTo>
                  <a:cubicBezTo>
                    <a:pt x="5522381" y="769886"/>
                    <a:pt x="5355519" y="665657"/>
                    <a:pt x="5177132" y="581926"/>
                  </a:cubicBezTo>
                  <a:cubicBezTo>
                    <a:pt x="4998867" y="497965"/>
                    <a:pt x="4810183" y="433574"/>
                    <a:pt x="4615735" y="388640"/>
                  </a:cubicBezTo>
                  <a:cubicBezTo>
                    <a:pt x="4421289" y="343591"/>
                    <a:pt x="4221446" y="317649"/>
                    <a:pt x="4020010" y="308500"/>
                  </a:cubicBezTo>
                  <a:cubicBezTo>
                    <a:pt x="3818207" y="298887"/>
                    <a:pt x="3616649" y="305257"/>
                    <a:pt x="3416315" y="328882"/>
                  </a:cubicBezTo>
                  <a:cubicBezTo>
                    <a:pt x="3216106" y="352623"/>
                    <a:pt x="3017736" y="392346"/>
                    <a:pt x="2823779" y="446545"/>
                  </a:cubicBezTo>
                  <a:cubicBezTo>
                    <a:pt x="2629699" y="500513"/>
                    <a:pt x="2440401" y="570345"/>
                    <a:pt x="2256987" y="651296"/>
                  </a:cubicBezTo>
                  <a:cubicBezTo>
                    <a:pt x="1889058" y="811461"/>
                    <a:pt x="1545527" y="1023856"/>
                    <a:pt x="1244169" y="1280374"/>
                  </a:cubicBezTo>
                  <a:cubicBezTo>
                    <a:pt x="1093982" y="1409039"/>
                    <a:pt x="954828" y="1549400"/>
                    <a:pt x="830141" y="1700184"/>
                  </a:cubicBezTo>
                  <a:cubicBezTo>
                    <a:pt x="705209" y="1850736"/>
                    <a:pt x="594989" y="2012176"/>
                    <a:pt x="502792" y="2182300"/>
                  </a:cubicBezTo>
                  <a:cubicBezTo>
                    <a:pt x="410595" y="2352308"/>
                    <a:pt x="333847" y="2530307"/>
                    <a:pt x="280637" y="2715256"/>
                  </a:cubicBezTo>
                  <a:cubicBezTo>
                    <a:pt x="227306" y="2899741"/>
                    <a:pt x="199719" y="3091521"/>
                    <a:pt x="199843" y="3283418"/>
                  </a:cubicBezTo>
                  <a:cubicBezTo>
                    <a:pt x="200946" y="3377687"/>
                    <a:pt x="210754" y="3471261"/>
                    <a:pt x="233926" y="3561593"/>
                  </a:cubicBezTo>
                  <a:cubicBezTo>
                    <a:pt x="256730" y="3652040"/>
                    <a:pt x="292162" y="3738550"/>
                    <a:pt x="334582" y="3821816"/>
                  </a:cubicBezTo>
                  <a:cubicBezTo>
                    <a:pt x="356038" y="3863392"/>
                    <a:pt x="379823" y="3904157"/>
                    <a:pt x="404834" y="3944343"/>
                  </a:cubicBezTo>
                  <a:cubicBezTo>
                    <a:pt x="430212" y="3984413"/>
                    <a:pt x="457308" y="4023905"/>
                    <a:pt x="485506" y="4062932"/>
                  </a:cubicBezTo>
                  <a:cubicBezTo>
                    <a:pt x="542639" y="4140757"/>
                    <a:pt x="606146" y="4216265"/>
                    <a:pt x="671861" y="4292120"/>
                  </a:cubicBezTo>
                  <a:cubicBezTo>
                    <a:pt x="737576" y="4368091"/>
                    <a:pt x="806234" y="4444062"/>
                    <a:pt x="873542" y="4523044"/>
                  </a:cubicBezTo>
                  <a:cubicBezTo>
                    <a:pt x="907258" y="4562419"/>
                    <a:pt x="940606" y="4602721"/>
                    <a:pt x="973831" y="4643601"/>
                  </a:cubicBezTo>
                  <a:lnTo>
                    <a:pt x="1022014" y="4702780"/>
                  </a:lnTo>
                  <a:cubicBezTo>
                    <a:pt x="1037829" y="4721658"/>
                    <a:pt x="1052910" y="4740998"/>
                    <a:pt x="1069215" y="4759411"/>
                  </a:cubicBezTo>
                  <a:cubicBezTo>
                    <a:pt x="1196477" y="4909269"/>
                    <a:pt x="1334527" y="5047199"/>
                    <a:pt x="1474784" y="5177948"/>
                  </a:cubicBezTo>
                  <a:cubicBezTo>
                    <a:pt x="1545281" y="5243033"/>
                    <a:pt x="1617003" y="5305917"/>
                    <a:pt x="1690442" y="5366255"/>
                  </a:cubicBezTo>
                  <a:cubicBezTo>
                    <a:pt x="1763881" y="5426591"/>
                    <a:pt x="1838668" y="5484959"/>
                    <a:pt x="1916276" y="5539852"/>
                  </a:cubicBezTo>
                  <a:cubicBezTo>
                    <a:pt x="2070877" y="5649872"/>
                    <a:pt x="2237617" y="5748194"/>
                    <a:pt x="2420784" y="5814437"/>
                  </a:cubicBezTo>
                  <a:cubicBezTo>
                    <a:pt x="2512124" y="5847559"/>
                    <a:pt x="2606773" y="5872921"/>
                    <a:pt x="2703015" y="5892029"/>
                  </a:cubicBezTo>
                  <a:cubicBezTo>
                    <a:pt x="2727168" y="5896546"/>
                    <a:pt x="2751075" y="5901758"/>
                    <a:pt x="2775350" y="5905695"/>
                  </a:cubicBezTo>
                  <a:lnTo>
                    <a:pt x="2848299" y="5917161"/>
                  </a:lnTo>
                  <a:cubicBezTo>
                    <a:pt x="2897218" y="5923298"/>
                    <a:pt x="2946136" y="5929784"/>
                    <a:pt x="2995544" y="5933605"/>
                  </a:cubicBezTo>
                  <a:cubicBezTo>
                    <a:pt x="3020188" y="5935806"/>
                    <a:pt x="3044831" y="5937891"/>
                    <a:pt x="3069596" y="5938933"/>
                  </a:cubicBezTo>
                  <a:cubicBezTo>
                    <a:pt x="3094362" y="5940090"/>
                    <a:pt x="3119005" y="5941943"/>
                    <a:pt x="3143894" y="5942639"/>
                  </a:cubicBezTo>
                  <a:lnTo>
                    <a:pt x="3218436" y="5944260"/>
                  </a:lnTo>
                  <a:cubicBezTo>
                    <a:pt x="3243201" y="5944838"/>
                    <a:pt x="3268212" y="5944029"/>
                    <a:pt x="3293101" y="5943913"/>
                  </a:cubicBezTo>
                  <a:lnTo>
                    <a:pt x="3330494" y="5943565"/>
                  </a:lnTo>
                  <a:cubicBezTo>
                    <a:pt x="3342632" y="5943218"/>
                    <a:pt x="3354524" y="5942523"/>
                    <a:pt x="3366540" y="5942059"/>
                  </a:cubicBezTo>
                  <a:cubicBezTo>
                    <a:pt x="3378554" y="5941480"/>
                    <a:pt x="3390570" y="5941134"/>
                    <a:pt x="3402462" y="5940323"/>
                  </a:cubicBezTo>
                  <a:lnTo>
                    <a:pt x="3438262" y="5937543"/>
                  </a:lnTo>
                  <a:cubicBezTo>
                    <a:pt x="3485954" y="5933953"/>
                    <a:pt x="3533279" y="5927931"/>
                    <a:pt x="3580236" y="5920982"/>
                  </a:cubicBezTo>
                  <a:cubicBezTo>
                    <a:pt x="3768185" y="5891567"/>
                    <a:pt x="3948901" y="5834010"/>
                    <a:pt x="4121034" y="5753290"/>
                  </a:cubicBezTo>
                  <a:cubicBezTo>
                    <a:pt x="4293782" y="5673497"/>
                    <a:pt x="4458191" y="5571353"/>
                    <a:pt x="4620639" y="5459364"/>
                  </a:cubicBezTo>
                  <a:cubicBezTo>
                    <a:pt x="4661221" y="5431455"/>
                    <a:pt x="4701557" y="5402271"/>
                    <a:pt x="4741771" y="5372971"/>
                  </a:cubicBezTo>
                  <a:cubicBezTo>
                    <a:pt x="4782230" y="5343672"/>
                    <a:pt x="4822566" y="5313908"/>
                    <a:pt x="4862901" y="5283682"/>
                  </a:cubicBezTo>
                  <a:lnTo>
                    <a:pt x="5108229" y="5098386"/>
                  </a:lnTo>
                  <a:cubicBezTo>
                    <a:pt x="5276563" y="4972270"/>
                    <a:pt x="5446489" y="4854838"/>
                    <a:pt x="5612493" y="4739724"/>
                  </a:cubicBezTo>
                  <a:lnTo>
                    <a:pt x="5774333" y="4623488"/>
                  </a:lnTo>
                  <a:lnTo>
                    <a:pt x="5774333" y="5232926"/>
                  </a:lnTo>
                  <a:lnTo>
                    <a:pt x="5676492" y="5306859"/>
                  </a:lnTo>
                  <a:cubicBezTo>
                    <a:pt x="5592693" y="5367905"/>
                    <a:pt x="5508955" y="5427286"/>
                    <a:pt x="5426260" y="5486233"/>
                  </a:cubicBezTo>
                  <a:lnTo>
                    <a:pt x="5300225" y="5576217"/>
                  </a:lnTo>
                  <a:cubicBezTo>
                    <a:pt x="5257559" y="5606443"/>
                    <a:pt x="5214525" y="5636901"/>
                    <a:pt x="5170757" y="5666780"/>
                  </a:cubicBezTo>
                  <a:cubicBezTo>
                    <a:pt x="5127110" y="5696775"/>
                    <a:pt x="5082973" y="5726654"/>
                    <a:pt x="5038100" y="5756185"/>
                  </a:cubicBezTo>
                  <a:cubicBezTo>
                    <a:pt x="4993106" y="5785486"/>
                    <a:pt x="4947743" y="5814553"/>
                    <a:pt x="4901276" y="5843043"/>
                  </a:cubicBezTo>
                  <a:cubicBezTo>
                    <a:pt x="4808835" y="5900136"/>
                    <a:pt x="4713449" y="5955494"/>
                    <a:pt x="4614019" y="6006103"/>
                  </a:cubicBezTo>
                  <a:cubicBezTo>
                    <a:pt x="4514711" y="6056943"/>
                    <a:pt x="4411971" y="6104192"/>
                    <a:pt x="4305061" y="6144726"/>
                  </a:cubicBezTo>
                  <a:cubicBezTo>
                    <a:pt x="4092223" y="6226952"/>
                    <a:pt x="3863569" y="6282424"/>
                    <a:pt x="3632710" y="6304196"/>
                  </a:cubicBezTo>
                  <a:cubicBezTo>
                    <a:pt x="3574964" y="6309408"/>
                    <a:pt x="3517218" y="6313345"/>
                    <a:pt x="3459594" y="6314504"/>
                  </a:cubicBezTo>
                  <a:lnTo>
                    <a:pt x="3416315" y="6315429"/>
                  </a:lnTo>
                  <a:cubicBezTo>
                    <a:pt x="3401971" y="6315546"/>
                    <a:pt x="3387505" y="6315198"/>
                    <a:pt x="3373159" y="6315198"/>
                  </a:cubicBezTo>
                  <a:lnTo>
                    <a:pt x="3330127" y="6314735"/>
                  </a:lnTo>
                  <a:lnTo>
                    <a:pt x="3288320" y="6313230"/>
                  </a:lnTo>
                  <a:cubicBezTo>
                    <a:pt x="3176996" y="6309870"/>
                    <a:pt x="3065428" y="6301533"/>
                    <a:pt x="2954350" y="6288098"/>
                  </a:cubicBezTo>
                  <a:cubicBezTo>
                    <a:pt x="2843150" y="6275360"/>
                    <a:pt x="2732194" y="6257061"/>
                    <a:pt x="2622466" y="6232742"/>
                  </a:cubicBezTo>
                  <a:cubicBezTo>
                    <a:pt x="2512859" y="6208190"/>
                    <a:pt x="2404110" y="6179122"/>
                    <a:pt x="2296466" y="6146001"/>
                  </a:cubicBezTo>
                  <a:cubicBezTo>
                    <a:pt x="2081544" y="6079179"/>
                    <a:pt x="1869073" y="5996027"/>
                    <a:pt x="1672419" y="5885197"/>
                  </a:cubicBezTo>
                  <a:cubicBezTo>
                    <a:pt x="1475643" y="5774599"/>
                    <a:pt x="1299954" y="5634353"/>
                    <a:pt x="1146578" y="5479168"/>
                  </a:cubicBezTo>
                  <a:cubicBezTo>
                    <a:pt x="1069461" y="5401692"/>
                    <a:pt x="999333" y="5319235"/>
                    <a:pt x="933372" y="5234810"/>
                  </a:cubicBezTo>
                  <a:cubicBezTo>
                    <a:pt x="867781" y="5150038"/>
                    <a:pt x="805375" y="5063991"/>
                    <a:pt x="747140" y="4976091"/>
                  </a:cubicBezTo>
                  <a:cubicBezTo>
                    <a:pt x="732182" y="4954319"/>
                    <a:pt x="718082" y="4932199"/>
                    <a:pt x="703616" y="4910196"/>
                  </a:cubicBezTo>
                  <a:lnTo>
                    <a:pt x="662053" y="4846269"/>
                  </a:lnTo>
                  <a:cubicBezTo>
                    <a:pt x="635449" y="4804925"/>
                    <a:pt x="607864" y="4763928"/>
                    <a:pt x="580033" y="4722352"/>
                  </a:cubicBezTo>
                  <a:lnTo>
                    <a:pt x="410105" y="4469193"/>
                  </a:lnTo>
                  <a:cubicBezTo>
                    <a:pt x="353095" y="4382915"/>
                    <a:pt x="296820" y="4294089"/>
                    <a:pt x="244224" y="4201556"/>
                  </a:cubicBezTo>
                  <a:cubicBezTo>
                    <a:pt x="217987" y="4155232"/>
                    <a:pt x="192609" y="4108098"/>
                    <a:pt x="169437" y="4059690"/>
                  </a:cubicBezTo>
                  <a:cubicBezTo>
                    <a:pt x="146388" y="4011165"/>
                    <a:pt x="124932" y="3961715"/>
                    <a:pt x="105929" y="3911221"/>
                  </a:cubicBezTo>
                  <a:cubicBezTo>
                    <a:pt x="87293" y="3860613"/>
                    <a:pt x="70742" y="3809309"/>
                    <a:pt x="57256" y="3757195"/>
                  </a:cubicBezTo>
                  <a:cubicBezTo>
                    <a:pt x="50881" y="3731138"/>
                    <a:pt x="44383" y="3704965"/>
                    <a:pt x="39111" y="3678677"/>
                  </a:cubicBezTo>
                  <a:lnTo>
                    <a:pt x="31142" y="3639300"/>
                  </a:lnTo>
                  <a:lnTo>
                    <a:pt x="24521" y="3599809"/>
                  </a:lnTo>
                  <a:cubicBezTo>
                    <a:pt x="7234" y="3494423"/>
                    <a:pt x="0" y="3388457"/>
                    <a:pt x="0" y="3283418"/>
                  </a:cubicBezTo>
                  <a:cubicBezTo>
                    <a:pt x="491" y="3076698"/>
                    <a:pt x="23418" y="2869978"/>
                    <a:pt x="68045" y="2666963"/>
                  </a:cubicBezTo>
                  <a:cubicBezTo>
                    <a:pt x="112550" y="2464064"/>
                    <a:pt x="180717" y="2265104"/>
                    <a:pt x="272546" y="2076334"/>
                  </a:cubicBezTo>
                  <a:cubicBezTo>
                    <a:pt x="457062" y="1698794"/>
                    <a:pt x="724457" y="1360978"/>
                    <a:pt x="1039300" y="1073307"/>
                  </a:cubicBezTo>
                  <a:cubicBezTo>
                    <a:pt x="1197090" y="929472"/>
                    <a:pt x="1367630" y="798259"/>
                    <a:pt x="1547733" y="680365"/>
                  </a:cubicBezTo>
                  <a:cubicBezTo>
                    <a:pt x="1728081" y="562587"/>
                    <a:pt x="1917870" y="457663"/>
                    <a:pt x="2115995" y="368373"/>
                  </a:cubicBezTo>
                  <a:cubicBezTo>
                    <a:pt x="2512737" y="191070"/>
                    <a:pt x="2939883" y="73870"/>
                    <a:pt x="3377451" y="24304"/>
                  </a:cubicBezTo>
                  <a:cubicBezTo>
                    <a:pt x="3486812" y="12086"/>
                    <a:pt x="3596971" y="4500"/>
                    <a:pt x="3707237" y="148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EC18CE1F-9DF1-47AF-9E66-6CE348AC23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10220" y="131729"/>
              <a:ext cx="5769111" cy="6229400"/>
            </a:xfrm>
            <a:custGeom>
              <a:avLst/>
              <a:gdLst>
                <a:gd name="connsiteX0" fmla="*/ 3882695 w 5769111"/>
                <a:gd name="connsiteY0" fmla="*/ 0 h 6229400"/>
                <a:gd name="connsiteX1" fmla="*/ 5691883 w 5769111"/>
                <a:gd name="connsiteY1" fmla="*/ 557381 h 6229400"/>
                <a:gd name="connsiteX2" fmla="*/ 5769111 w 5769111"/>
                <a:gd name="connsiteY2" fmla="*/ 620523 h 6229400"/>
                <a:gd name="connsiteX3" fmla="*/ 5769111 w 5769111"/>
                <a:gd name="connsiteY3" fmla="*/ 1464911 h 6229400"/>
                <a:gd name="connsiteX4" fmla="*/ 5660063 w 5769111"/>
                <a:gd name="connsiteY4" fmla="*/ 1328105 h 6229400"/>
                <a:gd name="connsiteX5" fmla="*/ 4910471 w 5769111"/>
                <a:gd name="connsiteY5" fmla="*/ 781599 h 6229400"/>
                <a:gd name="connsiteX6" fmla="*/ 3882695 w 5769111"/>
                <a:gd name="connsiteY6" fmla="*/ 579048 h 6229400"/>
                <a:gd name="connsiteX7" fmla="*/ 2683153 w 5769111"/>
                <a:gd name="connsiteY7" fmla="*/ 797003 h 6229400"/>
                <a:gd name="connsiteX8" fmla="*/ 1617493 w 5769111"/>
                <a:gd name="connsiteY8" fmla="*/ 1395738 h 6229400"/>
                <a:gd name="connsiteX9" fmla="*/ 880408 w 5769111"/>
                <a:gd name="connsiteY9" fmla="*/ 2259099 h 6229400"/>
                <a:gd name="connsiteX10" fmla="*/ 613135 w 5769111"/>
                <a:gd name="connsiteY10" fmla="*/ 3263863 h 6229400"/>
                <a:gd name="connsiteX11" fmla="*/ 1055484 w 5769111"/>
                <a:gd name="connsiteY11" fmla="*/ 4196825 h 6229400"/>
                <a:gd name="connsiteX12" fmla="*/ 1278376 w 5769111"/>
                <a:gd name="connsiteY12" fmla="*/ 4492950 h 6229400"/>
                <a:gd name="connsiteX13" fmla="*/ 3369851 w 5769111"/>
                <a:gd name="connsiteY13" fmla="*/ 5650468 h 6229400"/>
                <a:gd name="connsiteX14" fmla="*/ 4957551 w 5769111"/>
                <a:gd name="connsiteY14" fmla="*/ 4938355 h 6229400"/>
                <a:gd name="connsiteX15" fmla="*/ 5150773 w 5769111"/>
                <a:gd name="connsiteY15" fmla="*/ 4796950 h 6229400"/>
                <a:gd name="connsiteX16" fmla="*/ 5747247 w 5769111"/>
                <a:gd name="connsiteY16" fmla="*/ 4338176 h 6229400"/>
                <a:gd name="connsiteX17" fmla="*/ 5769111 w 5769111"/>
                <a:gd name="connsiteY17" fmla="*/ 4318497 h 6229400"/>
                <a:gd name="connsiteX18" fmla="*/ 5769111 w 5769111"/>
                <a:gd name="connsiteY18" fmla="*/ 5074612 h 6229400"/>
                <a:gd name="connsiteX19" fmla="*/ 5636252 w 5769111"/>
                <a:gd name="connsiteY19" fmla="*/ 5174208 h 6229400"/>
                <a:gd name="connsiteX20" fmla="*/ 5334922 w 5769111"/>
                <a:gd name="connsiteY20" fmla="*/ 5394528 h 6229400"/>
                <a:gd name="connsiteX21" fmla="*/ 3369727 w 5769111"/>
                <a:gd name="connsiteY21" fmla="*/ 6229400 h 6229400"/>
                <a:gd name="connsiteX22" fmla="*/ 771046 w 5769111"/>
                <a:gd name="connsiteY22" fmla="*/ 4817913 h 6229400"/>
                <a:gd name="connsiteX23" fmla="*/ 0 w 5769111"/>
                <a:gd name="connsiteY23" fmla="*/ 3263748 h 6229400"/>
                <a:gd name="connsiteX24" fmla="*/ 3882695 w 5769111"/>
                <a:gd name="connsiteY24" fmla="*/ 0 h 6229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5769111" h="6229400">
                  <a:moveTo>
                    <a:pt x="3882695" y="0"/>
                  </a:moveTo>
                  <a:cubicBezTo>
                    <a:pt x="4601253" y="0"/>
                    <a:pt x="5210727" y="205477"/>
                    <a:pt x="5691883" y="557381"/>
                  </a:cubicBezTo>
                  <a:lnTo>
                    <a:pt x="5769111" y="620523"/>
                  </a:lnTo>
                  <a:lnTo>
                    <a:pt x="5769111" y="1464911"/>
                  </a:lnTo>
                  <a:lnTo>
                    <a:pt x="5660063" y="1328105"/>
                  </a:lnTo>
                  <a:cubicBezTo>
                    <a:pt x="5449800" y="1091506"/>
                    <a:pt x="5197607" y="907600"/>
                    <a:pt x="4910471" y="781599"/>
                  </a:cubicBezTo>
                  <a:cubicBezTo>
                    <a:pt x="4604088" y="647260"/>
                    <a:pt x="4258349" y="579048"/>
                    <a:pt x="3882695" y="579048"/>
                  </a:cubicBezTo>
                  <a:cubicBezTo>
                    <a:pt x="3484238" y="579048"/>
                    <a:pt x="3080631" y="652240"/>
                    <a:pt x="2683153" y="797003"/>
                  </a:cubicBezTo>
                  <a:cubicBezTo>
                    <a:pt x="2296098" y="937595"/>
                    <a:pt x="1927678" y="1144662"/>
                    <a:pt x="1617493" y="1395738"/>
                  </a:cubicBezTo>
                  <a:cubicBezTo>
                    <a:pt x="1301915" y="1651098"/>
                    <a:pt x="1053890" y="1941665"/>
                    <a:pt x="880408" y="2259099"/>
                  </a:cubicBezTo>
                  <a:cubicBezTo>
                    <a:pt x="703125" y="2583597"/>
                    <a:pt x="613135" y="2921645"/>
                    <a:pt x="613135" y="3263863"/>
                  </a:cubicBezTo>
                  <a:cubicBezTo>
                    <a:pt x="613135" y="3608512"/>
                    <a:pt x="756702" y="3809789"/>
                    <a:pt x="1055484" y="4196825"/>
                  </a:cubicBezTo>
                  <a:cubicBezTo>
                    <a:pt x="1127574" y="4290167"/>
                    <a:pt x="1202116" y="4386753"/>
                    <a:pt x="1278376" y="4492950"/>
                  </a:cubicBezTo>
                  <a:cubicBezTo>
                    <a:pt x="1861105" y="5304313"/>
                    <a:pt x="2486623" y="5650468"/>
                    <a:pt x="3369851" y="5650468"/>
                  </a:cubicBezTo>
                  <a:cubicBezTo>
                    <a:pt x="3949515" y="5650468"/>
                    <a:pt x="4374822" y="5368471"/>
                    <a:pt x="4957551" y="4938355"/>
                  </a:cubicBezTo>
                  <a:cubicBezTo>
                    <a:pt x="5022653" y="4890293"/>
                    <a:pt x="5087755" y="4842811"/>
                    <a:pt x="5150773" y="4796950"/>
                  </a:cubicBezTo>
                  <a:cubicBezTo>
                    <a:pt x="5364254" y="4641404"/>
                    <a:pt x="5570313" y="4491241"/>
                    <a:pt x="5747247" y="4338176"/>
                  </a:cubicBezTo>
                  <a:lnTo>
                    <a:pt x="5769111" y="4318497"/>
                  </a:lnTo>
                  <a:lnTo>
                    <a:pt x="5769111" y="5074612"/>
                  </a:lnTo>
                  <a:lnTo>
                    <a:pt x="5636252" y="5174208"/>
                  </a:lnTo>
                  <a:cubicBezTo>
                    <a:pt x="5537051" y="5246835"/>
                    <a:pt x="5436100" y="5319845"/>
                    <a:pt x="5334922" y="5394528"/>
                  </a:cubicBezTo>
                  <a:cubicBezTo>
                    <a:pt x="4745327" y="5829741"/>
                    <a:pt x="4177309" y="6229400"/>
                    <a:pt x="3369727" y="6229400"/>
                  </a:cubicBezTo>
                  <a:cubicBezTo>
                    <a:pt x="2172147" y="6229400"/>
                    <a:pt x="1394603" y="5686137"/>
                    <a:pt x="771046" y="4817913"/>
                  </a:cubicBezTo>
                  <a:cubicBezTo>
                    <a:pt x="396864" y="4297000"/>
                    <a:pt x="0" y="3939728"/>
                    <a:pt x="0" y="3263748"/>
                  </a:cubicBezTo>
                  <a:cubicBezTo>
                    <a:pt x="0" y="1461170"/>
                    <a:pt x="1955141" y="0"/>
                    <a:pt x="3882695"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5BD26A8C-8D1D-41E6-A71E-FE9AC75F3F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10220" y="131729"/>
              <a:ext cx="5769111" cy="6229400"/>
            </a:xfrm>
            <a:custGeom>
              <a:avLst/>
              <a:gdLst>
                <a:gd name="connsiteX0" fmla="*/ 3882695 w 5769111"/>
                <a:gd name="connsiteY0" fmla="*/ 0 h 6229400"/>
                <a:gd name="connsiteX1" fmla="*/ 5691883 w 5769111"/>
                <a:gd name="connsiteY1" fmla="*/ 557381 h 6229400"/>
                <a:gd name="connsiteX2" fmla="*/ 5769111 w 5769111"/>
                <a:gd name="connsiteY2" fmla="*/ 620523 h 6229400"/>
                <a:gd name="connsiteX3" fmla="*/ 5769111 w 5769111"/>
                <a:gd name="connsiteY3" fmla="*/ 1675390 h 6229400"/>
                <a:gd name="connsiteX4" fmla="*/ 5711488 w 5769111"/>
                <a:gd name="connsiteY4" fmla="*/ 1585205 h 6229400"/>
                <a:gd name="connsiteX5" fmla="*/ 5566027 w 5769111"/>
                <a:gd name="connsiteY5" fmla="*/ 1402571 h 6229400"/>
                <a:gd name="connsiteX6" fmla="*/ 4858734 w 5769111"/>
                <a:gd name="connsiteY6" fmla="*/ 886639 h 6229400"/>
                <a:gd name="connsiteX7" fmla="*/ 3882695 w 5769111"/>
                <a:gd name="connsiteY7" fmla="*/ 694858 h 6229400"/>
                <a:gd name="connsiteX8" fmla="*/ 2727046 w 5769111"/>
                <a:gd name="connsiteY8" fmla="*/ 905053 h 6229400"/>
                <a:gd name="connsiteX9" fmla="*/ 1697186 w 5769111"/>
                <a:gd name="connsiteY9" fmla="*/ 1483638 h 6229400"/>
                <a:gd name="connsiteX10" fmla="*/ 989279 w 5769111"/>
                <a:gd name="connsiteY10" fmla="*/ 2312139 h 6229400"/>
                <a:gd name="connsiteX11" fmla="*/ 735615 w 5769111"/>
                <a:gd name="connsiteY11" fmla="*/ 3263863 h 6229400"/>
                <a:gd name="connsiteX12" fmla="*/ 1154424 w 5769111"/>
                <a:gd name="connsiteY12" fmla="*/ 4128614 h 6229400"/>
                <a:gd name="connsiteX13" fmla="*/ 1379768 w 5769111"/>
                <a:gd name="connsiteY13" fmla="*/ 4427981 h 6229400"/>
                <a:gd name="connsiteX14" fmla="*/ 2239456 w 5769111"/>
                <a:gd name="connsiteY14" fmla="*/ 5256947 h 6229400"/>
                <a:gd name="connsiteX15" fmla="*/ 3369727 w 5769111"/>
                <a:gd name="connsiteY15" fmla="*/ 5534658 h 6229400"/>
                <a:gd name="connsiteX16" fmla="*/ 4096760 w 5769111"/>
                <a:gd name="connsiteY16" fmla="*/ 5357817 h 6229400"/>
                <a:gd name="connsiteX17" fmla="*/ 4881905 w 5769111"/>
                <a:gd name="connsiteY17" fmla="*/ 4847212 h 6229400"/>
                <a:gd name="connsiteX18" fmla="*/ 5075739 w 5769111"/>
                <a:gd name="connsiteY18" fmla="*/ 4705346 h 6229400"/>
                <a:gd name="connsiteX19" fmla="*/ 5759930 w 5769111"/>
                <a:gd name="connsiteY19" fmla="*/ 4166809 h 6229400"/>
                <a:gd name="connsiteX20" fmla="*/ 5769111 w 5769111"/>
                <a:gd name="connsiteY20" fmla="*/ 4157764 h 6229400"/>
                <a:gd name="connsiteX21" fmla="*/ 5769111 w 5769111"/>
                <a:gd name="connsiteY21" fmla="*/ 5074612 h 6229400"/>
                <a:gd name="connsiteX22" fmla="*/ 5636252 w 5769111"/>
                <a:gd name="connsiteY22" fmla="*/ 5174208 h 6229400"/>
                <a:gd name="connsiteX23" fmla="*/ 5334922 w 5769111"/>
                <a:gd name="connsiteY23" fmla="*/ 5394528 h 6229400"/>
                <a:gd name="connsiteX24" fmla="*/ 3369727 w 5769111"/>
                <a:gd name="connsiteY24" fmla="*/ 6229400 h 6229400"/>
                <a:gd name="connsiteX25" fmla="*/ 771046 w 5769111"/>
                <a:gd name="connsiteY25" fmla="*/ 4817913 h 6229400"/>
                <a:gd name="connsiteX26" fmla="*/ 0 w 5769111"/>
                <a:gd name="connsiteY26" fmla="*/ 3263748 h 6229400"/>
                <a:gd name="connsiteX27" fmla="*/ 3882695 w 5769111"/>
                <a:gd name="connsiteY27" fmla="*/ 0 h 6229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5769111" h="6229400">
                  <a:moveTo>
                    <a:pt x="3882695" y="0"/>
                  </a:moveTo>
                  <a:cubicBezTo>
                    <a:pt x="4601253" y="0"/>
                    <a:pt x="5210727" y="205477"/>
                    <a:pt x="5691883" y="557381"/>
                  </a:cubicBezTo>
                  <a:lnTo>
                    <a:pt x="5769111" y="620523"/>
                  </a:lnTo>
                  <a:lnTo>
                    <a:pt x="5769111" y="1675390"/>
                  </a:lnTo>
                  <a:lnTo>
                    <a:pt x="5711488" y="1585205"/>
                  </a:lnTo>
                  <a:cubicBezTo>
                    <a:pt x="5665942" y="1521390"/>
                    <a:pt x="5617428" y="1460432"/>
                    <a:pt x="5566027" y="1402571"/>
                  </a:cubicBezTo>
                  <a:cubicBezTo>
                    <a:pt x="5367411" y="1179058"/>
                    <a:pt x="5129563" y="1005460"/>
                    <a:pt x="4858734" y="886639"/>
                  </a:cubicBezTo>
                  <a:cubicBezTo>
                    <a:pt x="4568779" y="759363"/>
                    <a:pt x="4240327" y="694858"/>
                    <a:pt x="3882695" y="694858"/>
                  </a:cubicBezTo>
                  <a:cubicBezTo>
                    <a:pt x="3504835" y="694858"/>
                    <a:pt x="3105151" y="767471"/>
                    <a:pt x="2727046" y="905053"/>
                  </a:cubicBezTo>
                  <a:cubicBezTo>
                    <a:pt x="2352985" y="1041013"/>
                    <a:pt x="1996826" y="1241132"/>
                    <a:pt x="1697186" y="1483638"/>
                  </a:cubicBezTo>
                  <a:cubicBezTo>
                    <a:pt x="1397913" y="1725796"/>
                    <a:pt x="1153199" y="2012308"/>
                    <a:pt x="989279" y="2312139"/>
                  </a:cubicBezTo>
                  <a:cubicBezTo>
                    <a:pt x="820946" y="2620077"/>
                    <a:pt x="735615" y="2940290"/>
                    <a:pt x="735615" y="3263863"/>
                  </a:cubicBezTo>
                  <a:cubicBezTo>
                    <a:pt x="735615" y="3573074"/>
                    <a:pt x="863980" y="3752464"/>
                    <a:pt x="1154424" y="4128614"/>
                  </a:cubicBezTo>
                  <a:cubicBezTo>
                    <a:pt x="1227127" y="4222767"/>
                    <a:pt x="1302282" y="4320162"/>
                    <a:pt x="1379768" y="4427981"/>
                  </a:cubicBezTo>
                  <a:cubicBezTo>
                    <a:pt x="1653784" y="4809458"/>
                    <a:pt x="1934912" y="5080685"/>
                    <a:pt x="2239456" y="5256947"/>
                  </a:cubicBezTo>
                  <a:cubicBezTo>
                    <a:pt x="2562268" y="5443863"/>
                    <a:pt x="2932037" y="5534658"/>
                    <a:pt x="3369727" y="5534658"/>
                  </a:cubicBezTo>
                  <a:cubicBezTo>
                    <a:pt x="3618120" y="5534658"/>
                    <a:pt x="3849103" y="5478491"/>
                    <a:pt x="4096760" y="5357817"/>
                  </a:cubicBezTo>
                  <a:cubicBezTo>
                    <a:pt x="4351037" y="5233901"/>
                    <a:pt x="4602740" y="5053238"/>
                    <a:pt x="4881905" y="4847212"/>
                  </a:cubicBezTo>
                  <a:cubicBezTo>
                    <a:pt x="4947375" y="4798920"/>
                    <a:pt x="5012599" y="4751322"/>
                    <a:pt x="5075739" y="4705346"/>
                  </a:cubicBezTo>
                  <a:cubicBezTo>
                    <a:pt x="5327320" y="4521990"/>
                    <a:pt x="5568418" y="4346256"/>
                    <a:pt x="5759930" y="4166809"/>
                  </a:cubicBezTo>
                  <a:lnTo>
                    <a:pt x="5769111" y="4157764"/>
                  </a:lnTo>
                  <a:lnTo>
                    <a:pt x="5769111" y="5074612"/>
                  </a:lnTo>
                  <a:lnTo>
                    <a:pt x="5636252" y="5174208"/>
                  </a:lnTo>
                  <a:cubicBezTo>
                    <a:pt x="5537051" y="5246835"/>
                    <a:pt x="5436100" y="5319845"/>
                    <a:pt x="5334922" y="5394528"/>
                  </a:cubicBezTo>
                  <a:cubicBezTo>
                    <a:pt x="4745327" y="5829741"/>
                    <a:pt x="4177309" y="6229400"/>
                    <a:pt x="3369727" y="6229400"/>
                  </a:cubicBezTo>
                  <a:cubicBezTo>
                    <a:pt x="2172147" y="6229400"/>
                    <a:pt x="1394603" y="5686137"/>
                    <a:pt x="771046" y="4817913"/>
                  </a:cubicBezTo>
                  <a:cubicBezTo>
                    <a:pt x="396864" y="4297000"/>
                    <a:pt x="0" y="3939728"/>
                    <a:pt x="0" y="3263748"/>
                  </a:cubicBezTo>
                  <a:cubicBezTo>
                    <a:pt x="0" y="1461170"/>
                    <a:pt x="1955141" y="0"/>
                    <a:pt x="3882695"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9" name="Graphic 18" descr="High Temperature">
            <a:extLst>
              <a:ext uri="{FF2B5EF4-FFF2-40B4-BE49-F238E27FC236}">
                <a16:creationId xmlns:a16="http://schemas.microsoft.com/office/drawing/2014/main" id="{23429AD8-B128-74C2-6135-278F66628CA1}"/>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121726" y="1629089"/>
            <a:ext cx="3620021" cy="3620021"/>
          </a:xfrm>
          <a:prstGeom prst="rect">
            <a:avLst/>
          </a:prstGeom>
        </p:spPr>
      </p:pic>
      <p:pic>
        <p:nvPicPr>
          <p:cNvPr id="5" name="Picture 4">
            <a:extLst>
              <a:ext uri="{FF2B5EF4-FFF2-40B4-BE49-F238E27FC236}">
                <a16:creationId xmlns:a16="http://schemas.microsoft.com/office/drawing/2014/main" id="{529D053F-7E9B-C993-B2B4-C5C6EA67EB6B}"/>
              </a:ext>
            </a:extLst>
          </p:cNvPr>
          <p:cNvPicPr>
            <a:picLocks noChangeAspect="1"/>
          </p:cNvPicPr>
          <p:nvPr/>
        </p:nvPicPr>
        <p:blipFill>
          <a:blip r:embed="rId4"/>
          <a:stretch>
            <a:fillRect/>
          </a:stretch>
        </p:blipFill>
        <p:spPr>
          <a:xfrm>
            <a:off x="0" y="0"/>
            <a:ext cx="2426418" cy="536494"/>
          </a:xfrm>
          <a:prstGeom prst="rect">
            <a:avLst/>
          </a:prstGeom>
        </p:spPr>
      </p:pic>
      <p:pic>
        <p:nvPicPr>
          <p:cNvPr id="6" name="Picture 5">
            <a:extLst>
              <a:ext uri="{FF2B5EF4-FFF2-40B4-BE49-F238E27FC236}">
                <a16:creationId xmlns:a16="http://schemas.microsoft.com/office/drawing/2014/main" id="{51C4788B-06DD-6204-E1B6-F3D2BEACF2F3}"/>
              </a:ext>
            </a:extLst>
          </p:cNvPr>
          <p:cNvPicPr>
            <a:picLocks noChangeAspect="1"/>
          </p:cNvPicPr>
          <p:nvPr/>
        </p:nvPicPr>
        <p:blipFill>
          <a:blip r:embed="rId5"/>
          <a:stretch>
            <a:fillRect/>
          </a:stretch>
        </p:blipFill>
        <p:spPr>
          <a:xfrm>
            <a:off x="0" y="6315409"/>
            <a:ext cx="1975275" cy="542591"/>
          </a:xfrm>
          <a:prstGeom prst="rect">
            <a:avLst/>
          </a:prstGeom>
        </p:spPr>
      </p:pic>
    </p:spTree>
    <p:extLst>
      <p:ext uri="{BB962C8B-B14F-4D97-AF65-F5344CB8AC3E}">
        <p14:creationId xmlns:p14="http://schemas.microsoft.com/office/powerpoint/2010/main" val="4117388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7BF42CA-AD55-48B4-8949-C4DCA60A6A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66AE1D3D-3106-4CB2-AA7C-0C1642AC0F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grpSp>
        <p:nvGrpSpPr>
          <p:cNvPr id="12" name="Group 11">
            <a:extLst>
              <a:ext uri="{FF2B5EF4-FFF2-40B4-BE49-F238E27FC236}">
                <a16:creationId xmlns:a16="http://schemas.microsoft.com/office/drawing/2014/main" id="{0A31B6AF-B711-4CDB-8C2B-16E963DDC4C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137" y="0"/>
            <a:ext cx="5646974" cy="6483075"/>
            <a:chOff x="-19221" y="0"/>
            <a:chExt cx="5646974" cy="6483075"/>
          </a:xfrm>
        </p:grpSpPr>
        <p:sp>
          <p:nvSpPr>
            <p:cNvPr id="13" name="Freeform: Shape 12">
              <a:extLst>
                <a:ext uri="{FF2B5EF4-FFF2-40B4-BE49-F238E27FC236}">
                  <a16:creationId xmlns:a16="http://schemas.microsoft.com/office/drawing/2014/main" id="{CA818331-E13C-49C6-B98D-A60AD0E85AE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0" y="116610"/>
              <a:ext cx="5535001" cy="6250127"/>
            </a:xfrm>
            <a:custGeom>
              <a:avLst/>
              <a:gdLst>
                <a:gd name="connsiteX0" fmla="*/ 2510242 w 5535001"/>
                <a:gd name="connsiteY0" fmla="*/ 174 h 6250127"/>
                <a:gd name="connsiteX1" fmla="*/ 2550551 w 5535001"/>
                <a:gd name="connsiteY1" fmla="*/ 510 h 6250127"/>
                <a:gd name="connsiteX2" fmla="*/ 2629490 w 5535001"/>
                <a:gd name="connsiteY2" fmla="*/ 3757 h 6250127"/>
                <a:gd name="connsiteX3" fmla="*/ 2708317 w 5535001"/>
                <a:gd name="connsiteY3" fmla="*/ 7229 h 6250127"/>
                <a:gd name="connsiteX4" fmla="*/ 2787256 w 5535001"/>
                <a:gd name="connsiteY4" fmla="*/ 14619 h 6250127"/>
                <a:gd name="connsiteX5" fmla="*/ 3408467 w 5535001"/>
                <a:gd name="connsiteY5" fmla="*/ 145064 h 6250127"/>
                <a:gd name="connsiteX6" fmla="*/ 3557723 w 5535001"/>
                <a:gd name="connsiteY6" fmla="*/ 199593 h 6250127"/>
                <a:gd name="connsiteX7" fmla="*/ 3594337 w 5535001"/>
                <a:gd name="connsiteY7" fmla="*/ 214597 h 6250127"/>
                <a:gd name="connsiteX8" fmla="*/ 3630616 w 5535001"/>
                <a:gd name="connsiteY8" fmla="*/ 230385 h 6250127"/>
                <a:gd name="connsiteX9" fmla="*/ 3703172 w 5535001"/>
                <a:gd name="connsiteY9" fmla="*/ 262073 h 6250127"/>
                <a:gd name="connsiteX10" fmla="*/ 3739003 w 5535001"/>
                <a:gd name="connsiteY10" fmla="*/ 278756 h 6250127"/>
                <a:gd name="connsiteX11" fmla="*/ 3756806 w 5535001"/>
                <a:gd name="connsiteY11" fmla="*/ 287266 h 6250127"/>
                <a:gd name="connsiteX12" fmla="*/ 3773714 w 5535001"/>
                <a:gd name="connsiteY12" fmla="*/ 297567 h 6250127"/>
                <a:gd name="connsiteX13" fmla="*/ 3840784 w 5535001"/>
                <a:gd name="connsiteY13" fmla="*/ 339332 h 6250127"/>
                <a:gd name="connsiteX14" fmla="*/ 3873927 w 5535001"/>
                <a:gd name="connsiteY14" fmla="*/ 360495 h 6250127"/>
                <a:gd name="connsiteX15" fmla="*/ 3906062 w 5535001"/>
                <a:gd name="connsiteY15" fmla="*/ 383001 h 6250127"/>
                <a:gd name="connsiteX16" fmla="*/ 3969662 w 5535001"/>
                <a:gd name="connsiteY16" fmla="*/ 428572 h 6250127"/>
                <a:gd name="connsiteX17" fmla="*/ 4423029 w 5535001"/>
                <a:gd name="connsiteY17" fmla="*/ 837600 h 6250127"/>
                <a:gd name="connsiteX18" fmla="*/ 4474647 w 5535001"/>
                <a:gd name="connsiteY18" fmla="*/ 891569 h 6250127"/>
                <a:gd name="connsiteX19" fmla="*/ 4524250 w 5535001"/>
                <a:gd name="connsiteY19" fmla="*/ 946883 h 6250127"/>
                <a:gd name="connsiteX20" fmla="*/ 4573965 w 5535001"/>
                <a:gd name="connsiteY20" fmla="*/ 1001748 h 6250127"/>
                <a:gd name="connsiteX21" fmla="*/ 4622224 w 5535001"/>
                <a:gd name="connsiteY21" fmla="*/ 1057509 h 6250127"/>
                <a:gd name="connsiteX22" fmla="*/ 4717510 w 5535001"/>
                <a:gd name="connsiteY22" fmla="*/ 1169143 h 6250127"/>
                <a:gd name="connsiteX23" fmla="*/ 4764986 w 5535001"/>
                <a:gd name="connsiteY23" fmla="*/ 1224681 h 6250127"/>
                <a:gd name="connsiteX24" fmla="*/ 4813021 w 5535001"/>
                <a:gd name="connsiteY24" fmla="*/ 1279994 h 6250127"/>
                <a:gd name="connsiteX25" fmla="*/ 5001915 w 5535001"/>
                <a:gd name="connsiteY25" fmla="*/ 1506846 h 6250127"/>
                <a:gd name="connsiteX26" fmla="*/ 5170542 w 5535001"/>
                <a:gd name="connsiteY26" fmla="*/ 1751165 h 6250127"/>
                <a:gd name="connsiteX27" fmla="*/ 5428969 w 5535001"/>
                <a:gd name="connsiteY27" fmla="*/ 2293660 h 6250127"/>
                <a:gd name="connsiteX28" fmla="*/ 5534893 w 5535001"/>
                <a:gd name="connsiteY28" fmla="*/ 2899307 h 6250127"/>
                <a:gd name="connsiteX29" fmla="*/ 5508804 w 5535001"/>
                <a:gd name="connsiteY29" fmla="*/ 3211144 h 6250127"/>
                <a:gd name="connsiteX30" fmla="*/ 5426282 w 5535001"/>
                <a:gd name="connsiteY30" fmla="*/ 3513352 h 6250127"/>
                <a:gd name="connsiteX31" fmla="*/ 5248250 w 5535001"/>
                <a:gd name="connsiteY31" fmla="*/ 4030542 h 6250127"/>
                <a:gd name="connsiteX32" fmla="*/ 5208612 w 5535001"/>
                <a:gd name="connsiteY32" fmla="*/ 4161771 h 6250127"/>
                <a:gd name="connsiteX33" fmla="*/ 5170318 w 5535001"/>
                <a:gd name="connsiteY33" fmla="*/ 4294680 h 6250127"/>
                <a:gd name="connsiteX34" fmla="*/ 5132248 w 5535001"/>
                <a:gd name="connsiteY34" fmla="*/ 4430164 h 6250127"/>
                <a:gd name="connsiteX35" fmla="*/ 5112765 w 5535001"/>
                <a:gd name="connsiteY35" fmla="*/ 4498914 h 6250127"/>
                <a:gd name="connsiteX36" fmla="*/ 5091715 w 5535001"/>
                <a:gd name="connsiteY36" fmla="*/ 4569119 h 6250127"/>
                <a:gd name="connsiteX37" fmla="*/ 5068985 w 5535001"/>
                <a:gd name="connsiteY37" fmla="*/ 4640220 h 6250127"/>
                <a:gd name="connsiteX38" fmla="*/ 5043904 w 5535001"/>
                <a:gd name="connsiteY38" fmla="*/ 4712105 h 6250127"/>
                <a:gd name="connsiteX39" fmla="*/ 5015799 w 5535001"/>
                <a:gd name="connsiteY39" fmla="*/ 4784438 h 6250127"/>
                <a:gd name="connsiteX40" fmla="*/ 4982880 w 5535001"/>
                <a:gd name="connsiteY40" fmla="*/ 4856435 h 6250127"/>
                <a:gd name="connsiteX41" fmla="*/ 4817276 w 5535001"/>
                <a:gd name="connsiteY41" fmla="*/ 5125275 h 6250127"/>
                <a:gd name="connsiteX42" fmla="*/ 4618753 w 5535001"/>
                <a:gd name="connsiteY42" fmla="*/ 5355374 h 6250127"/>
                <a:gd name="connsiteX43" fmla="*/ 4566575 w 5535001"/>
                <a:gd name="connsiteY43" fmla="*/ 5408560 h 6250127"/>
                <a:gd name="connsiteX44" fmla="*/ 4513837 w 5535001"/>
                <a:gd name="connsiteY44" fmla="*/ 5461186 h 6250127"/>
                <a:gd name="connsiteX45" fmla="*/ 4459531 w 5535001"/>
                <a:gd name="connsiteY45" fmla="*/ 5512580 h 6250127"/>
                <a:gd name="connsiteX46" fmla="*/ 4404554 w 5535001"/>
                <a:gd name="connsiteY46" fmla="*/ 5563526 h 6250127"/>
                <a:gd name="connsiteX47" fmla="*/ 4348009 w 5535001"/>
                <a:gd name="connsiteY47" fmla="*/ 5613017 h 6250127"/>
                <a:gd name="connsiteX48" fmla="*/ 4290568 w 5535001"/>
                <a:gd name="connsiteY48" fmla="*/ 5661948 h 6250127"/>
                <a:gd name="connsiteX49" fmla="*/ 4276124 w 5535001"/>
                <a:gd name="connsiteY49" fmla="*/ 5674153 h 6250127"/>
                <a:gd name="connsiteX50" fmla="*/ 4261120 w 5535001"/>
                <a:gd name="connsiteY50" fmla="*/ 5685798 h 6250127"/>
                <a:gd name="connsiteX51" fmla="*/ 4231112 w 5535001"/>
                <a:gd name="connsiteY51" fmla="*/ 5708976 h 6250127"/>
                <a:gd name="connsiteX52" fmla="*/ 4170984 w 5535001"/>
                <a:gd name="connsiteY52" fmla="*/ 5755443 h 6250127"/>
                <a:gd name="connsiteX53" fmla="*/ 4046025 w 5535001"/>
                <a:gd name="connsiteY53" fmla="*/ 5843228 h 6250127"/>
                <a:gd name="connsiteX54" fmla="*/ 3915356 w 5535001"/>
                <a:gd name="connsiteY54" fmla="*/ 5923735 h 6250127"/>
                <a:gd name="connsiteX55" fmla="*/ 3346323 w 5535001"/>
                <a:gd name="connsiteY55" fmla="*/ 6158872 h 6250127"/>
                <a:gd name="connsiteX56" fmla="*/ 2743476 w 5535001"/>
                <a:gd name="connsiteY56" fmla="*/ 6247328 h 6250127"/>
                <a:gd name="connsiteX57" fmla="*/ 2668120 w 5535001"/>
                <a:gd name="connsiteY57" fmla="*/ 6249344 h 6250127"/>
                <a:gd name="connsiteX58" fmla="*/ 2630498 w 5535001"/>
                <a:gd name="connsiteY58" fmla="*/ 6250127 h 6250127"/>
                <a:gd name="connsiteX59" fmla="*/ 2592988 w 5535001"/>
                <a:gd name="connsiteY59" fmla="*/ 6249568 h 6250127"/>
                <a:gd name="connsiteX60" fmla="*/ 2518080 w 5535001"/>
                <a:gd name="connsiteY60" fmla="*/ 6247777 h 6250127"/>
                <a:gd name="connsiteX61" fmla="*/ 2442948 w 5535001"/>
                <a:gd name="connsiteY61" fmla="*/ 6244529 h 6250127"/>
                <a:gd name="connsiteX62" fmla="*/ 2291676 w 5535001"/>
                <a:gd name="connsiteY62" fmla="*/ 6232213 h 6250127"/>
                <a:gd name="connsiteX63" fmla="*/ 2141412 w 5535001"/>
                <a:gd name="connsiteY63" fmla="*/ 6212394 h 6250127"/>
                <a:gd name="connsiteX64" fmla="*/ 1992715 w 5535001"/>
                <a:gd name="connsiteY64" fmla="*/ 6184961 h 6250127"/>
                <a:gd name="connsiteX65" fmla="*/ 1845811 w 5535001"/>
                <a:gd name="connsiteY65" fmla="*/ 6151034 h 6250127"/>
                <a:gd name="connsiteX66" fmla="*/ 1701033 w 5535001"/>
                <a:gd name="connsiteY66" fmla="*/ 6110724 h 6250127"/>
                <a:gd name="connsiteX67" fmla="*/ 1629484 w 5535001"/>
                <a:gd name="connsiteY67" fmla="*/ 6088219 h 6250127"/>
                <a:gd name="connsiteX68" fmla="*/ 1558383 w 5535001"/>
                <a:gd name="connsiteY68" fmla="*/ 6064929 h 6250127"/>
                <a:gd name="connsiteX69" fmla="*/ 1011968 w 5535001"/>
                <a:gd name="connsiteY69" fmla="*/ 5828896 h 6250127"/>
                <a:gd name="connsiteX70" fmla="*/ 511237 w 5535001"/>
                <a:gd name="connsiteY70" fmla="*/ 5512356 h 6250127"/>
                <a:gd name="connsiteX71" fmla="*/ 395572 w 5535001"/>
                <a:gd name="connsiteY71" fmla="*/ 5419757 h 6250127"/>
                <a:gd name="connsiteX72" fmla="*/ 284722 w 5535001"/>
                <a:gd name="connsiteY72" fmla="*/ 5321559 h 6250127"/>
                <a:gd name="connsiteX73" fmla="*/ 257513 w 5535001"/>
                <a:gd name="connsiteY73" fmla="*/ 5296477 h 6250127"/>
                <a:gd name="connsiteX74" fmla="*/ 243853 w 5535001"/>
                <a:gd name="connsiteY74" fmla="*/ 5283937 h 6250127"/>
                <a:gd name="connsiteX75" fmla="*/ 230752 w 5535001"/>
                <a:gd name="connsiteY75" fmla="*/ 5270836 h 6250127"/>
                <a:gd name="connsiteX76" fmla="*/ 178574 w 5535001"/>
                <a:gd name="connsiteY76" fmla="*/ 5218322 h 6250127"/>
                <a:gd name="connsiteX77" fmla="*/ 126508 w 5535001"/>
                <a:gd name="connsiteY77" fmla="*/ 5165584 h 6250127"/>
                <a:gd name="connsiteX78" fmla="*/ 76345 w 5535001"/>
                <a:gd name="connsiteY78" fmla="*/ 5111167 h 6250127"/>
                <a:gd name="connsiteX79" fmla="*/ 26407 w 5535001"/>
                <a:gd name="connsiteY79" fmla="*/ 5056413 h 6250127"/>
                <a:gd name="connsiteX80" fmla="*/ 0 w 5535001"/>
                <a:gd name="connsiteY80" fmla="*/ 5024776 h 6250127"/>
                <a:gd name="connsiteX81" fmla="*/ 0 w 5535001"/>
                <a:gd name="connsiteY81" fmla="*/ 4492798 h 6250127"/>
                <a:gd name="connsiteX82" fmla="*/ 28534 w 5535001"/>
                <a:gd name="connsiteY82" fmla="*/ 4537879 h 6250127"/>
                <a:gd name="connsiteX83" fmla="*/ 66604 w 5535001"/>
                <a:gd name="connsiteY83" fmla="*/ 4592745 h 6250127"/>
                <a:gd name="connsiteX84" fmla="*/ 104114 w 5535001"/>
                <a:gd name="connsiteY84" fmla="*/ 4647834 h 6250127"/>
                <a:gd name="connsiteX85" fmla="*/ 143751 w 5535001"/>
                <a:gd name="connsiteY85" fmla="*/ 4701580 h 6250127"/>
                <a:gd name="connsiteX86" fmla="*/ 182717 w 5535001"/>
                <a:gd name="connsiteY86" fmla="*/ 4755773 h 6250127"/>
                <a:gd name="connsiteX87" fmla="*/ 223810 w 5535001"/>
                <a:gd name="connsiteY87" fmla="*/ 4808399 h 6250127"/>
                <a:gd name="connsiteX88" fmla="*/ 264679 w 5535001"/>
                <a:gd name="connsiteY88" fmla="*/ 4861249 h 6250127"/>
                <a:gd name="connsiteX89" fmla="*/ 307788 w 5535001"/>
                <a:gd name="connsiteY89" fmla="*/ 4912420 h 6250127"/>
                <a:gd name="connsiteX90" fmla="*/ 351232 w 5535001"/>
                <a:gd name="connsiteY90" fmla="*/ 4963254 h 6250127"/>
                <a:gd name="connsiteX91" fmla="*/ 397028 w 5535001"/>
                <a:gd name="connsiteY91" fmla="*/ 5012185 h 6250127"/>
                <a:gd name="connsiteX92" fmla="*/ 443496 w 5535001"/>
                <a:gd name="connsiteY92" fmla="*/ 5060444 h 6250127"/>
                <a:gd name="connsiteX93" fmla="*/ 455140 w 5535001"/>
                <a:gd name="connsiteY93" fmla="*/ 5072537 h 6250127"/>
                <a:gd name="connsiteX94" fmla="*/ 467345 w 5535001"/>
                <a:gd name="connsiteY94" fmla="*/ 5083958 h 6250127"/>
                <a:gd name="connsiteX95" fmla="*/ 491755 w 5535001"/>
                <a:gd name="connsiteY95" fmla="*/ 5106912 h 6250127"/>
                <a:gd name="connsiteX96" fmla="*/ 540686 w 5535001"/>
                <a:gd name="connsiteY96" fmla="*/ 5152819 h 6250127"/>
                <a:gd name="connsiteX97" fmla="*/ 552890 w 5535001"/>
                <a:gd name="connsiteY97" fmla="*/ 5164353 h 6250127"/>
                <a:gd name="connsiteX98" fmla="*/ 565655 w 5535001"/>
                <a:gd name="connsiteY98" fmla="*/ 5175214 h 6250127"/>
                <a:gd name="connsiteX99" fmla="*/ 591072 w 5535001"/>
                <a:gd name="connsiteY99" fmla="*/ 5197048 h 6250127"/>
                <a:gd name="connsiteX100" fmla="*/ 694197 w 5535001"/>
                <a:gd name="connsiteY100" fmla="*/ 5283041 h 6250127"/>
                <a:gd name="connsiteX101" fmla="*/ 1146221 w 5535001"/>
                <a:gd name="connsiteY101" fmla="*/ 5573716 h 6250127"/>
                <a:gd name="connsiteX102" fmla="*/ 1650982 w 5535001"/>
                <a:gd name="connsiteY102" fmla="*/ 5758130 h 6250127"/>
                <a:gd name="connsiteX103" fmla="*/ 1716485 w 5535001"/>
                <a:gd name="connsiteY103" fmla="*/ 5772798 h 6250127"/>
                <a:gd name="connsiteX104" fmla="*/ 1782211 w 5535001"/>
                <a:gd name="connsiteY104" fmla="*/ 5786235 h 6250127"/>
                <a:gd name="connsiteX105" fmla="*/ 1848386 w 5535001"/>
                <a:gd name="connsiteY105" fmla="*/ 5796984 h 6250127"/>
                <a:gd name="connsiteX106" fmla="*/ 1881417 w 5535001"/>
                <a:gd name="connsiteY106" fmla="*/ 5802359 h 6250127"/>
                <a:gd name="connsiteX107" fmla="*/ 1914560 w 5535001"/>
                <a:gd name="connsiteY107" fmla="*/ 5807061 h 6250127"/>
                <a:gd name="connsiteX108" fmla="*/ 2047469 w 5535001"/>
                <a:gd name="connsiteY108" fmla="*/ 5821282 h 6250127"/>
                <a:gd name="connsiteX109" fmla="*/ 2180601 w 5535001"/>
                <a:gd name="connsiteY109" fmla="*/ 5828896 h 6250127"/>
                <a:gd name="connsiteX110" fmla="*/ 2313622 w 5535001"/>
                <a:gd name="connsiteY110" fmla="*/ 5830463 h 6250127"/>
                <a:gd name="connsiteX111" fmla="*/ 2380021 w 5535001"/>
                <a:gd name="connsiteY111" fmla="*/ 5828448 h 6250127"/>
                <a:gd name="connsiteX112" fmla="*/ 2446195 w 5535001"/>
                <a:gd name="connsiteY112" fmla="*/ 5826433 h 6250127"/>
                <a:gd name="connsiteX113" fmla="*/ 2513041 w 5535001"/>
                <a:gd name="connsiteY113" fmla="*/ 5822737 h 6250127"/>
                <a:gd name="connsiteX114" fmla="*/ 2580111 w 5535001"/>
                <a:gd name="connsiteY114" fmla="*/ 5818258 h 6250127"/>
                <a:gd name="connsiteX115" fmla="*/ 2613590 w 5535001"/>
                <a:gd name="connsiteY115" fmla="*/ 5816355 h 6250127"/>
                <a:gd name="connsiteX116" fmla="*/ 2646845 w 5535001"/>
                <a:gd name="connsiteY116" fmla="*/ 5813108 h 6250127"/>
                <a:gd name="connsiteX117" fmla="*/ 2713244 w 5535001"/>
                <a:gd name="connsiteY117" fmla="*/ 5806838 h 6250127"/>
                <a:gd name="connsiteX118" fmla="*/ 3230882 w 5535001"/>
                <a:gd name="connsiteY118" fmla="*/ 5721292 h 6250127"/>
                <a:gd name="connsiteX119" fmla="*/ 3720416 w 5535001"/>
                <a:gd name="connsiteY119" fmla="*/ 5556472 h 6250127"/>
                <a:gd name="connsiteX120" fmla="*/ 3837425 w 5535001"/>
                <a:gd name="connsiteY120" fmla="*/ 5499927 h 6250127"/>
                <a:gd name="connsiteX121" fmla="*/ 3951634 w 5535001"/>
                <a:gd name="connsiteY121" fmla="*/ 5436552 h 6250127"/>
                <a:gd name="connsiteX122" fmla="*/ 4007284 w 5535001"/>
                <a:gd name="connsiteY122" fmla="*/ 5401841 h 6250127"/>
                <a:gd name="connsiteX123" fmla="*/ 4035164 w 5535001"/>
                <a:gd name="connsiteY123" fmla="*/ 5384374 h 6250127"/>
                <a:gd name="connsiteX124" fmla="*/ 4049049 w 5535001"/>
                <a:gd name="connsiteY124" fmla="*/ 5375640 h 6250127"/>
                <a:gd name="connsiteX125" fmla="*/ 4062485 w 5535001"/>
                <a:gd name="connsiteY125" fmla="*/ 5366123 h 6250127"/>
                <a:gd name="connsiteX126" fmla="*/ 4116567 w 5535001"/>
                <a:gd name="connsiteY126" fmla="*/ 5328277 h 6250127"/>
                <a:gd name="connsiteX127" fmla="*/ 4169976 w 5535001"/>
                <a:gd name="connsiteY127" fmla="*/ 5289199 h 6250127"/>
                <a:gd name="connsiteX128" fmla="*/ 4222042 w 5535001"/>
                <a:gd name="connsiteY128" fmla="*/ 5247994 h 6250127"/>
                <a:gd name="connsiteX129" fmla="*/ 4273213 w 5535001"/>
                <a:gd name="connsiteY129" fmla="*/ 5205558 h 6250127"/>
                <a:gd name="connsiteX130" fmla="*/ 4323151 w 5535001"/>
                <a:gd name="connsiteY130" fmla="*/ 5161329 h 6250127"/>
                <a:gd name="connsiteX131" fmla="*/ 4371971 w 5535001"/>
                <a:gd name="connsiteY131" fmla="*/ 5116093 h 6250127"/>
                <a:gd name="connsiteX132" fmla="*/ 4546868 w 5535001"/>
                <a:gd name="connsiteY132" fmla="*/ 4924400 h 6250127"/>
                <a:gd name="connsiteX133" fmla="*/ 4675634 w 5535001"/>
                <a:gd name="connsiteY133" fmla="*/ 4715352 h 6250127"/>
                <a:gd name="connsiteX134" fmla="*/ 4700155 w 5535001"/>
                <a:gd name="connsiteY134" fmla="*/ 4659255 h 6250127"/>
                <a:gd name="connsiteX135" fmla="*/ 4721206 w 5535001"/>
                <a:gd name="connsiteY135" fmla="*/ 4600135 h 6250127"/>
                <a:gd name="connsiteX136" fmla="*/ 4740465 w 5535001"/>
                <a:gd name="connsiteY136" fmla="*/ 4538887 h 6250127"/>
                <a:gd name="connsiteX137" fmla="*/ 4758492 w 5535001"/>
                <a:gd name="connsiteY137" fmla="*/ 4475848 h 6250127"/>
                <a:gd name="connsiteX138" fmla="*/ 4891288 w 5535001"/>
                <a:gd name="connsiteY138" fmla="*/ 3930329 h 6250127"/>
                <a:gd name="connsiteX139" fmla="*/ 5066298 w 5535001"/>
                <a:gd name="connsiteY139" fmla="*/ 3382235 h 6250127"/>
                <a:gd name="connsiteX140" fmla="*/ 5156994 w 5535001"/>
                <a:gd name="connsiteY140" fmla="*/ 2898635 h 6250127"/>
                <a:gd name="connsiteX141" fmla="*/ 5083317 w 5535001"/>
                <a:gd name="connsiteY141" fmla="*/ 2402047 h 6250127"/>
                <a:gd name="connsiteX142" fmla="*/ 4871022 w 5535001"/>
                <a:gd name="connsiteY142" fmla="*/ 1926958 h 6250127"/>
                <a:gd name="connsiteX143" fmla="*/ 4727028 w 5535001"/>
                <a:gd name="connsiteY143" fmla="*/ 1703577 h 6250127"/>
                <a:gd name="connsiteX144" fmla="*/ 4563776 w 5535001"/>
                <a:gd name="connsiteY144" fmla="*/ 1490834 h 6250127"/>
                <a:gd name="connsiteX145" fmla="*/ 4370291 w 5535001"/>
                <a:gd name="connsiteY145" fmla="*/ 1300596 h 6250127"/>
                <a:gd name="connsiteX146" fmla="*/ 4266046 w 5535001"/>
                <a:gd name="connsiteY146" fmla="*/ 1214491 h 6250127"/>
                <a:gd name="connsiteX147" fmla="*/ 4212973 w 5535001"/>
                <a:gd name="connsiteY147" fmla="*/ 1173062 h 6250127"/>
                <a:gd name="connsiteX148" fmla="*/ 4157995 w 5535001"/>
                <a:gd name="connsiteY148" fmla="*/ 1134545 h 6250127"/>
                <a:gd name="connsiteX149" fmla="*/ 3697126 w 5535001"/>
                <a:gd name="connsiteY149" fmla="*/ 881044 h 6250127"/>
                <a:gd name="connsiteX150" fmla="*/ 3637670 w 5535001"/>
                <a:gd name="connsiteY150" fmla="*/ 856747 h 6250127"/>
                <a:gd name="connsiteX151" fmla="*/ 3608222 w 5535001"/>
                <a:gd name="connsiteY151" fmla="*/ 844318 h 6250127"/>
                <a:gd name="connsiteX152" fmla="*/ 3578214 w 5535001"/>
                <a:gd name="connsiteY152" fmla="*/ 833457 h 6250127"/>
                <a:gd name="connsiteX153" fmla="*/ 3518309 w 5535001"/>
                <a:gd name="connsiteY153" fmla="*/ 812294 h 6250127"/>
                <a:gd name="connsiteX154" fmla="*/ 3503417 w 5535001"/>
                <a:gd name="connsiteY154" fmla="*/ 806920 h 6250127"/>
                <a:gd name="connsiteX155" fmla="*/ 3489533 w 5535001"/>
                <a:gd name="connsiteY155" fmla="*/ 799642 h 6250127"/>
                <a:gd name="connsiteX156" fmla="*/ 3460869 w 5535001"/>
                <a:gd name="connsiteY156" fmla="*/ 787101 h 6250127"/>
                <a:gd name="connsiteX157" fmla="*/ 3402980 w 5535001"/>
                <a:gd name="connsiteY157" fmla="*/ 763475 h 6250127"/>
                <a:gd name="connsiteX158" fmla="*/ 3374092 w 5535001"/>
                <a:gd name="connsiteY158" fmla="*/ 751606 h 6250127"/>
                <a:gd name="connsiteX159" fmla="*/ 3344980 w 5535001"/>
                <a:gd name="connsiteY159" fmla="*/ 740409 h 6250127"/>
                <a:gd name="connsiteX160" fmla="*/ 3226627 w 5535001"/>
                <a:gd name="connsiteY160" fmla="*/ 700772 h 6250127"/>
                <a:gd name="connsiteX161" fmla="*/ 2735750 w 5535001"/>
                <a:gd name="connsiteY161" fmla="*/ 614667 h 6250127"/>
                <a:gd name="connsiteX162" fmla="*/ 2673158 w 5535001"/>
                <a:gd name="connsiteY162" fmla="*/ 610412 h 6250127"/>
                <a:gd name="connsiteX163" fmla="*/ 2610119 w 5535001"/>
                <a:gd name="connsiteY163" fmla="*/ 609628 h 6250127"/>
                <a:gd name="connsiteX164" fmla="*/ 2547080 w 5535001"/>
                <a:gd name="connsiteY164" fmla="*/ 608620 h 6250127"/>
                <a:gd name="connsiteX165" fmla="*/ 2516400 w 5535001"/>
                <a:gd name="connsiteY165" fmla="*/ 608844 h 6250127"/>
                <a:gd name="connsiteX166" fmla="*/ 2486280 w 5535001"/>
                <a:gd name="connsiteY166" fmla="*/ 609740 h 6250127"/>
                <a:gd name="connsiteX167" fmla="*/ 2426376 w 5535001"/>
                <a:gd name="connsiteY167" fmla="*/ 613099 h 6250127"/>
                <a:gd name="connsiteX168" fmla="*/ 2366920 w 5535001"/>
                <a:gd name="connsiteY168" fmla="*/ 618474 h 6250127"/>
                <a:gd name="connsiteX169" fmla="*/ 2337248 w 5535001"/>
                <a:gd name="connsiteY169" fmla="*/ 621497 h 6250127"/>
                <a:gd name="connsiteX170" fmla="*/ 2307800 w 5535001"/>
                <a:gd name="connsiteY170" fmla="*/ 625528 h 6250127"/>
                <a:gd name="connsiteX171" fmla="*/ 2278351 w 5535001"/>
                <a:gd name="connsiteY171" fmla="*/ 629559 h 6250127"/>
                <a:gd name="connsiteX172" fmla="*/ 2249127 w 5535001"/>
                <a:gd name="connsiteY172" fmla="*/ 634710 h 6250127"/>
                <a:gd name="connsiteX173" fmla="*/ 1796096 w 5535001"/>
                <a:gd name="connsiteY173" fmla="*/ 781726 h 6250127"/>
                <a:gd name="connsiteX174" fmla="*/ 1370833 w 5535001"/>
                <a:gd name="connsiteY174" fmla="*/ 1048663 h 6250127"/>
                <a:gd name="connsiteX175" fmla="*/ 959790 w 5535001"/>
                <a:gd name="connsiteY175" fmla="*/ 1390844 h 6250127"/>
                <a:gd name="connsiteX176" fmla="*/ 749062 w 5535001"/>
                <a:gd name="connsiteY176" fmla="*/ 1577611 h 6250127"/>
                <a:gd name="connsiteX177" fmla="*/ 524786 w 5535001"/>
                <a:gd name="connsiteY177" fmla="*/ 1763145 h 6250127"/>
                <a:gd name="connsiteX178" fmla="*/ 84071 w 5535001"/>
                <a:gd name="connsiteY178" fmla="*/ 2098496 h 6250127"/>
                <a:gd name="connsiteX179" fmla="*/ 0 w 5535001"/>
                <a:gd name="connsiteY179" fmla="*/ 2168094 h 6250127"/>
                <a:gd name="connsiteX180" fmla="*/ 0 w 5535001"/>
                <a:gd name="connsiteY180" fmla="*/ 1576676 h 6250127"/>
                <a:gd name="connsiteX181" fmla="*/ 174655 w 5535001"/>
                <a:gd name="connsiteY181" fmla="*/ 1387597 h 6250127"/>
                <a:gd name="connsiteX182" fmla="*/ 363661 w 5535001"/>
                <a:gd name="connsiteY182" fmla="*/ 1188626 h 6250127"/>
                <a:gd name="connsiteX183" fmla="*/ 458052 w 5535001"/>
                <a:gd name="connsiteY183" fmla="*/ 1086397 h 6250127"/>
                <a:gd name="connsiteX184" fmla="*/ 557257 w 5535001"/>
                <a:gd name="connsiteY184" fmla="*/ 981593 h 6250127"/>
                <a:gd name="connsiteX185" fmla="*/ 994165 w 5535001"/>
                <a:gd name="connsiteY185" fmla="*/ 578389 h 6250127"/>
                <a:gd name="connsiteX186" fmla="*/ 1520873 w 5535001"/>
                <a:gd name="connsiteY186" fmla="*/ 237215 h 6250127"/>
                <a:gd name="connsiteX187" fmla="*/ 2141748 w 5535001"/>
                <a:gd name="connsiteY187" fmla="*/ 31190 h 6250127"/>
                <a:gd name="connsiteX188" fmla="*/ 2182505 w 5535001"/>
                <a:gd name="connsiteY188" fmla="*/ 24360 h 6250127"/>
                <a:gd name="connsiteX189" fmla="*/ 2223374 w 5535001"/>
                <a:gd name="connsiteY189" fmla="*/ 18873 h 6250127"/>
                <a:gd name="connsiteX190" fmla="*/ 2264355 w 5535001"/>
                <a:gd name="connsiteY190" fmla="*/ 13611 h 6250127"/>
                <a:gd name="connsiteX191" fmla="*/ 2305336 w 5535001"/>
                <a:gd name="connsiteY191" fmla="*/ 9580 h 6250127"/>
                <a:gd name="connsiteX192" fmla="*/ 2387410 w 5535001"/>
                <a:gd name="connsiteY192" fmla="*/ 3645 h 6250127"/>
                <a:gd name="connsiteX193" fmla="*/ 2469373 w 5535001"/>
                <a:gd name="connsiteY193" fmla="*/ 622 h 62501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Lst>
              <a:rect l="l" t="t" r="r" b="b"/>
              <a:pathLst>
                <a:path w="5535001" h="6250127">
                  <a:moveTo>
                    <a:pt x="2510242" y="174"/>
                  </a:moveTo>
                  <a:cubicBezTo>
                    <a:pt x="2523902" y="-50"/>
                    <a:pt x="2537562" y="-162"/>
                    <a:pt x="2550551" y="510"/>
                  </a:cubicBezTo>
                  <a:lnTo>
                    <a:pt x="2629490" y="3757"/>
                  </a:lnTo>
                  <a:lnTo>
                    <a:pt x="2708317" y="7229"/>
                  </a:lnTo>
                  <a:cubicBezTo>
                    <a:pt x="2734630" y="8572"/>
                    <a:pt x="2760943" y="12155"/>
                    <a:pt x="2787256" y="14619"/>
                  </a:cubicBezTo>
                  <a:cubicBezTo>
                    <a:pt x="2997536" y="34885"/>
                    <a:pt x="3207144" y="77994"/>
                    <a:pt x="3408467" y="145064"/>
                  </a:cubicBezTo>
                  <a:lnTo>
                    <a:pt x="3557723" y="199593"/>
                  </a:lnTo>
                  <a:cubicBezTo>
                    <a:pt x="3570264" y="203848"/>
                    <a:pt x="3582245" y="209447"/>
                    <a:pt x="3594337" y="214597"/>
                  </a:cubicBezTo>
                  <a:lnTo>
                    <a:pt x="3630616" y="230385"/>
                  </a:lnTo>
                  <a:lnTo>
                    <a:pt x="3703172" y="262073"/>
                  </a:lnTo>
                  <a:cubicBezTo>
                    <a:pt x="3715265" y="267335"/>
                    <a:pt x="3727358" y="272598"/>
                    <a:pt x="3739003" y="278756"/>
                  </a:cubicBezTo>
                  <a:cubicBezTo>
                    <a:pt x="3744937" y="281667"/>
                    <a:pt x="3750984" y="284131"/>
                    <a:pt x="3756806" y="287266"/>
                  </a:cubicBezTo>
                  <a:cubicBezTo>
                    <a:pt x="3762517" y="290513"/>
                    <a:pt x="3768115" y="294208"/>
                    <a:pt x="3773714" y="297567"/>
                  </a:cubicBezTo>
                  <a:lnTo>
                    <a:pt x="3840784" y="339332"/>
                  </a:lnTo>
                  <a:cubicBezTo>
                    <a:pt x="3851869" y="346386"/>
                    <a:pt x="3863290" y="352881"/>
                    <a:pt x="3873927" y="360495"/>
                  </a:cubicBezTo>
                  <a:lnTo>
                    <a:pt x="3906062" y="383001"/>
                  </a:lnTo>
                  <a:lnTo>
                    <a:pt x="3969662" y="428572"/>
                  </a:lnTo>
                  <a:cubicBezTo>
                    <a:pt x="4137281" y="552188"/>
                    <a:pt x="4285417" y="693270"/>
                    <a:pt x="4423029" y="837600"/>
                  </a:cubicBezTo>
                  <a:cubicBezTo>
                    <a:pt x="4440160" y="855739"/>
                    <a:pt x="4457404" y="873766"/>
                    <a:pt x="4474647" y="891569"/>
                  </a:cubicBezTo>
                  <a:lnTo>
                    <a:pt x="4524250" y="946883"/>
                  </a:lnTo>
                  <a:lnTo>
                    <a:pt x="4573965" y="1001748"/>
                  </a:lnTo>
                  <a:cubicBezTo>
                    <a:pt x="4590760" y="1019887"/>
                    <a:pt x="4605988" y="1039146"/>
                    <a:pt x="4622224" y="1057509"/>
                  </a:cubicBezTo>
                  <a:cubicBezTo>
                    <a:pt x="4653911" y="1094907"/>
                    <a:pt x="4686831" y="1131409"/>
                    <a:pt x="4717510" y="1169143"/>
                  </a:cubicBezTo>
                  <a:cubicBezTo>
                    <a:pt x="4733186" y="1187730"/>
                    <a:pt x="4748862" y="1206430"/>
                    <a:pt x="4764986" y="1224681"/>
                  </a:cubicBezTo>
                  <a:cubicBezTo>
                    <a:pt x="4780886" y="1243044"/>
                    <a:pt x="4797233" y="1261071"/>
                    <a:pt x="4813021" y="1279994"/>
                  </a:cubicBezTo>
                  <a:cubicBezTo>
                    <a:pt x="4877292" y="1354230"/>
                    <a:pt x="4941339" y="1428914"/>
                    <a:pt x="5001915" y="1506846"/>
                  </a:cubicBezTo>
                  <a:cubicBezTo>
                    <a:pt x="5062603" y="1584665"/>
                    <a:pt x="5118252" y="1666739"/>
                    <a:pt x="5170542" y="1751165"/>
                  </a:cubicBezTo>
                  <a:cubicBezTo>
                    <a:pt x="5274898" y="1920240"/>
                    <a:pt x="5363579" y="2101295"/>
                    <a:pt x="5428969" y="2293660"/>
                  </a:cubicBezTo>
                  <a:cubicBezTo>
                    <a:pt x="5494136" y="2485801"/>
                    <a:pt x="5533102" y="2690819"/>
                    <a:pt x="5534893" y="2899307"/>
                  </a:cubicBezTo>
                  <a:cubicBezTo>
                    <a:pt x="5536124" y="3003439"/>
                    <a:pt x="5526831" y="3108132"/>
                    <a:pt x="5508804" y="3211144"/>
                  </a:cubicBezTo>
                  <a:cubicBezTo>
                    <a:pt x="5490441" y="3314157"/>
                    <a:pt x="5462336" y="3415490"/>
                    <a:pt x="5426282" y="3513352"/>
                  </a:cubicBezTo>
                  <a:cubicBezTo>
                    <a:pt x="5363355" y="3684890"/>
                    <a:pt x="5302219" y="3856428"/>
                    <a:pt x="5248250" y="4030542"/>
                  </a:cubicBezTo>
                  <a:lnTo>
                    <a:pt x="5208612" y="4161771"/>
                  </a:lnTo>
                  <a:lnTo>
                    <a:pt x="5170318" y="4294680"/>
                  </a:lnTo>
                  <a:lnTo>
                    <a:pt x="5132248" y="4430164"/>
                  </a:lnTo>
                  <a:lnTo>
                    <a:pt x="5112765" y="4498914"/>
                  </a:lnTo>
                  <a:lnTo>
                    <a:pt x="5091715" y="4569119"/>
                  </a:lnTo>
                  <a:cubicBezTo>
                    <a:pt x="5085221" y="4592297"/>
                    <a:pt x="5076823" y="4616482"/>
                    <a:pt x="5068985" y="4640220"/>
                  </a:cubicBezTo>
                  <a:cubicBezTo>
                    <a:pt x="5060699" y="4664182"/>
                    <a:pt x="5053981" y="4687807"/>
                    <a:pt x="5043904" y="4712105"/>
                  </a:cubicBezTo>
                  <a:lnTo>
                    <a:pt x="5015799" y="4784438"/>
                  </a:lnTo>
                  <a:cubicBezTo>
                    <a:pt x="5005274" y="4808511"/>
                    <a:pt x="4993965" y="4832473"/>
                    <a:pt x="4982880" y="4856435"/>
                  </a:cubicBezTo>
                  <a:cubicBezTo>
                    <a:pt x="4936524" y="4951273"/>
                    <a:pt x="4881099" y="5044096"/>
                    <a:pt x="4817276" y="5125275"/>
                  </a:cubicBezTo>
                  <a:cubicBezTo>
                    <a:pt x="4755244" y="5208805"/>
                    <a:pt x="4686943" y="5282817"/>
                    <a:pt x="4618753" y="5355374"/>
                  </a:cubicBezTo>
                  <a:cubicBezTo>
                    <a:pt x="4602069" y="5374073"/>
                    <a:pt x="4584154" y="5391092"/>
                    <a:pt x="4566575" y="5408560"/>
                  </a:cubicBezTo>
                  <a:lnTo>
                    <a:pt x="4513837" y="5461186"/>
                  </a:lnTo>
                  <a:cubicBezTo>
                    <a:pt x="4496593" y="5479101"/>
                    <a:pt x="4477894" y="5495560"/>
                    <a:pt x="4459531" y="5512580"/>
                  </a:cubicBezTo>
                  <a:lnTo>
                    <a:pt x="4404554" y="5563526"/>
                  </a:lnTo>
                  <a:cubicBezTo>
                    <a:pt x="4386527" y="5580770"/>
                    <a:pt x="4366932" y="5596670"/>
                    <a:pt x="4348009" y="5613017"/>
                  </a:cubicBezTo>
                  <a:lnTo>
                    <a:pt x="4290568" y="5661948"/>
                  </a:lnTo>
                  <a:lnTo>
                    <a:pt x="4276124" y="5674153"/>
                  </a:lnTo>
                  <a:lnTo>
                    <a:pt x="4261120" y="5685798"/>
                  </a:lnTo>
                  <a:lnTo>
                    <a:pt x="4231112" y="5708976"/>
                  </a:lnTo>
                  <a:lnTo>
                    <a:pt x="4170984" y="5755443"/>
                  </a:lnTo>
                  <a:cubicBezTo>
                    <a:pt x="4130227" y="5785563"/>
                    <a:pt x="4087790" y="5813892"/>
                    <a:pt x="4046025" y="5843228"/>
                  </a:cubicBezTo>
                  <a:cubicBezTo>
                    <a:pt x="4002917" y="5870437"/>
                    <a:pt x="3959248" y="5897309"/>
                    <a:pt x="3915356" y="5923735"/>
                  </a:cubicBezTo>
                  <a:cubicBezTo>
                    <a:pt x="3737659" y="6026299"/>
                    <a:pt x="3544847" y="6106022"/>
                    <a:pt x="3346323" y="6158872"/>
                  </a:cubicBezTo>
                  <a:cubicBezTo>
                    <a:pt x="3147800" y="6211946"/>
                    <a:pt x="2944462" y="6239714"/>
                    <a:pt x="2743476" y="6247328"/>
                  </a:cubicBezTo>
                  <a:lnTo>
                    <a:pt x="2668120" y="6249344"/>
                  </a:lnTo>
                  <a:lnTo>
                    <a:pt x="2630498" y="6250127"/>
                  </a:lnTo>
                  <a:lnTo>
                    <a:pt x="2592988" y="6249568"/>
                  </a:lnTo>
                  <a:lnTo>
                    <a:pt x="2518080" y="6247777"/>
                  </a:lnTo>
                  <a:cubicBezTo>
                    <a:pt x="2493110" y="6247105"/>
                    <a:pt x="2468365" y="6246881"/>
                    <a:pt x="2442948" y="6244529"/>
                  </a:cubicBezTo>
                  <a:cubicBezTo>
                    <a:pt x="2392337" y="6240722"/>
                    <a:pt x="2341950" y="6237699"/>
                    <a:pt x="2291676" y="6232213"/>
                  </a:cubicBezTo>
                  <a:lnTo>
                    <a:pt x="2141412" y="6212394"/>
                  </a:lnTo>
                  <a:lnTo>
                    <a:pt x="1992715" y="6184961"/>
                  </a:lnTo>
                  <a:cubicBezTo>
                    <a:pt x="1943561" y="6173988"/>
                    <a:pt x="1894630" y="6162231"/>
                    <a:pt x="1845811" y="6151034"/>
                  </a:cubicBezTo>
                  <a:cubicBezTo>
                    <a:pt x="1797215" y="6138829"/>
                    <a:pt x="1749180" y="6123938"/>
                    <a:pt x="1701033" y="6110724"/>
                  </a:cubicBezTo>
                  <a:cubicBezTo>
                    <a:pt x="1676847" y="6104566"/>
                    <a:pt x="1653334" y="6095833"/>
                    <a:pt x="1629484" y="6088219"/>
                  </a:cubicBezTo>
                  <a:lnTo>
                    <a:pt x="1558383" y="6064929"/>
                  </a:lnTo>
                  <a:cubicBezTo>
                    <a:pt x="1369713" y="6000210"/>
                    <a:pt x="1186978" y="5921271"/>
                    <a:pt x="1011968" y="5828896"/>
                  </a:cubicBezTo>
                  <a:cubicBezTo>
                    <a:pt x="837071" y="5736408"/>
                    <a:pt x="668556" y="5631940"/>
                    <a:pt x="511237" y="5512356"/>
                  </a:cubicBezTo>
                  <a:cubicBezTo>
                    <a:pt x="471152" y="5483468"/>
                    <a:pt x="433642" y="5451220"/>
                    <a:pt x="395572" y="5419757"/>
                  </a:cubicBezTo>
                  <a:cubicBezTo>
                    <a:pt x="356831" y="5388965"/>
                    <a:pt x="321112" y="5354926"/>
                    <a:pt x="284722" y="5321559"/>
                  </a:cubicBezTo>
                  <a:lnTo>
                    <a:pt x="257513" y="5296477"/>
                  </a:lnTo>
                  <a:lnTo>
                    <a:pt x="243853" y="5283937"/>
                  </a:lnTo>
                  <a:lnTo>
                    <a:pt x="230752" y="5270836"/>
                  </a:lnTo>
                  <a:lnTo>
                    <a:pt x="178574" y="5218322"/>
                  </a:lnTo>
                  <a:cubicBezTo>
                    <a:pt x="161331" y="5200631"/>
                    <a:pt x="143191" y="5183948"/>
                    <a:pt x="126508" y="5165584"/>
                  </a:cubicBezTo>
                  <a:lnTo>
                    <a:pt x="76345" y="5111167"/>
                  </a:lnTo>
                  <a:cubicBezTo>
                    <a:pt x="59774" y="5092916"/>
                    <a:pt x="42530" y="5075112"/>
                    <a:pt x="26407" y="5056413"/>
                  </a:cubicBezTo>
                  <a:lnTo>
                    <a:pt x="0" y="5024776"/>
                  </a:lnTo>
                  <a:lnTo>
                    <a:pt x="0" y="4492798"/>
                  </a:lnTo>
                  <a:lnTo>
                    <a:pt x="28534" y="4537879"/>
                  </a:lnTo>
                  <a:cubicBezTo>
                    <a:pt x="41299" y="4556130"/>
                    <a:pt x="54175" y="4574382"/>
                    <a:pt x="66604" y="4592745"/>
                  </a:cubicBezTo>
                  <a:lnTo>
                    <a:pt x="104114" y="4647834"/>
                  </a:lnTo>
                  <a:lnTo>
                    <a:pt x="143751" y="4701580"/>
                  </a:lnTo>
                  <a:cubicBezTo>
                    <a:pt x="156964" y="4719495"/>
                    <a:pt x="169728" y="4737746"/>
                    <a:pt x="182717" y="4755773"/>
                  </a:cubicBezTo>
                  <a:lnTo>
                    <a:pt x="223810" y="4808399"/>
                  </a:lnTo>
                  <a:lnTo>
                    <a:pt x="264679" y="4861249"/>
                  </a:lnTo>
                  <a:cubicBezTo>
                    <a:pt x="278563" y="4878717"/>
                    <a:pt x="293455" y="4895288"/>
                    <a:pt x="307788" y="4912420"/>
                  </a:cubicBezTo>
                  <a:lnTo>
                    <a:pt x="351232" y="4963254"/>
                  </a:lnTo>
                  <a:cubicBezTo>
                    <a:pt x="365788" y="4980162"/>
                    <a:pt x="381688" y="4995837"/>
                    <a:pt x="397028" y="5012185"/>
                  </a:cubicBezTo>
                  <a:lnTo>
                    <a:pt x="443496" y="5060444"/>
                  </a:lnTo>
                  <a:lnTo>
                    <a:pt x="455140" y="5072537"/>
                  </a:lnTo>
                  <a:lnTo>
                    <a:pt x="467345" y="5083958"/>
                  </a:lnTo>
                  <a:lnTo>
                    <a:pt x="491755" y="5106912"/>
                  </a:lnTo>
                  <a:lnTo>
                    <a:pt x="540686" y="5152819"/>
                  </a:lnTo>
                  <a:lnTo>
                    <a:pt x="552890" y="5164353"/>
                  </a:lnTo>
                  <a:lnTo>
                    <a:pt x="565655" y="5175214"/>
                  </a:lnTo>
                  <a:lnTo>
                    <a:pt x="591072" y="5197048"/>
                  </a:lnTo>
                  <a:cubicBezTo>
                    <a:pt x="624999" y="5226160"/>
                    <a:pt x="658366" y="5256056"/>
                    <a:pt x="694197" y="5283041"/>
                  </a:cubicBezTo>
                  <a:cubicBezTo>
                    <a:pt x="834272" y="5394675"/>
                    <a:pt x="985207" y="5493881"/>
                    <a:pt x="1146221" y="5573716"/>
                  </a:cubicBezTo>
                  <a:cubicBezTo>
                    <a:pt x="1307122" y="5653774"/>
                    <a:pt x="1476869" y="5715918"/>
                    <a:pt x="1650982" y="5758130"/>
                  </a:cubicBezTo>
                  <a:lnTo>
                    <a:pt x="1716485" y="5772798"/>
                  </a:lnTo>
                  <a:cubicBezTo>
                    <a:pt x="1738431" y="5777390"/>
                    <a:pt x="1759929" y="5783100"/>
                    <a:pt x="1782211" y="5786235"/>
                  </a:cubicBezTo>
                  <a:lnTo>
                    <a:pt x="1848386" y="5796984"/>
                  </a:lnTo>
                  <a:lnTo>
                    <a:pt x="1881417" y="5802359"/>
                  </a:lnTo>
                  <a:cubicBezTo>
                    <a:pt x="1892390" y="5804151"/>
                    <a:pt x="1903363" y="5806054"/>
                    <a:pt x="1914560" y="5807061"/>
                  </a:cubicBezTo>
                  <a:cubicBezTo>
                    <a:pt x="1959012" y="5811765"/>
                    <a:pt x="2003241" y="5817251"/>
                    <a:pt x="2047469" y="5821282"/>
                  </a:cubicBezTo>
                  <a:lnTo>
                    <a:pt x="2180601" y="5828896"/>
                  </a:lnTo>
                  <a:lnTo>
                    <a:pt x="2313622" y="5830463"/>
                  </a:lnTo>
                  <a:cubicBezTo>
                    <a:pt x="2335680" y="5830799"/>
                    <a:pt x="2357962" y="5829008"/>
                    <a:pt x="2380021" y="5828448"/>
                  </a:cubicBezTo>
                  <a:lnTo>
                    <a:pt x="2446195" y="5826433"/>
                  </a:lnTo>
                  <a:cubicBezTo>
                    <a:pt x="2468029" y="5826208"/>
                    <a:pt x="2490647" y="5824193"/>
                    <a:pt x="2513041" y="5822737"/>
                  </a:cubicBezTo>
                  <a:lnTo>
                    <a:pt x="2580111" y="5818258"/>
                  </a:lnTo>
                  <a:lnTo>
                    <a:pt x="2613590" y="5816355"/>
                  </a:lnTo>
                  <a:lnTo>
                    <a:pt x="2646845" y="5813108"/>
                  </a:lnTo>
                  <a:cubicBezTo>
                    <a:pt x="2669016" y="5810869"/>
                    <a:pt x="2691074" y="5808741"/>
                    <a:pt x="2713244" y="5806838"/>
                  </a:cubicBezTo>
                  <a:cubicBezTo>
                    <a:pt x="2889933" y="5789371"/>
                    <a:pt x="3062815" y="5762050"/>
                    <a:pt x="3230882" y="5721292"/>
                  </a:cubicBezTo>
                  <a:cubicBezTo>
                    <a:pt x="3398837" y="5680423"/>
                    <a:pt x="3562426" y="5626902"/>
                    <a:pt x="3720416" y="5556472"/>
                  </a:cubicBezTo>
                  <a:cubicBezTo>
                    <a:pt x="3759381" y="5537997"/>
                    <a:pt x="3798347" y="5518962"/>
                    <a:pt x="3837425" y="5499927"/>
                  </a:cubicBezTo>
                  <a:cubicBezTo>
                    <a:pt x="3875271" y="5478765"/>
                    <a:pt x="3913900" y="5458610"/>
                    <a:pt x="3951634" y="5436552"/>
                  </a:cubicBezTo>
                  <a:lnTo>
                    <a:pt x="4007284" y="5401841"/>
                  </a:lnTo>
                  <a:lnTo>
                    <a:pt x="4035164" y="5384374"/>
                  </a:lnTo>
                  <a:lnTo>
                    <a:pt x="4049049" y="5375640"/>
                  </a:lnTo>
                  <a:lnTo>
                    <a:pt x="4062485" y="5366123"/>
                  </a:lnTo>
                  <a:lnTo>
                    <a:pt x="4116567" y="5328277"/>
                  </a:lnTo>
                  <a:cubicBezTo>
                    <a:pt x="4134594" y="5315624"/>
                    <a:pt x="4152957" y="5303420"/>
                    <a:pt x="4169976" y="5289199"/>
                  </a:cubicBezTo>
                  <a:lnTo>
                    <a:pt x="4222042" y="5247994"/>
                  </a:lnTo>
                  <a:cubicBezTo>
                    <a:pt x="4239398" y="5234222"/>
                    <a:pt x="4256865" y="5220562"/>
                    <a:pt x="4273213" y="5205558"/>
                  </a:cubicBezTo>
                  <a:lnTo>
                    <a:pt x="4323151" y="5161329"/>
                  </a:lnTo>
                  <a:cubicBezTo>
                    <a:pt x="4339611" y="5146437"/>
                    <a:pt x="4356631" y="5131881"/>
                    <a:pt x="4371971" y="5116093"/>
                  </a:cubicBezTo>
                  <a:cubicBezTo>
                    <a:pt x="4435457" y="5054398"/>
                    <a:pt x="4496258" y="4991135"/>
                    <a:pt x="4546868" y="4924400"/>
                  </a:cubicBezTo>
                  <a:cubicBezTo>
                    <a:pt x="4600054" y="4858450"/>
                    <a:pt x="4640699" y="4788916"/>
                    <a:pt x="4675634" y="4715352"/>
                  </a:cubicBezTo>
                  <a:lnTo>
                    <a:pt x="4700155" y="4659255"/>
                  </a:lnTo>
                  <a:lnTo>
                    <a:pt x="4721206" y="4600135"/>
                  </a:lnTo>
                  <a:cubicBezTo>
                    <a:pt x="4728707" y="4580988"/>
                    <a:pt x="4733970" y="4559266"/>
                    <a:pt x="4740465" y="4538887"/>
                  </a:cubicBezTo>
                  <a:cubicBezTo>
                    <a:pt x="4746623" y="4518061"/>
                    <a:pt x="4753005" y="4497906"/>
                    <a:pt x="4758492" y="4475848"/>
                  </a:cubicBezTo>
                  <a:cubicBezTo>
                    <a:pt x="4803168" y="4303637"/>
                    <a:pt x="4840902" y="4115080"/>
                    <a:pt x="4891288" y="3930329"/>
                  </a:cubicBezTo>
                  <a:cubicBezTo>
                    <a:pt x="4940891" y="3744906"/>
                    <a:pt x="5000235" y="3562059"/>
                    <a:pt x="5066298" y="3382235"/>
                  </a:cubicBezTo>
                  <a:cubicBezTo>
                    <a:pt x="5124186" y="3226932"/>
                    <a:pt x="5154530" y="3064015"/>
                    <a:pt x="5156994" y="2898635"/>
                  </a:cubicBezTo>
                  <a:cubicBezTo>
                    <a:pt x="5159681" y="2733255"/>
                    <a:pt x="5132920" y="2565636"/>
                    <a:pt x="5083317" y="2402047"/>
                  </a:cubicBezTo>
                  <a:cubicBezTo>
                    <a:pt x="5033938" y="2238123"/>
                    <a:pt x="4960150" y="2079013"/>
                    <a:pt x="4871022" y="1926958"/>
                  </a:cubicBezTo>
                  <a:cubicBezTo>
                    <a:pt x="4826570" y="1850818"/>
                    <a:pt x="4777415" y="1776918"/>
                    <a:pt x="4727028" y="1703577"/>
                  </a:cubicBezTo>
                  <a:cubicBezTo>
                    <a:pt x="4676418" y="1630349"/>
                    <a:pt x="4622784" y="1558464"/>
                    <a:pt x="4563776" y="1490834"/>
                  </a:cubicBezTo>
                  <a:cubicBezTo>
                    <a:pt x="4503647" y="1423764"/>
                    <a:pt x="4439041" y="1359157"/>
                    <a:pt x="4370291" y="1300596"/>
                  </a:cubicBezTo>
                  <a:cubicBezTo>
                    <a:pt x="4336812" y="1270141"/>
                    <a:pt x="4301541" y="1242148"/>
                    <a:pt x="4266046" y="1214491"/>
                  </a:cubicBezTo>
                  <a:cubicBezTo>
                    <a:pt x="4248355" y="1200607"/>
                    <a:pt x="4230776" y="1186611"/>
                    <a:pt x="4212973" y="1173062"/>
                  </a:cubicBezTo>
                  <a:cubicBezTo>
                    <a:pt x="4194722" y="1160074"/>
                    <a:pt x="4176359" y="1147197"/>
                    <a:pt x="4157995" y="1134545"/>
                  </a:cubicBezTo>
                  <a:cubicBezTo>
                    <a:pt x="4011426" y="1031980"/>
                    <a:pt x="3855004" y="948562"/>
                    <a:pt x="3697126" y="881044"/>
                  </a:cubicBezTo>
                  <a:lnTo>
                    <a:pt x="3637670" y="856747"/>
                  </a:lnTo>
                  <a:lnTo>
                    <a:pt x="3608222" y="844318"/>
                  </a:lnTo>
                  <a:cubicBezTo>
                    <a:pt x="3598480" y="840063"/>
                    <a:pt x="3588179" y="837040"/>
                    <a:pt x="3578214" y="833457"/>
                  </a:cubicBezTo>
                  <a:lnTo>
                    <a:pt x="3518309" y="812294"/>
                  </a:lnTo>
                  <a:cubicBezTo>
                    <a:pt x="3513383" y="810503"/>
                    <a:pt x="3508344" y="808823"/>
                    <a:pt x="3503417" y="806920"/>
                  </a:cubicBezTo>
                  <a:cubicBezTo>
                    <a:pt x="3498603" y="804792"/>
                    <a:pt x="3494236" y="801993"/>
                    <a:pt x="3489533" y="799642"/>
                  </a:cubicBezTo>
                  <a:cubicBezTo>
                    <a:pt x="3480240" y="794827"/>
                    <a:pt x="3470498" y="791020"/>
                    <a:pt x="3460869" y="787101"/>
                  </a:cubicBezTo>
                  <a:lnTo>
                    <a:pt x="3402980" y="763475"/>
                  </a:lnTo>
                  <a:lnTo>
                    <a:pt x="3374092" y="751606"/>
                  </a:lnTo>
                  <a:cubicBezTo>
                    <a:pt x="3364462" y="747688"/>
                    <a:pt x="3354945" y="743433"/>
                    <a:pt x="3344980" y="740409"/>
                  </a:cubicBezTo>
                  <a:lnTo>
                    <a:pt x="3226627" y="700772"/>
                  </a:lnTo>
                  <a:cubicBezTo>
                    <a:pt x="3067405" y="652849"/>
                    <a:pt x="2902697" y="625192"/>
                    <a:pt x="2735750" y="614667"/>
                  </a:cubicBezTo>
                  <a:cubicBezTo>
                    <a:pt x="2714811" y="613435"/>
                    <a:pt x="2694209" y="610860"/>
                    <a:pt x="2673158" y="610412"/>
                  </a:cubicBezTo>
                  <a:lnTo>
                    <a:pt x="2610119" y="609628"/>
                  </a:lnTo>
                  <a:lnTo>
                    <a:pt x="2547080" y="608620"/>
                  </a:lnTo>
                  <a:cubicBezTo>
                    <a:pt x="2536443" y="608173"/>
                    <a:pt x="2526365" y="608397"/>
                    <a:pt x="2516400" y="608844"/>
                  </a:cubicBezTo>
                  <a:lnTo>
                    <a:pt x="2486280" y="609740"/>
                  </a:lnTo>
                  <a:cubicBezTo>
                    <a:pt x="2466125" y="609852"/>
                    <a:pt x="2446307" y="611868"/>
                    <a:pt x="2426376" y="613099"/>
                  </a:cubicBezTo>
                  <a:cubicBezTo>
                    <a:pt x="2406333" y="613995"/>
                    <a:pt x="2386627" y="616458"/>
                    <a:pt x="2366920" y="618474"/>
                  </a:cubicBezTo>
                  <a:cubicBezTo>
                    <a:pt x="2357066" y="619482"/>
                    <a:pt x="2347101" y="620153"/>
                    <a:pt x="2337248" y="621497"/>
                  </a:cubicBezTo>
                  <a:lnTo>
                    <a:pt x="2307800" y="625528"/>
                  </a:lnTo>
                  <a:lnTo>
                    <a:pt x="2278351" y="629559"/>
                  </a:lnTo>
                  <a:lnTo>
                    <a:pt x="2249127" y="634710"/>
                  </a:lnTo>
                  <a:cubicBezTo>
                    <a:pt x="2093377" y="661918"/>
                    <a:pt x="1942329" y="710849"/>
                    <a:pt x="1796096" y="781726"/>
                  </a:cubicBezTo>
                  <a:cubicBezTo>
                    <a:pt x="1649751" y="852268"/>
                    <a:pt x="1508892" y="944307"/>
                    <a:pt x="1370833" y="1048663"/>
                  </a:cubicBezTo>
                  <a:cubicBezTo>
                    <a:pt x="1232774" y="1153244"/>
                    <a:pt x="1097290" y="1269917"/>
                    <a:pt x="959790" y="1390844"/>
                  </a:cubicBezTo>
                  <a:lnTo>
                    <a:pt x="749062" y="1577611"/>
                  </a:lnTo>
                  <a:cubicBezTo>
                    <a:pt x="674602" y="1642329"/>
                    <a:pt x="599806" y="1704137"/>
                    <a:pt x="524786" y="1763145"/>
                  </a:cubicBezTo>
                  <a:cubicBezTo>
                    <a:pt x="374858" y="1881498"/>
                    <a:pt x="223810" y="1987422"/>
                    <a:pt x="84071" y="2098496"/>
                  </a:cubicBezTo>
                  <a:lnTo>
                    <a:pt x="0" y="2168094"/>
                  </a:lnTo>
                  <a:lnTo>
                    <a:pt x="0" y="1576676"/>
                  </a:lnTo>
                  <a:lnTo>
                    <a:pt x="174655" y="1387597"/>
                  </a:lnTo>
                  <a:cubicBezTo>
                    <a:pt x="238926" y="1320079"/>
                    <a:pt x="302749" y="1254577"/>
                    <a:pt x="363661" y="1188626"/>
                  </a:cubicBezTo>
                  <a:lnTo>
                    <a:pt x="458052" y="1086397"/>
                  </a:lnTo>
                  <a:cubicBezTo>
                    <a:pt x="490635" y="1051351"/>
                    <a:pt x="523666" y="1016416"/>
                    <a:pt x="557257" y="981593"/>
                  </a:cubicBezTo>
                  <a:cubicBezTo>
                    <a:pt x="691510" y="842414"/>
                    <a:pt x="835055" y="705699"/>
                    <a:pt x="994165" y="578389"/>
                  </a:cubicBezTo>
                  <a:cubicBezTo>
                    <a:pt x="1152939" y="451190"/>
                    <a:pt x="1328060" y="333398"/>
                    <a:pt x="1520873" y="237215"/>
                  </a:cubicBezTo>
                  <a:cubicBezTo>
                    <a:pt x="1713238" y="141033"/>
                    <a:pt x="1924302" y="68028"/>
                    <a:pt x="2141748" y="31190"/>
                  </a:cubicBezTo>
                  <a:lnTo>
                    <a:pt x="2182505" y="24360"/>
                  </a:lnTo>
                  <a:cubicBezTo>
                    <a:pt x="2196165" y="22344"/>
                    <a:pt x="2209826" y="20665"/>
                    <a:pt x="2223374" y="18873"/>
                  </a:cubicBezTo>
                  <a:lnTo>
                    <a:pt x="2264355" y="13611"/>
                  </a:lnTo>
                  <a:cubicBezTo>
                    <a:pt x="2278015" y="11931"/>
                    <a:pt x="2291676" y="10924"/>
                    <a:pt x="2305336" y="9580"/>
                  </a:cubicBezTo>
                  <a:cubicBezTo>
                    <a:pt x="2332657" y="7229"/>
                    <a:pt x="2360090" y="4653"/>
                    <a:pt x="2387410" y="3645"/>
                  </a:cubicBezTo>
                  <a:cubicBezTo>
                    <a:pt x="2414731" y="2414"/>
                    <a:pt x="2442164" y="510"/>
                    <a:pt x="2469373" y="622"/>
                  </a:cubicBezTo>
                  <a:close/>
                </a:path>
              </a:pathLst>
            </a:custGeom>
            <a:gradFill>
              <a:gsLst>
                <a:gs pos="37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 name="Freeform: Shape 13">
              <a:extLst>
                <a:ext uri="{FF2B5EF4-FFF2-40B4-BE49-F238E27FC236}">
                  <a16:creationId xmlns:a16="http://schemas.microsoft.com/office/drawing/2014/main" id="{67C4629D-4AB7-48D4-A61B-1AE1837A78E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176241"/>
              <a:ext cx="5646908" cy="6130481"/>
            </a:xfrm>
            <a:custGeom>
              <a:avLst/>
              <a:gdLst>
                <a:gd name="connsiteX0" fmla="*/ 2616837 w 5646908"/>
                <a:gd name="connsiteY0" fmla="*/ 0 h 6130481"/>
                <a:gd name="connsiteX1" fmla="*/ 4918721 w 5646908"/>
                <a:gd name="connsiteY1" fmla="*/ 1134258 h 6130481"/>
                <a:gd name="connsiteX2" fmla="*/ 5539036 w 5646908"/>
                <a:gd name="connsiteY2" fmla="*/ 3362353 h 6130481"/>
                <a:gd name="connsiteX3" fmla="*/ 4712024 w 5646908"/>
                <a:gd name="connsiteY3" fmla="*/ 5293280 h 6130481"/>
                <a:gd name="connsiteX4" fmla="*/ 2547864 w 5646908"/>
                <a:gd name="connsiteY4" fmla="*/ 6130481 h 6130481"/>
                <a:gd name="connsiteX5" fmla="*/ 263223 w 5646908"/>
                <a:gd name="connsiteY5" fmla="*/ 5212325 h 6130481"/>
                <a:gd name="connsiteX6" fmla="*/ 49974 w 5646908"/>
                <a:gd name="connsiteY6" fmla="*/ 4985345 h 6130481"/>
                <a:gd name="connsiteX7" fmla="*/ 0 w 5646908"/>
                <a:gd name="connsiteY7" fmla="*/ 4920618 h 6130481"/>
                <a:gd name="connsiteX8" fmla="*/ 0 w 5646908"/>
                <a:gd name="connsiteY8" fmla="*/ 3760303 h 6130481"/>
                <a:gd name="connsiteX9" fmla="*/ 80488 w 5646908"/>
                <a:gd name="connsiteY9" fmla="*/ 3974159 h 6130481"/>
                <a:gd name="connsiteX10" fmla="*/ 664748 w 5646908"/>
                <a:gd name="connsiteY10" fmla="*/ 4813600 h 6130481"/>
                <a:gd name="connsiteX11" fmla="*/ 2548087 w 5646908"/>
                <a:gd name="connsiteY11" fmla="*/ 5570406 h 6130481"/>
                <a:gd name="connsiteX12" fmla="*/ 3536561 w 5646908"/>
                <a:gd name="connsiteY12" fmla="*/ 5407153 h 6130481"/>
                <a:gd name="connsiteX13" fmla="*/ 4308035 w 5646908"/>
                <a:gd name="connsiteY13" fmla="*/ 4897241 h 6130481"/>
                <a:gd name="connsiteX14" fmla="*/ 4569038 w 5646908"/>
                <a:gd name="connsiteY14" fmla="*/ 4564802 h 6130481"/>
                <a:gd name="connsiteX15" fmla="*/ 4699147 w 5646908"/>
                <a:gd name="connsiteY15" fmla="*/ 4149952 h 6130481"/>
                <a:gd name="connsiteX16" fmla="*/ 5003034 w 5646908"/>
                <a:gd name="connsiteY16" fmla="*/ 3168421 h 6130481"/>
                <a:gd name="connsiteX17" fmla="*/ 4994189 w 5646908"/>
                <a:gd name="connsiteY17" fmla="*/ 2321590 h 6130481"/>
                <a:gd name="connsiteX18" fmla="*/ 4487860 w 5646908"/>
                <a:gd name="connsiteY18" fmla="*/ 1501856 h 6130481"/>
                <a:gd name="connsiteX19" fmla="*/ 3640469 w 5646908"/>
                <a:gd name="connsiteY19" fmla="*/ 808425 h 6130481"/>
                <a:gd name="connsiteX20" fmla="*/ 2616837 w 5646908"/>
                <a:gd name="connsiteY20" fmla="*/ 559851 h 6130481"/>
                <a:gd name="connsiteX21" fmla="*/ 1762952 w 5646908"/>
                <a:gd name="connsiteY21" fmla="*/ 812008 h 6130481"/>
                <a:gd name="connsiteX22" fmla="*/ 939635 w 5646908"/>
                <a:gd name="connsiteY22" fmla="*/ 1502976 h 6130481"/>
                <a:gd name="connsiteX23" fmla="*/ 585250 w 5646908"/>
                <a:gd name="connsiteY23" fmla="*/ 1831049 h 6130481"/>
                <a:gd name="connsiteX24" fmla="*/ 40403 w 5646908"/>
                <a:gd name="connsiteY24" fmla="*/ 2389556 h 6130481"/>
                <a:gd name="connsiteX25" fmla="*/ 0 w 5646908"/>
                <a:gd name="connsiteY25" fmla="*/ 2456747 h 6130481"/>
                <a:gd name="connsiteX26" fmla="*/ 0 w 5646908"/>
                <a:gd name="connsiteY26" fmla="*/ 1601114 h 6130481"/>
                <a:gd name="connsiteX27" fmla="*/ 93200 w 5646908"/>
                <a:gd name="connsiteY27" fmla="*/ 1513741 h 6130481"/>
                <a:gd name="connsiteX28" fmla="*/ 535423 w 5646908"/>
                <a:gd name="connsiteY28" fmla="*/ 1107273 h 6130481"/>
                <a:gd name="connsiteX29" fmla="*/ 2616837 w 5646908"/>
                <a:gd name="connsiteY29" fmla="*/ 0 h 6130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646908" h="6130481">
                  <a:moveTo>
                    <a:pt x="2616837" y="0"/>
                  </a:moveTo>
                  <a:cubicBezTo>
                    <a:pt x="3596241" y="0"/>
                    <a:pt x="4322479" y="463445"/>
                    <a:pt x="4918721" y="1134258"/>
                  </a:cubicBezTo>
                  <a:cubicBezTo>
                    <a:pt x="5416317" y="1694109"/>
                    <a:pt x="5857703" y="2516643"/>
                    <a:pt x="5539036" y="3362353"/>
                  </a:cubicBezTo>
                  <a:cubicBezTo>
                    <a:pt x="5111758" y="4496612"/>
                    <a:pt x="5300763" y="4716633"/>
                    <a:pt x="4712024" y="5293280"/>
                  </a:cubicBezTo>
                  <a:cubicBezTo>
                    <a:pt x="4123284" y="5869926"/>
                    <a:pt x="3446201" y="6130481"/>
                    <a:pt x="2547864" y="6130481"/>
                  </a:cubicBezTo>
                  <a:cubicBezTo>
                    <a:pt x="1657476" y="6130481"/>
                    <a:pt x="850619" y="5780127"/>
                    <a:pt x="263223" y="5212325"/>
                  </a:cubicBezTo>
                  <a:cubicBezTo>
                    <a:pt x="188497" y="5140091"/>
                    <a:pt x="117321" y="5064339"/>
                    <a:pt x="49974" y="4985345"/>
                  </a:cubicBezTo>
                  <a:lnTo>
                    <a:pt x="0" y="4920618"/>
                  </a:lnTo>
                  <a:lnTo>
                    <a:pt x="0" y="3760303"/>
                  </a:lnTo>
                  <a:lnTo>
                    <a:pt x="80488" y="3974159"/>
                  </a:lnTo>
                  <a:cubicBezTo>
                    <a:pt x="217875" y="4289243"/>
                    <a:pt x="414383" y="4571632"/>
                    <a:pt x="664748" y="4813600"/>
                  </a:cubicBezTo>
                  <a:cubicBezTo>
                    <a:pt x="1169734" y="5301566"/>
                    <a:pt x="1838644" y="5570406"/>
                    <a:pt x="2548087" y="5570406"/>
                  </a:cubicBezTo>
                  <a:cubicBezTo>
                    <a:pt x="2928786" y="5570406"/>
                    <a:pt x="3252156" y="5516996"/>
                    <a:pt x="3536561" y="5407153"/>
                  </a:cubicBezTo>
                  <a:cubicBezTo>
                    <a:pt x="3815366" y="5299438"/>
                    <a:pt x="4067747" y="5132603"/>
                    <a:pt x="4308035" y="4897241"/>
                  </a:cubicBezTo>
                  <a:cubicBezTo>
                    <a:pt x="4475095" y="4733653"/>
                    <a:pt x="4533767" y="4637358"/>
                    <a:pt x="4569038" y="4564802"/>
                  </a:cubicBezTo>
                  <a:cubicBezTo>
                    <a:pt x="4619313" y="4461453"/>
                    <a:pt x="4652792" y="4330784"/>
                    <a:pt x="4699147" y="4149952"/>
                  </a:cubicBezTo>
                  <a:cubicBezTo>
                    <a:pt x="4758491" y="3918846"/>
                    <a:pt x="4839558" y="3602194"/>
                    <a:pt x="5003034" y="3168421"/>
                  </a:cubicBezTo>
                  <a:cubicBezTo>
                    <a:pt x="5103024" y="2902940"/>
                    <a:pt x="5100112" y="2626037"/>
                    <a:pt x="4994189" y="2321590"/>
                  </a:cubicBezTo>
                  <a:cubicBezTo>
                    <a:pt x="4900470" y="2052526"/>
                    <a:pt x="4725460" y="1769129"/>
                    <a:pt x="4487860" y="1501856"/>
                  </a:cubicBezTo>
                  <a:cubicBezTo>
                    <a:pt x="4210285" y="1189683"/>
                    <a:pt x="3933047" y="962832"/>
                    <a:pt x="3640469" y="808425"/>
                  </a:cubicBezTo>
                  <a:cubicBezTo>
                    <a:pt x="3323369" y="641141"/>
                    <a:pt x="2988578" y="559851"/>
                    <a:pt x="2616837" y="559851"/>
                  </a:cubicBezTo>
                  <a:cubicBezTo>
                    <a:pt x="2315413" y="559851"/>
                    <a:pt x="2044110" y="640134"/>
                    <a:pt x="1762952" y="812008"/>
                  </a:cubicBezTo>
                  <a:cubicBezTo>
                    <a:pt x="1472838" y="989593"/>
                    <a:pt x="1197167" y="1250707"/>
                    <a:pt x="939635" y="1502976"/>
                  </a:cubicBezTo>
                  <a:cubicBezTo>
                    <a:pt x="819379" y="1620769"/>
                    <a:pt x="700355" y="1727700"/>
                    <a:pt x="585250" y="1831049"/>
                  </a:cubicBezTo>
                  <a:cubicBezTo>
                    <a:pt x="362317" y="2031140"/>
                    <a:pt x="169840" y="2204022"/>
                    <a:pt x="40403" y="2389556"/>
                  </a:cubicBezTo>
                  <a:lnTo>
                    <a:pt x="0" y="2456747"/>
                  </a:lnTo>
                  <a:lnTo>
                    <a:pt x="0" y="1601114"/>
                  </a:lnTo>
                  <a:lnTo>
                    <a:pt x="93200" y="1513741"/>
                  </a:lnTo>
                  <a:cubicBezTo>
                    <a:pt x="237107" y="1383294"/>
                    <a:pt x="388238" y="1251435"/>
                    <a:pt x="535423" y="1107273"/>
                  </a:cubicBezTo>
                  <a:cubicBezTo>
                    <a:pt x="1124050" y="530627"/>
                    <a:pt x="1718500" y="0"/>
                    <a:pt x="2616837" y="0"/>
                  </a:cubicBezTo>
                  <a:close/>
                </a:path>
              </a:pathLst>
            </a:custGeom>
            <a:gradFill>
              <a:gsLst>
                <a:gs pos="2000">
                  <a:schemeClr val="bg1">
                    <a:alpha val="10000"/>
                  </a:schemeClr>
                </a:gs>
                <a:gs pos="54000">
                  <a:schemeClr val="accent6">
                    <a:alpha val="10000"/>
                  </a:schemeClr>
                </a:gs>
                <a:gs pos="100000">
                  <a:schemeClr val="bg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Shape 14">
              <a:extLst>
                <a:ext uri="{FF2B5EF4-FFF2-40B4-BE49-F238E27FC236}">
                  <a16:creationId xmlns:a16="http://schemas.microsoft.com/office/drawing/2014/main" id="{D1E30050-9FC4-4CC7-8C0B-BF5EFD1064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176241"/>
              <a:ext cx="5517522" cy="6130481"/>
            </a:xfrm>
            <a:custGeom>
              <a:avLst/>
              <a:gdLst>
                <a:gd name="connsiteX0" fmla="*/ 2549095 w 5517522"/>
                <a:gd name="connsiteY0" fmla="*/ 0 h 6130481"/>
                <a:gd name="connsiteX1" fmla="*/ 4804175 w 5517522"/>
                <a:gd name="connsiteY1" fmla="*/ 1134258 h 6130481"/>
                <a:gd name="connsiteX2" fmla="*/ 5411838 w 5517522"/>
                <a:gd name="connsiteY2" fmla="*/ 3362353 h 6130481"/>
                <a:gd name="connsiteX3" fmla="*/ 4601621 w 5517522"/>
                <a:gd name="connsiteY3" fmla="*/ 5293280 h 6130481"/>
                <a:gd name="connsiteX4" fmla="*/ 2481577 w 5517522"/>
                <a:gd name="connsiteY4" fmla="*/ 6130481 h 6130481"/>
                <a:gd name="connsiteX5" fmla="*/ 243517 w 5517522"/>
                <a:gd name="connsiteY5" fmla="*/ 5212325 h 6130481"/>
                <a:gd name="connsiteX6" fmla="*/ 34587 w 5517522"/>
                <a:gd name="connsiteY6" fmla="*/ 4985345 h 6130481"/>
                <a:gd name="connsiteX7" fmla="*/ 0 w 5517522"/>
                <a:gd name="connsiteY7" fmla="*/ 4939620 h 6130481"/>
                <a:gd name="connsiteX8" fmla="*/ 0 w 5517522"/>
                <a:gd name="connsiteY8" fmla="*/ 3335329 h 6130481"/>
                <a:gd name="connsiteX9" fmla="*/ 17141 w 5517522"/>
                <a:gd name="connsiteY9" fmla="*/ 3448738 h 6130481"/>
                <a:gd name="connsiteX10" fmla="*/ 167489 w 5517522"/>
                <a:gd name="connsiteY10" fmla="*/ 3930490 h 6130481"/>
                <a:gd name="connsiteX11" fmla="*/ 715471 w 5517522"/>
                <a:gd name="connsiteY11" fmla="*/ 4734212 h 6130481"/>
                <a:gd name="connsiteX12" fmla="*/ 2481689 w 5517522"/>
                <a:gd name="connsiteY12" fmla="*/ 5458772 h 6130481"/>
                <a:gd name="connsiteX13" fmla="*/ 4126644 w 5517522"/>
                <a:gd name="connsiteY13" fmla="*/ 4818302 h 6130481"/>
                <a:gd name="connsiteX14" fmla="*/ 4360437 w 5517522"/>
                <a:gd name="connsiteY14" fmla="*/ 4516766 h 6130481"/>
                <a:gd name="connsiteX15" fmla="*/ 4480357 w 5517522"/>
                <a:gd name="connsiteY15" fmla="*/ 4122855 h 6130481"/>
                <a:gd name="connsiteX16" fmla="*/ 4781557 w 5517522"/>
                <a:gd name="connsiteY16" fmla="*/ 3129791 h 6130481"/>
                <a:gd name="connsiteX17" fmla="*/ 4771928 w 5517522"/>
                <a:gd name="connsiteY17" fmla="*/ 2357869 h 6130481"/>
                <a:gd name="connsiteX18" fmla="*/ 4297510 w 5517522"/>
                <a:gd name="connsiteY18" fmla="*/ 1575533 h 6130481"/>
                <a:gd name="connsiteX19" fmla="*/ 3498715 w 5517522"/>
                <a:gd name="connsiteY19" fmla="*/ 907071 h 6130481"/>
                <a:gd name="connsiteX20" fmla="*/ 2549095 w 5517522"/>
                <a:gd name="connsiteY20" fmla="*/ 671821 h 6130481"/>
                <a:gd name="connsiteX21" fmla="*/ 985319 w 5517522"/>
                <a:gd name="connsiteY21" fmla="*/ 1582475 h 6130481"/>
                <a:gd name="connsiteX22" fmla="*/ 634628 w 5517522"/>
                <a:gd name="connsiteY22" fmla="*/ 1913907 h 6130481"/>
                <a:gd name="connsiteX23" fmla="*/ 117662 w 5517522"/>
                <a:gd name="connsiteY23" fmla="*/ 2453044 h 6130481"/>
                <a:gd name="connsiteX24" fmla="*/ 2515 w 5517522"/>
                <a:gd name="connsiteY24" fmla="*/ 2685494 h 6130481"/>
                <a:gd name="connsiteX25" fmla="*/ 0 w 5517522"/>
                <a:gd name="connsiteY25" fmla="*/ 2696965 h 6130481"/>
                <a:gd name="connsiteX26" fmla="*/ 0 w 5517522"/>
                <a:gd name="connsiteY26" fmla="*/ 1587383 h 6130481"/>
                <a:gd name="connsiteX27" fmla="*/ 76951 w 5517522"/>
                <a:gd name="connsiteY27" fmla="*/ 1513741 h 6130481"/>
                <a:gd name="connsiteX28" fmla="*/ 510118 w 5517522"/>
                <a:gd name="connsiteY28" fmla="*/ 1107273 h 6130481"/>
                <a:gd name="connsiteX29" fmla="*/ 2549095 w 5517522"/>
                <a:gd name="connsiteY29" fmla="*/ 0 h 6130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517522" h="6130481">
                  <a:moveTo>
                    <a:pt x="2549095" y="0"/>
                  </a:moveTo>
                  <a:cubicBezTo>
                    <a:pt x="3508568" y="0"/>
                    <a:pt x="4219915" y="463445"/>
                    <a:pt x="4804175" y="1134258"/>
                  </a:cubicBezTo>
                  <a:cubicBezTo>
                    <a:pt x="5291694" y="1694109"/>
                    <a:pt x="5724011" y="2516643"/>
                    <a:pt x="5411838" y="3362353"/>
                  </a:cubicBezTo>
                  <a:cubicBezTo>
                    <a:pt x="4993181" y="4496612"/>
                    <a:pt x="5178268" y="4716633"/>
                    <a:pt x="4601621" y="5293280"/>
                  </a:cubicBezTo>
                  <a:cubicBezTo>
                    <a:pt x="4024863" y="5869926"/>
                    <a:pt x="3361551" y="6130481"/>
                    <a:pt x="2481577" y="6130481"/>
                  </a:cubicBezTo>
                  <a:cubicBezTo>
                    <a:pt x="1609329" y="6130481"/>
                    <a:pt x="818932" y="5780127"/>
                    <a:pt x="243517" y="5212325"/>
                  </a:cubicBezTo>
                  <a:cubicBezTo>
                    <a:pt x="170302" y="5140091"/>
                    <a:pt x="100568" y="5064339"/>
                    <a:pt x="34587" y="4985345"/>
                  </a:cubicBezTo>
                  <a:lnTo>
                    <a:pt x="0" y="4939620"/>
                  </a:lnTo>
                  <a:lnTo>
                    <a:pt x="0" y="3335329"/>
                  </a:lnTo>
                  <a:lnTo>
                    <a:pt x="17141" y="3448738"/>
                  </a:lnTo>
                  <a:cubicBezTo>
                    <a:pt x="50676" y="3613558"/>
                    <a:pt x="100867" y="3774516"/>
                    <a:pt x="167489" y="3930490"/>
                  </a:cubicBezTo>
                  <a:cubicBezTo>
                    <a:pt x="296255" y="4232138"/>
                    <a:pt x="480670" y="4502546"/>
                    <a:pt x="715471" y="4734212"/>
                  </a:cubicBezTo>
                  <a:cubicBezTo>
                    <a:pt x="1188993" y="5201464"/>
                    <a:pt x="1816250" y="5458772"/>
                    <a:pt x="2481689" y="5458772"/>
                  </a:cubicBezTo>
                  <a:cubicBezTo>
                    <a:pt x="3185758" y="5458772"/>
                    <a:pt x="3677755" y="5267191"/>
                    <a:pt x="4126644" y="4818302"/>
                  </a:cubicBezTo>
                  <a:cubicBezTo>
                    <a:pt x="4278363" y="4666583"/>
                    <a:pt x="4329982" y="4580701"/>
                    <a:pt x="4360437" y="4516766"/>
                  </a:cubicBezTo>
                  <a:cubicBezTo>
                    <a:pt x="4404890" y="4423495"/>
                    <a:pt x="4436577" y="4297417"/>
                    <a:pt x="4480357" y="4122855"/>
                  </a:cubicBezTo>
                  <a:cubicBezTo>
                    <a:pt x="4539030" y="3889285"/>
                    <a:pt x="4619425" y="3569275"/>
                    <a:pt x="4781557" y="3129791"/>
                  </a:cubicBezTo>
                  <a:cubicBezTo>
                    <a:pt x="4870238" y="2889503"/>
                    <a:pt x="4867103" y="2637010"/>
                    <a:pt x="4771928" y="2357869"/>
                  </a:cubicBezTo>
                  <a:cubicBezTo>
                    <a:pt x="4684815" y="2102465"/>
                    <a:pt x="4520779" y="1831945"/>
                    <a:pt x="4297510" y="1575533"/>
                  </a:cubicBezTo>
                  <a:cubicBezTo>
                    <a:pt x="4034492" y="1273549"/>
                    <a:pt x="3773266" y="1054983"/>
                    <a:pt x="3498715" y="907071"/>
                  </a:cubicBezTo>
                  <a:cubicBezTo>
                    <a:pt x="3204905" y="748745"/>
                    <a:pt x="2894187" y="671821"/>
                    <a:pt x="2549095" y="671821"/>
                  </a:cubicBezTo>
                  <a:cubicBezTo>
                    <a:pt x="1942553" y="671821"/>
                    <a:pt x="1518298" y="1049273"/>
                    <a:pt x="985319" y="1582475"/>
                  </a:cubicBezTo>
                  <a:cubicBezTo>
                    <a:pt x="865735" y="1702059"/>
                    <a:pt x="748278" y="1809774"/>
                    <a:pt x="634628" y="1913907"/>
                  </a:cubicBezTo>
                  <a:cubicBezTo>
                    <a:pt x="421325" y="2109407"/>
                    <a:pt x="237134" y="2278146"/>
                    <a:pt x="117662" y="2453044"/>
                  </a:cubicBezTo>
                  <a:cubicBezTo>
                    <a:pt x="64756" y="2530415"/>
                    <a:pt x="27022" y="2605799"/>
                    <a:pt x="2515" y="2685494"/>
                  </a:cubicBezTo>
                  <a:lnTo>
                    <a:pt x="0" y="2696965"/>
                  </a:lnTo>
                  <a:lnTo>
                    <a:pt x="0" y="1587383"/>
                  </a:lnTo>
                  <a:lnTo>
                    <a:pt x="76951" y="1513741"/>
                  </a:lnTo>
                  <a:cubicBezTo>
                    <a:pt x="217918" y="1383294"/>
                    <a:pt x="365956" y="1251435"/>
                    <a:pt x="510118" y="1107273"/>
                  </a:cubicBezTo>
                  <a:cubicBezTo>
                    <a:pt x="1086764" y="530627"/>
                    <a:pt x="1669121" y="0"/>
                    <a:pt x="2549095"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Freeform: Shape 15">
              <a:extLst>
                <a:ext uri="{FF2B5EF4-FFF2-40B4-BE49-F238E27FC236}">
                  <a16:creationId xmlns:a16="http://schemas.microsoft.com/office/drawing/2014/main" id="{E7E03733-50FD-49A6-B226-40F6A0AD454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0" y="176241"/>
              <a:ext cx="5517475" cy="6130481"/>
            </a:xfrm>
            <a:custGeom>
              <a:avLst/>
              <a:gdLst>
                <a:gd name="connsiteX0" fmla="*/ 2549095 w 5517475"/>
                <a:gd name="connsiteY0" fmla="*/ 0 h 6130481"/>
                <a:gd name="connsiteX1" fmla="*/ 4804175 w 5517475"/>
                <a:gd name="connsiteY1" fmla="*/ 1134258 h 6130481"/>
                <a:gd name="connsiteX2" fmla="*/ 5411838 w 5517475"/>
                <a:gd name="connsiteY2" fmla="*/ 3362353 h 6130481"/>
                <a:gd name="connsiteX3" fmla="*/ 4601621 w 5517475"/>
                <a:gd name="connsiteY3" fmla="*/ 5293280 h 6130481"/>
                <a:gd name="connsiteX4" fmla="*/ 2481577 w 5517475"/>
                <a:gd name="connsiteY4" fmla="*/ 6130481 h 6130481"/>
                <a:gd name="connsiteX5" fmla="*/ 243517 w 5517475"/>
                <a:gd name="connsiteY5" fmla="*/ 5212325 h 6130481"/>
                <a:gd name="connsiteX6" fmla="*/ 34587 w 5517475"/>
                <a:gd name="connsiteY6" fmla="*/ 4985345 h 6130481"/>
                <a:gd name="connsiteX7" fmla="*/ 0 w 5517475"/>
                <a:gd name="connsiteY7" fmla="*/ 4939620 h 6130481"/>
                <a:gd name="connsiteX8" fmla="*/ 0 w 5517475"/>
                <a:gd name="connsiteY8" fmla="*/ 3799573 h 6130481"/>
                <a:gd name="connsiteX9" fmla="*/ 64364 w 5517475"/>
                <a:gd name="connsiteY9" fmla="*/ 3974159 h 6130481"/>
                <a:gd name="connsiteX10" fmla="*/ 636644 w 5517475"/>
                <a:gd name="connsiteY10" fmla="*/ 4813600 h 6130481"/>
                <a:gd name="connsiteX11" fmla="*/ 2481577 w 5517475"/>
                <a:gd name="connsiteY11" fmla="*/ 5570406 h 6130481"/>
                <a:gd name="connsiteX12" fmla="*/ 3449896 w 5517475"/>
                <a:gd name="connsiteY12" fmla="*/ 5407153 h 6130481"/>
                <a:gd name="connsiteX13" fmla="*/ 4205695 w 5517475"/>
                <a:gd name="connsiteY13" fmla="*/ 4897241 h 6130481"/>
                <a:gd name="connsiteX14" fmla="*/ 4461434 w 5517475"/>
                <a:gd name="connsiteY14" fmla="*/ 4564802 h 6130481"/>
                <a:gd name="connsiteX15" fmla="*/ 4588969 w 5517475"/>
                <a:gd name="connsiteY15" fmla="*/ 4149952 h 6130481"/>
                <a:gd name="connsiteX16" fmla="*/ 4886585 w 5517475"/>
                <a:gd name="connsiteY16" fmla="*/ 3168421 h 6130481"/>
                <a:gd name="connsiteX17" fmla="*/ 4877964 w 5517475"/>
                <a:gd name="connsiteY17" fmla="*/ 2321590 h 6130481"/>
                <a:gd name="connsiteX18" fmla="*/ 4382048 w 5517475"/>
                <a:gd name="connsiteY18" fmla="*/ 1501856 h 6130481"/>
                <a:gd name="connsiteX19" fmla="*/ 3551900 w 5517475"/>
                <a:gd name="connsiteY19" fmla="*/ 808425 h 6130481"/>
                <a:gd name="connsiteX20" fmla="*/ 2549095 w 5517475"/>
                <a:gd name="connsiteY20" fmla="*/ 559851 h 6130481"/>
                <a:gd name="connsiteX21" fmla="*/ 1712566 w 5517475"/>
                <a:gd name="connsiteY21" fmla="*/ 812008 h 6130481"/>
                <a:gd name="connsiteX22" fmla="*/ 906044 w 5517475"/>
                <a:gd name="connsiteY22" fmla="*/ 1502976 h 6130481"/>
                <a:gd name="connsiteX23" fmla="*/ 558825 w 5517475"/>
                <a:gd name="connsiteY23" fmla="*/ 1831049 h 6130481"/>
                <a:gd name="connsiteX24" fmla="*/ 25063 w 5517475"/>
                <a:gd name="connsiteY24" fmla="*/ 2389556 h 6130481"/>
                <a:gd name="connsiteX25" fmla="*/ 0 w 5517475"/>
                <a:gd name="connsiteY25" fmla="*/ 2432109 h 6130481"/>
                <a:gd name="connsiteX26" fmla="*/ 0 w 5517475"/>
                <a:gd name="connsiteY26" fmla="*/ 1587383 h 6130481"/>
                <a:gd name="connsiteX27" fmla="*/ 76951 w 5517475"/>
                <a:gd name="connsiteY27" fmla="*/ 1513741 h 6130481"/>
                <a:gd name="connsiteX28" fmla="*/ 510118 w 5517475"/>
                <a:gd name="connsiteY28" fmla="*/ 1107273 h 6130481"/>
                <a:gd name="connsiteX29" fmla="*/ 2549095 w 5517475"/>
                <a:gd name="connsiteY29" fmla="*/ 0 h 6130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517475" h="6130481">
                  <a:moveTo>
                    <a:pt x="2549095" y="0"/>
                  </a:moveTo>
                  <a:cubicBezTo>
                    <a:pt x="3508568" y="0"/>
                    <a:pt x="4219915" y="463445"/>
                    <a:pt x="4804175" y="1134258"/>
                  </a:cubicBezTo>
                  <a:cubicBezTo>
                    <a:pt x="5291694" y="1694109"/>
                    <a:pt x="5723899" y="2516643"/>
                    <a:pt x="5411838" y="3362353"/>
                  </a:cubicBezTo>
                  <a:cubicBezTo>
                    <a:pt x="4993181" y="4496612"/>
                    <a:pt x="5178268" y="4716633"/>
                    <a:pt x="4601621" y="5293280"/>
                  </a:cubicBezTo>
                  <a:cubicBezTo>
                    <a:pt x="4024863" y="5869926"/>
                    <a:pt x="3361551" y="6130481"/>
                    <a:pt x="2481577" y="6130481"/>
                  </a:cubicBezTo>
                  <a:cubicBezTo>
                    <a:pt x="1609329" y="6130481"/>
                    <a:pt x="818932" y="5780127"/>
                    <a:pt x="243517" y="5212325"/>
                  </a:cubicBezTo>
                  <a:cubicBezTo>
                    <a:pt x="170302" y="5140091"/>
                    <a:pt x="100568" y="5064339"/>
                    <a:pt x="34587" y="4985345"/>
                  </a:cubicBezTo>
                  <a:lnTo>
                    <a:pt x="0" y="4939620"/>
                  </a:lnTo>
                  <a:lnTo>
                    <a:pt x="0" y="3799573"/>
                  </a:lnTo>
                  <a:lnTo>
                    <a:pt x="64364" y="3974159"/>
                  </a:lnTo>
                  <a:cubicBezTo>
                    <a:pt x="198841" y="4289243"/>
                    <a:pt x="391429" y="4571632"/>
                    <a:pt x="636644" y="4813600"/>
                  </a:cubicBezTo>
                  <a:cubicBezTo>
                    <a:pt x="1131328" y="5301566"/>
                    <a:pt x="1786578" y="5570406"/>
                    <a:pt x="2481577" y="5570406"/>
                  </a:cubicBezTo>
                  <a:cubicBezTo>
                    <a:pt x="2854550" y="5570406"/>
                    <a:pt x="3171314" y="5516996"/>
                    <a:pt x="3449896" y="5407153"/>
                  </a:cubicBezTo>
                  <a:cubicBezTo>
                    <a:pt x="3723103" y="5299438"/>
                    <a:pt x="3970333" y="5132603"/>
                    <a:pt x="4205695" y="4897241"/>
                  </a:cubicBezTo>
                  <a:cubicBezTo>
                    <a:pt x="4369395" y="4733653"/>
                    <a:pt x="4426836" y="4637358"/>
                    <a:pt x="4461434" y="4564802"/>
                  </a:cubicBezTo>
                  <a:cubicBezTo>
                    <a:pt x="4510701" y="4461453"/>
                    <a:pt x="4543509" y="4330784"/>
                    <a:pt x="4588969" y="4149952"/>
                  </a:cubicBezTo>
                  <a:cubicBezTo>
                    <a:pt x="4646969" y="3918846"/>
                    <a:pt x="4726468" y="3602194"/>
                    <a:pt x="4886585" y="3168421"/>
                  </a:cubicBezTo>
                  <a:cubicBezTo>
                    <a:pt x="4984560" y="2902940"/>
                    <a:pt x="4981760" y="2626037"/>
                    <a:pt x="4877964" y="2321590"/>
                  </a:cubicBezTo>
                  <a:cubicBezTo>
                    <a:pt x="4786260" y="2052526"/>
                    <a:pt x="4614834" y="1769129"/>
                    <a:pt x="4382048" y="1501856"/>
                  </a:cubicBezTo>
                  <a:cubicBezTo>
                    <a:pt x="4110072" y="1189683"/>
                    <a:pt x="3838544" y="962832"/>
                    <a:pt x="3551900" y="808425"/>
                  </a:cubicBezTo>
                  <a:cubicBezTo>
                    <a:pt x="3241183" y="641141"/>
                    <a:pt x="2913222" y="559851"/>
                    <a:pt x="2549095" y="559851"/>
                  </a:cubicBezTo>
                  <a:cubicBezTo>
                    <a:pt x="2253830" y="559851"/>
                    <a:pt x="1988013" y="640134"/>
                    <a:pt x="1712566" y="812008"/>
                  </a:cubicBezTo>
                  <a:cubicBezTo>
                    <a:pt x="1428385" y="989593"/>
                    <a:pt x="1158313" y="1250707"/>
                    <a:pt x="906044" y="1502976"/>
                  </a:cubicBezTo>
                  <a:cubicBezTo>
                    <a:pt x="788140" y="1620769"/>
                    <a:pt x="671579" y="1727700"/>
                    <a:pt x="558825" y="1831049"/>
                  </a:cubicBezTo>
                  <a:cubicBezTo>
                    <a:pt x="340371" y="2031140"/>
                    <a:pt x="151813" y="2204022"/>
                    <a:pt x="25063" y="2389556"/>
                  </a:cubicBezTo>
                  <a:lnTo>
                    <a:pt x="0" y="2432109"/>
                  </a:lnTo>
                  <a:lnTo>
                    <a:pt x="0" y="1587383"/>
                  </a:lnTo>
                  <a:lnTo>
                    <a:pt x="76951" y="1513741"/>
                  </a:lnTo>
                  <a:cubicBezTo>
                    <a:pt x="217918" y="1383294"/>
                    <a:pt x="365956" y="1251435"/>
                    <a:pt x="510118" y="1107273"/>
                  </a:cubicBezTo>
                  <a:cubicBezTo>
                    <a:pt x="1086764" y="530627"/>
                    <a:pt x="1669121" y="0"/>
                    <a:pt x="2549095"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 name="Freeform: Shape 16">
              <a:extLst>
                <a:ext uri="{FF2B5EF4-FFF2-40B4-BE49-F238E27FC236}">
                  <a16:creationId xmlns:a16="http://schemas.microsoft.com/office/drawing/2014/main" id="{8A614510-A9F4-41B6-B78E-F49E390C7E4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0"/>
              <a:ext cx="5646974" cy="6483075"/>
            </a:xfrm>
            <a:custGeom>
              <a:avLst/>
              <a:gdLst>
                <a:gd name="connsiteX0" fmla="*/ 2405773 w 5646974"/>
                <a:gd name="connsiteY0" fmla="*/ 0 h 6483075"/>
                <a:gd name="connsiteX1" fmla="*/ 5646974 w 5646974"/>
                <a:gd name="connsiteY1" fmla="*/ 3241538 h 6483075"/>
                <a:gd name="connsiteX2" fmla="*/ 2405773 w 5646974"/>
                <a:gd name="connsiteY2" fmla="*/ 6483075 h 6483075"/>
                <a:gd name="connsiteX3" fmla="*/ 113897 w 5646974"/>
                <a:gd name="connsiteY3" fmla="*/ 5533666 h 6483075"/>
                <a:gd name="connsiteX4" fmla="*/ 0 w 5646974"/>
                <a:gd name="connsiteY4" fmla="*/ 5408336 h 6483075"/>
                <a:gd name="connsiteX5" fmla="*/ 0 w 5646974"/>
                <a:gd name="connsiteY5" fmla="*/ 4983659 h 6483075"/>
                <a:gd name="connsiteX6" fmla="*/ 155731 w 5646974"/>
                <a:gd name="connsiteY6" fmla="*/ 5176047 h 6483075"/>
                <a:gd name="connsiteX7" fmla="*/ 1093706 w 5646974"/>
                <a:gd name="connsiteY7" fmla="*/ 5866903 h 6483075"/>
                <a:gd name="connsiteX8" fmla="*/ 1639673 w 5646974"/>
                <a:gd name="connsiteY8" fmla="*/ 6059940 h 6483075"/>
                <a:gd name="connsiteX9" fmla="*/ 1709990 w 5646974"/>
                <a:gd name="connsiteY9" fmla="*/ 6076287 h 6483075"/>
                <a:gd name="connsiteX10" fmla="*/ 1780307 w 5646974"/>
                <a:gd name="connsiteY10" fmla="*/ 6091963 h 6483075"/>
                <a:gd name="connsiteX11" fmla="*/ 1851072 w 5646974"/>
                <a:gd name="connsiteY11" fmla="*/ 6105176 h 6483075"/>
                <a:gd name="connsiteX12" fmla="*/ 1886455 w 5646974"/>
                <a:gd name="connsiteY12" fmla="*/ 6111782 h 6483075"/>
                <a:gd name="connsiteX13" fmla="*/ 1921949 w 5646974"/>
                <a:gd name="connsiteY13" fmla="*/ 6117716 h 6483075"/>
                <a:gd name="connsiteX14" fmla="*/ 2064152 w 5646974"/>
                <a:gd name="connsiteY14" fmla="*/ 6137647 h 6483075"/>
                <a:gd name="connsiteX15" fmla="*/ 2206914 w 5646974"/>
                <a:gd name="connsiteY15" fmla="*/ 6151195 h 6483075"/>
                <a:gd name="connsiteX16" fmla="*/ 2350011 w 5646974"/>
                <a:gd name="connsiteY16" fmla="*/ 6158250 h 6483075"/>
                <a:gd name="connsiteX17" fmla="*/ 2493109 w 5646974"/>
                <a:gd name="connsiteY17" fmla="*/ 6159705 h 6483075"/>
                <a:gd name="connsiteX18" fmla="*/ 2781321 w 5646974"/>
                <a:gd name="connsiteY18" fmla="*/ 6147277 h 6483075"/>
                <a:gd name="connsiteX19" fmla="*/ 3345091 w 5646974"/>
                <a:gd name="connsiteY19" fmla="*/ 6060276 h 6483075"/>
                <a:gd name="connsiteX20" fmla="*/ 3878853 w 5646974"/>
                <a:gd name="connsiteY20" fmla="*/ 5871718 h 6483075"/>
                <a:gd name="connsiteX21" fmla="*/ 4367267 w 5646974"/>
                <a:gd name="connsiteY21" fmla="*/ 5573093 h 6483075"/>
                <a:gd name="connsiteX22" fmla="*/ 4424484 w 5646974"/>
                <a:gd name="connsiteY22" fmla="*/ 5528529 h 6483075"/>
                <a:gd name="connsiteX23" fmla="*/ 4481252 w 5646974"/>
                <a:gd name="connsiteY23" fmla="*/ 5483069 h 6483075"/>
                <a:gd name="connsiteX24" fmla="*/ 4536790 w 5646974"/>
                <a:gd name="connsiteY24" fmla="*/ 5435818 h 6483075"/>
                <a:gd name="connsiteX25" fmla="*/ 4591543 w 5646974"/>
                <a:gd name="connsiteY25" fmla="*/ 5387671 h 6483075"/>
                <a:gd name="connsiteX26" fmla="*/ 4794209 w 5646974"/>
                <a:gd name="connsiteY26" fmla="*/ 5181198 h 6483075"/>
                <a:gd name="connsiteX27" fmla="*/ 4956678 w 5646974"/>
                <a:gd name="connsiteY27" fmla="*/ 4945836 h 6483075"/>
                <a:gd name="connsiteX28" fmla="*/ 4989262 w 5646974"/>
                <a:gd name="connsiteY28" fmla="*/ 4881453 h 6483075"/>
                <a:gd name="connsiteX29" fmla="*/ 5017814 w 5646974"/>
                <a:gd name="connsiteY29" fmla="*/ 4814607 h 6483075"/>
                <a:gd name="connsiteX30" fmla="*/ 5044127 w 5646974"/>
                <a:gd name="connsiteY30" fmla="*/ 4746193 h 6483075"/>
                <a:gd name="connsiteX31" fmla="*/ 5068425 w 5646974"/>
                <a:gd name="connsiteY31" fmla="*/ 4676436 h 6483075"/>
                <a:gd name="connsiteX32" fmla="*/ 5154641 w 5646974"/>
                <a:gd name="connsiteY32" fmla="*/ 4390352 h 6483075"/>
                <a:gd name="connsiteX33" fmla="*/ 5196854 w 5646974"/>
                <a:gd name="connsiteY33" fmla="*/ 4246134 h 6483075"/>
                <a:gd name="connsiteX34" fmla="*/ 5240299 w 5646974"/>
                <a:gd name="connsiteY34" fmla="*/ 4102140 h 6483075"/>
                <a:gd name="connsiteX35" fmla="*/ 5432440 w 5646974"/>
                <a:gd name="connsiteY35" fmla="*/ 3532884 h 6483075"/>
                <a:gd name="connsiteX36" fmla="*/ 5528846 w 5646974"/>
                <a:gd name="connsiteY36" fmla="*/ 2951647 h 6483075"/>
                <a:gd name="connsiteX37" fmla="*/ 5495927 w 5646974"/>
                <a:gd name="connsiteY37" fmla="*/ 2658733 h 6483075"/>
                <a:gd name="connsiteX38" fmla="*/ 5480027 w 5646974"/>
                <a:gd name="connsiteY38" fmla="*/ 2586848 h 6483075"/>
                <a:gd name="connsiteX39" fmla="*/ 5461328 w 5646974"/>
                <a:gd name="connsiteY39" fmla="*/ 2515635 h 6483075"/>
                <a:gd name="connsiteX40" fmla="*/ 5439605 w 5646974"/>
                <a:gd name="connsiteY40" fmla="*/ 2445317 h 6483075"/>
                <a:gd name="connsiteX41" fmla="*/ 5415532 w 5646974"/>
                <a:gd name="connsiteY41" fmla="*/ 2375896 h 6483075"/>
                <a:gd name="connsiteX42" fmla="*/ 5144564 w 5646974"/>
                <a:gd name="connsiteY42" fmla="*/ 1857138 h 6483075"/>
                <a:gd name="connsiteX43" fmla="*/ 4774838 w 5646974"/>
                <a:gd name="connsiteY43" fmla="*/ 1405450 h 6483075"/>
                <a:gd name="connsiteX44" fmla="*/ 4345769 w 5646974"/>
                <a:gd name="connsiteY44" fmla="*/ 1012323 h 6483075"/>
                <a:gd name="connsiteX45" fmla="*/ 4115334 w 5646974"/>
                <a:gd name="connsiteY45" fmla="*/ 841344 h 6483075"/>
                <a:gd name="connsiteX46" fmla="*/ 3874038 w 5646974"/>
                <a:gd name="connsiteY46" fmla="*/ 691528 h 6483075"/>
                <a:gd name="connsiteX47" fmla="*/ 3359535 w 5646974"/>
                <a:gd name="connsiteY47" fmla="*/ 468819 h 6483075"/>
                <a:gd name="connsiteX48" fmla="*/ 2811105 w 5646974"/>
                <a:gd name="connsiteY48" fmla="*/ 366031 h 6483075"/>
                <a:gd name="connsiteX49" fmla="*/ 2741124 w 5646974"/>
                <a:gd name="connsiteY49" fmla="*/ 361440 h 6483075"/>
                <a:gd name="connsiteX50" fmla="*/ 2671030 w 5646974"/>
                <a:gd name="connsiteY50" fmla="*/ 358417 h 6483075"/>
                <a:gd name="connsiteX51" fmla="*/ 2600713 w 5646974"/>
                <a:gd name="connsiteY51" fmla="*/ 357521 h 6483075"/>
                <a:gd name="connsiteX52" fmla="*/ 2531739 w 5646974"/>
                <a:gd name="connsiteY52" fmla="*/ 358529 h 6483075"/>
                <a:gd name="connsiteX53" fmla="*/ 2259988 w 5646974"/>
                <a:gd name="connsiteY53" fmla="*/ 385289 h 6483075"/>
                <a:gd name="connsiteX54" fmla="*/ 1740670 w 5646974"/>
                <a:gd name="connsiteY54" fmla="*/ 553917 h 6483075"/>
                <a:gd name="connsiteX55" fmla="*/ 1264124 w 5646974"/>
                <a:gd name="connsiteY55" fmla="*/ 853549 h 6483075"/>
                <a:gd name="connsiteX56" fmla="*/ 823074 w 5646974"/>
                <a:gd name="connsiteY56" fmla="*/ 1234136 h 6483075"/>
                <a:gd name="connsiteX57" fmla="*/ 715694 w 5646974"/>
                <a:gd name="connsiteY57" fmla="*/ 1336252 h 6483075"/>
                <a:gd name="connsiteX58" fmla="*/ 606859 w 5646974"/>
                <a:gd name="connsiteY58" fmla="*/ 1440945 h 6483075"/>
                <a:gd name="connsiteX59" fmla="*/ 382023 w 5646974"/>
                <a:gd name="connsiteY59" fmla="*/ 1646074 h 6483075"/>
                <a:gd name="connsiteX60" fmla="*/ 158531 w 5646974"/>
                <a:gd name="connsiteY60" fmla="*/ 1843813 h 6483075"/>
                <a:gd name="connsiteX61" fmla="*/ 0 w 5646974"/>
                <a:gd name="connsiteY61" fmla="*/ 1991775 h 6483075"/>
                <a:gd name="connsiteX62" fmla="*/ 0 w 5646974"/>
                <a:gd name="connsiteY62" fmla="*/ 1074740 h 6483075"/>
                <a:gd name="connsiteX63" fmla="*/ 113897 w 5646974"/>
                <a:gd name="connsiteY63" fmla="*/ 949410 h 6483075"/>
                <a:gd name="connsiteX64" fmla="*/ 2405773 w 5646974"/>
                <a:gd name="connsiteY64" fmla="*/ 0 h 6483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5646974" h="6483075">
                  <a:moveTo>
                    <a:pt x="2405773" y="0"/>
                  </a:moveTo>
                  <a:cubicBezTo>
                    <a:pt x="4195841" y="0"/>
                    <a:pt x="5646974" y="1451246"/>
                    <a:pt x="5646974" y="3241538"/>
                  </a:cubicBezTo>
                  <a:cubicBezTo>
                    <a:pt x="5646974" y="5031830"/>
                    <a:pt x="4195841" y="6483075"/>
                    <a:pt x="2405773" y="6483075"/>
                  </a:cubicBezTo>
                  <a:cubicBezTo>
                    <a:pt x="1510739" y="6483075"/>
                    <a:pt x="700439" y="6120264"/>
                    <a:pt x="113897" y="5533666"/>
                  </a:cubicBezTo>
                  <a:lnTo>
                    <a:pt x="0" y="5408336"/>
                  </a:lnTo>
                  <a:lnTo>
                    <a:pt x="0" y="4983659"/>
                  </a:lnTo>
                  <a:lnTo>
                    <a:pt x="155731" y="5176047"/>
                  </a:lnTo>
                  <a:cubicBezTo>
                    <a:pt x="417742" y="5469073"/>
                    <a:pt x="741224" y="5704211"/>
                    <a:pt x="1093706" y="5866903"/>
                  </a:cubicBezTo>
                  <a:cubicBezTo>
                    <a:pt x="1269947" y="5948418"/>
                    <a:pt x="1453018" y="6013137"/>
                    <a:pt x="1639673" y="6059940"/>
                  </a:cubicBezTo>
                  <a:lnTo>
                    <a:pt x="1709990" y="6076287"/>
                  </a:lnTo>
                  <a:cubicBezTo>
                    <a:pt x="1733504" y="6081550"/>
                    <a:pt x="1756570" y="6088156"/>
                    <a:pt x="1780307" y="6091963"/>
                  </a:cubicBezTo>
                  <a:lnTo>
                    <a:pt x="1851072" y="6105176"/>
                  </a:lnTo>
                  <a:lnTo>
                    <a:pt x="1886455" y="6111782"/>
                  </a:lnTo>
                  <a:cubicBezTo>
                    <a:pt x="1898212" y="6114021"/>
                    <a:pt x="1909969" y="6116373"/>
                    <a:pt x="1921949" y="6117716"/>
                  </a:cubicBezTo>
                  <a:cubicBezTo>
                    <a:pt x="1969425" y="6124323"/>
                    <a:pt x="2016676" y="6131489"/>
                    <a:pt x="2064152" y="6137647"/>
                  </a:cubicBezTo>
                  <a:cubicBezTo>
                    <a:pt x="2111851" y="6141790"/>
                    <a:pt x="2159438" y="6146381"/>
                    <a:pt x="2206914" y="6151195"/>
                  </a:cubicBezTo>
                  <a:lnTo>
                    <a:pt x="2350011" y="6158250"/>
                  </a:lnTo>
                  <a:cubicBezTo>
                    <a:pt x="2397711" y="6159593"/>
                    <a:pt x="2445410" y="6159146"/>
                    <a:pt x="2493109" y="6159705"/>
                  </a:cubicBezTo>
                  <a:cubicBezTo>
                    <a:pt x="2589068" y="6158137"/>
                    <a:pt x="2685922" y="6154666"/>
                    <a:pt x="2781321" y="6147277"/>
                  </a:cubicBezTo>
                  <a:cubicBezTo>
                    <a:pt x="2972566" y="6132944"/>
                    <a:pt x="3161348" y="6105288"/>
                    <a:pt x="3345091" y="6060276"/>
                  </a:cubicBezTo>
                  <a:cubicBezTo>
                    <a:pt x="3528834" y="6015375"/>
                    <a:pt x="3707539" y="5952785"/>
                    <a:pt x="3878853" y="5871718"/>
                  </a:cubicBezTo>
                  <a:cubicBezTo>
                    <a:pt x="4050167" y="5790428"/>
                    <a:pt x="4213084" y="5689318"/>
                    <a:pt x="4367267" y="5573093"/>
                  </a:cubicBezTo>
                  <a:lnTo>
                    <a:pt x="4424484" y="5528529"/>
                  </a:lnTo>
                  <a:cubicBezTo>
                    <a:pt x="4443631" y="5513637"/>
                    <a:pt x="4463113" y="5499193"/>
                    <a:pt x="4481252" y="5483069"/>
                  </a:cubicBezTo>
                  <a:lnTo>
                    <a:pt x="4536790" y="5435818"/>
                  </a:lnTo>
                  <a:cubicBezTo>
                    <a:pt x="4555265" y="5419918"/>
                    <a:pt x="4574188" y="5404466"/>
                    <a:pt x="4591543" y="5387671"/>
                  </a:cubicBezTo>
                  <a:cubicBezTo>
                    <a:pt x="4662980" y="5321944"/>
                    <a:pt x="4733074" y="5254650"/>
                    <a:pt x="4794209" y="5181198"/>
                  </a:cubicBezTo>
                  <a:cubicBezTo>
                    <a:pt x="4857808" y="5109089"/>
                    <a:pt x="4910434" y="5029926"/>
                    <a:pt x="4956678" y="4945836"/>
                  </a:cubicBezTo>
                  <a:cubicBezTo>
                    <a:pt x="4967651" y="4924450"/>
                    <a:pt x="4978624" y="4903064"/>
                    <a:pt x="4989262" y="4881453"/>
                  </a:cubicBezTo>
                  <a:lnTo>
                    <a:pt x="5017814" y="4814607"/>
                  </a:lnTo>
                  <a:cubicBezTo>
                    <a:pt x="5027891" y="4792549"/>
                    <a:pt x="5035393" y="4769035"/>
                    <a:pt x="5044127" y="4746193"/>
                  </a:cubicBezTo>
                  <a:cubicBezTo>
                    <a:pt x="5052636" y="4723128"/>
                    <a:pt x="5061146" y="4700174"/>
                    <a:pt x="5068425" y="4676436"/>
                  </a:cubicBezTo>
                  <a:cubicBezTo>
                    <a:pt x="5099552" y="4582717"/>
                    <a:pt x="5126985" y="4486422"/>
                    <a:pt x="5154641" y="4390352"/>
                  </a:cubicBezTo>
                  <a:lnTo>
                    <a:pt x="5196854" y="4246134"/>
                  </a:lnTo>
                  <a:lnTo>
                    <a:pt x="5240299" y="4102140"/>
                  </a:lnTo>
                  <a:cubicBezTo>
                    <a:pt x="5299195" y="3910560"/>
                    <a:pt x="5364697" y="3721330"/>
                    <a:pt x="5432440" y="3532884"/>
                  </a:cubicBezTo>
                  <a:cubicBezTo>
                    <a:pt x="5500294" y="3346902"/>
                    <a:pt x="5533549" y="3148714"/>
                    <a:pt x="5528846" y="2951647"/>
                  </a:cubicBezTo>
                  <a:cubicBezTo>
                    <a:pt x="5526831" y="2853113"/>
                    <a:pt x="5515409" y="2755027"/>
                    <a:pt x="5495927" y="2658733"/>
                  </a:cubicBezTo>
                  <a:cubicBezTo>
                    <a:pt x="5491112" y="2634659"/>
                    <a:pt x="5486297" y="2610585"/>
                    <a:pt x="5480027" y="2586848"/>
                  </a:cubicBezTo>
                  <a:cubicBezTo>
                    <a:pt x="5474205" y="2562998"/>
                    <a:pt x="5468718" y="2539036"/>
                    <a:pt x="5461328" y="2515635"/>
                  </a:cubicBezTo>
                  <a:cubicBezTo>
                    <a:pt x="5454386" y="2492009"/>
                    <a:pt x="5447668" y="2468495"/>
                    <a:pt x="5439605" y="2445317"/>
                  </a:cubicBezTo>
                  <a:cubicBezTo>
                    <a:pt x="5431879" y="2422028"/>
                    <a:pt x="5424378" y="2398738"/>
                    <a:pt x="5415532" y="2375896"/>
                  </a:cubicBezTo>
                  <a:cubicBezTo>
                    <a:pt x="5347790" y="2191817"/>
                    <a:pt x="5254071" y="2018599"/>
                    <a:pt x="5144564" y="1857138"/>
                  </a:cubicBezTo>
                  <a:cubicBezTo>
                    <a:pt x="5034946" y="1695565"/>
                    <a:pt x="4909762" y="1545301"/>
                    <a:pt x="4774838" y="1405450"/>
                  </a:cubicBezTo>
                  <a:cubicBezTo>
                    <a:pt x="4638907" y="1265040"/>
                    <a:pt x="4496145" y="1132131"/>
                    <a:pt x="4345769" y="1012323"/>
                  </a:cubicBezTo>
                  <a:cubicBezTo>
                    <a:pt x="4270749" y="952195"/>
                    <a:pt x="4194273" y="894642"/>
                    <a:pt x="4115334" y="841344"/>
                  </a:cubicBezTo>
                  <a:cubicBezTo>
                    <a:pt x="4037067" y="787263"/>
                    <a:pt x="3956336" y="737548"/>
                    <a:pt x="3874038" y="691528"/>
                  </a:cubicBezTo>
                  <a:cubicBezTo>
                    <a:pt x="3709554" y="599712"/>
                    <a:pt x="3537792" y="523349"/>
                    <a:pt x="3359535" y="468819"/>
                  </a:cubicBezTo>
                  <a:cubicBezTo>
                    <a:pt x="3181278" y="414514"/>
                    <a:pt x="2997311" y="380699"/>
                    <a:pt x="2811105" y="366031"/>
                  </a:cubicBezTo>
                  <a:cubicBezTo>
                    <a:pt x="2787703" y="364575"/>
                    <a:pt x="2764525" y="362448"/>
                    <a:pt x="2741124" y="361440"/>
                  </a:cubicBezTo>
                  <a:lnTo>
                    <a:pt x="2671030" y="358417"/>
                  </a:lnTo>
                  <a:lnTo>
                    <a:pt x="2600713" y="357521"/>
                  </a:lnTo>
                  <a:cubicBezTo>
                    <a:pt x="2577087" y="356961"/>
                    <a:pt x="2554805" y="358305"/>
                    <a:pt x="2531739" y="358529"/>
                  </a:cubicBezTo>
                  <a:cubicBezTo>
                    <a:pt x="2440259" y="360992"/>
                    <a:pt x="2349564" y="370285"/>
                    <a:pt x="2259988" y="385289"/>
                  </a:cubicBezTo>
                  <a:cubicBezTo>
                    <a:pt x="2080723" y="415521"/>
                    <a:pt x="1906945" y="473634"/>
                    <a:pt x="1740670" y="553917"/>
                  </a:cubicBezTo>
                  <a:cubicBezTo>
                    <a:pt x="1574506" y="634647"/>
                    <a:pt x="1415844" y="737100"/>
                    <a:pt x="1264124" y="853549"/>
                  </a:cubicBezTo>
                  <a:cubicBezTo>
                    <a:pt x="1112181" y="969886"/>
                    <a:pt x="966508" y="1099212"/>
                    <a:pt x="823074" y="1234136"/>
                  </a:cubicBezTo>
                  <a:cubicBezTo>
                    <a:pt x="787131" y="1267951"/>
                    <a:pt x="751413" y="1301990"/>
                    <a:pt x="715694" y="1336252"/>
                  </a:cubicBezTo>
                  <a:lnTo>
                    <a:pt x="606859" y="1440945"/>
                  </a:lnTo>
                  <a:cubicBezTo>
                    <a:pt x="532623" y="1511374"/>
                    <a:pt x="457267" y="1579452"/>
                    <a:pt x="382023" y="1646074"/>
                  </a:cubicBezTo>
                  <a:lnTo>
                    <a:pt x="158531" y="1843813"/>
                  </a:lnTo>
                  <a:lnTo>
                    <a:pt x="0" y="1991775"/>
                  </a:lnTo>
                  <a:lnTo>
                    <a:pt x="0" y="1074740"/>
                  </a:lnTo>
                  <a:lnTo>
                    <a:pt x="113897" y="949410"/>
                  </a:lnTo>
                  <a:cubicBezTo>
                    <a:pt x="700439" y="362812"/>
                    <a:pt x="1510739" y="0"/>
                    <a:pt x="2405773" y="0"/>
                  </a:cubicBezTo>
                  <a:close/>
                </a:path>
              </a:pathLst>
            </a:custGeom>
            <a:gradFill>
              <a:gsLst>
                <a:gs pos="2000">
                  <a:schemeClr val="bg1">
                    <a:alpha val="10000"/>
                  </a:schemeClr>
                </a:gs>
                <a:gs pos="16000">
                  <a:schemeClr val="accent6">
                    <a:alpha val="10000"/>
                  </a:schemeClr>
                </a:gs>
                <a:gs pos="100000">
                  <a:schemeClr val="bg1">
                    <a:alpha val="10000"/>
                  </a:schemeClr>
                </a:gs>
                <a:gs pos="74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2" name="Title 1">
            <a:extLst>
              <a:ext uri="{FF2B5EF4-FFF2-40B4-BE49-F238E27FC236}">
                <a16:creationId xmlns:a16="http://schemas.microsoft.com/office/drawing/2014/main" id="{62F77C7E-020F-AE43-63D7-5A84F05C6562}"/>
              </a:ext>
            </a:extLst>
          </p:cNvPr>
          <p:cNvSpPr>
            <a:spLocks noGrp="1"/>
          </p:cNvSpPr>
          <p:nvPr>
            <p:ph type="title"/>
          </p:nvPr>
        </p:nvSpPr>
        <p:spPr>
          <a:xfrm>
            <a:off x="804672" y="2053641"/>
            <a:ext cx="3669161" cy="2760098"/>
          </a:xfrm>
        </p:spPr>
        <p:txBody>
          <a:bodyPr>
            <a:normAutofit/>
          </a:bodyPr>
          <a:lstStyle/>
          <a:p>
            <a:r>
              <a:rPr lang="en-GB" sz="4000">
                <a:solidFill>
                  <a:schemeClr val="tx2"/>
                </a:solidFill>
              </a:rPr>
              <a:t>Types of Heat Pumps</a:t>
            </a:r>
          </a:p>
        </p:txBody>
      </p:sp>
      <p:sp>
        <p:nvSpPr>
          <p:cNvPr id="3" name="Content Placeholder 2">
            <a:extLst>
              <a:ext uri="{FF2B5EF4-FFF2-40B4-BE49-F238E27FC236}">
                <a16:creationId xmlns:a16="http://schemas.microsoft.com/office/drawing/2014/main" id="{3D7FFA18-73B1-3155-55FB-192102783BF2}"/>
              </a:ext>
            </a:extLst>
          </p:cNvPr>
          <p:cNvSpPr>
            <a:spLocks noGrp="1"/>
          </p:cNvSpPr>
          <p:nvPr>
            <p:ph idx="1"/>
          </p:nvPr>
        </p:nvSpPr>
        <p:spPr>
          <a:xfrm>
            <a:off x="6090574" y="801866"/>
            <a:ext cx="5306084" cy="5230634"/>
          </a:xfrm>
          <a:noFill/>
          <a:ln>
            <a:noFill/>
          </a:ln>
        </p:spPr>
        <p:txBody>
          <a:bodyPr anchor="ctr">
            <a:normAutofit/>
          </a:bodyPr>
          <a:lstStyle/>
          <a:p>
            <a:r>
              <a:rPr lang="en-GB" sz="1800" dirty="0">
                <a:solidFill>
                  <a:schemeClr val="tx2"/>
                </a:solidFill>
              </a:rPr>
              <a:t>The most popular kind of heat pump that draws heat from the air is the air-source heat pump.</a:t>
            </a:r>
          </a:p>
          <a:p>
            <a:r>
              <a:rPr lang="en-GB" sz="1800" dirty="0">
                <a:solidFill>
                  <a:schemeClr val="tx2"/>
                </a:solidFill>
              </a:rPr>
              <a:t>Ground-source heat pumps, or geothermal heat pumps, draw heat from the earth and have a better efficiency but usually require more expensive installation.</a:t>
            </a:r>
          </a:p>
          <a:p>
            <a:r>
              <a:rPr lang="en-GB" sz="1800" dirty="0">
                <a:solidFill>
                  <a:schemeClr val="tx2"/>
                </a:solidFill>
              </a:rPr>
              <a:t>Take-up Heat pumps: These devices run on heat, usually from solar-heated water or natural gas. They are useful in some situations when using electricity is less feasible.</a:t>
            </a:r>
          </a:p>
        </p:txBody>
      </p:sp>
      <p:pic>
        <p:nvPicPr>
          <p:cNvPr id="4" name="Picture 3">
            <a:extLst>
              <a:ext uri="{FF2B5EF4-FFF2-40B4-BE49-F238E27FC236}">
                <a16:creationId xmlns:a16="http://schemas.microsoft.com/office/drawing/2014/main" id="{9935509F-3B73-F307-6571-12687863628F}"/>
              </a:ext>
            </a:extLst>
          </p:cNvPr>
          <p:cNvPicPr>
            <a:picLocks noChangeAspect="1"/>
          </p:cNvPicPr>
          <p:nvPr/>
        </p:nvPicPr>
        <p:blipFill>
          <a:blip r:embed="rId2"/>
          <a:stretch>
            <a:fillRect/>
          </a:stretch>
        </p:blipFill>
        <p:spPr>
          <a:xfrm>
            <a:off x="9621939" y="17206"/>
            <a:ext cx="2426418" cy="536494"/>
          </a:xfrm>
          <a:prstGeom prst="rect">
            <a:avLst/>
          </a:prstGeom>
        </p:spPr>
      </p:pic>
      <p:pic>
        <p:nvPicPr>
          <p:cNvPr id="5" name="Picture 4">
            <a:extLst>
              <a:ext uri="{FF2B5EF4-FFF2-40B4-BE49-F238E27FC236}">
                <a16:creationId xmlns:a16="http://schemas.microsoft.com/office/drawing/2014/main" id="{E8F6C8D5-BD10-6DA8-9987-D37D915FDADB}"/>
              </a:ext>
            </a:extLst>
          </p:cNvPr>
          <p:cNvPicPr>
            <a:picLocks noChangeAspect="1"/>
          </p:cNvPicPr>
          <p:nvPr/>
        </p:nvPicPr>
        <p:blipFill>
          <a:blip r:embed="rId3"/>
          <a:stretch>
            <a:fillRect/>
          </a:stretch>
        </p:blipFill>
        <p:spPr>
          <a:xfrm>
            <a:off x="10216420" y="6291774"/>
            <a:ext cx="1975275" cy="542591"/>
          </a:xfrm>
          <a:prstGeom prst="rect">
            <a:avLst/>
          </a:prstGeom>
        </p:spPr>
      </p:pic>
    </p:spTree>
    <p:extLst>
      <p:ext uri="{BB962C8B-B14F-4D97-AF65-F5344CB8AC3E}">
        <p14:creationId xmlns:p14="http://schemas.microsoft.com/office/powerpoint/2010/main" val="33127913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16BC49DA-8C00-CE8A-2D75-437E9358BAD9}"/>
              </a:ext>
            </a:extLst>
          </p:cNvPr>
          <p:cNvPicPr>
            <a:picLocks noChangeAspect="1"/>
          </p:cNvPicPr>
          <p:nvPr/>
        </p:nvPicPr>
        <p:blipFill rotWithShape="1">
          <a:blip r:embed="rId2">
            <a:duotone>
              <a:schemeClr val="bg2">
                <a:shade val="45000"/>
                <a:satMod val="135000"/>
              </a:schemeClr>
              <a:prstClr val="white"/>
            </a:duotone>
          </a:blip>
          <a:srcRect t="3433"/>
          <a:stretch/>
        </p:blipFill>
        <p:spPr>
          <a:xfrm>
            <a:off x="20" y="10"/>
            <a:ext cx="12191980" cy="6857990"/>
          </a:xfrm>
          <a:prstGeom prst="rect">
            <a:avLst/>
          </a:prstGeom>
        </p:spPr>
      </p:pic>
      <p:sp>
        <p:nvSpPr>
          <p:cNvPr id="10" name="Rectangle 9">
            <a:extLst>
              <a:ext uri="{FF2B5EF4-FFF2-40B4-BE49-F238E27FC236}">
                <a16:creationId xmlns:a16="http://schemas.microsoft.com/office/drawing/2014/main" id="{B50AB553-2A96-4A92-96F2-93548E0969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a:gsLst>
              <a:gs pos="10000">
                <a:schemeClr val="bg2">
                  <a:alpha val="68000"/>
                </a:schemeClr>
              </a:gs>
              <a:gs pos="85000">
                <a:schemeClr val="bg2">
                  <a:alpha val="97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BDF24AA-BB4C-E49E-D501-8F40648D9B11}"/>
              </a:ext>
            </a:extLst>
          </p:cNvPr>
          <p:cNvSpPr>
            <a:spLocks noGrp="1"/>
          </p:cNvSpPr>
          <p:nvPr>
            <p:ph type="title"/>
          </p:nvPr>
        </p:nvSpPr>
        <p:spPr>
          <a:xfrm>
            <a:off x="838200" y="365125"/>
            <a:ext cx="10515600" cy="1325563"/>
          </a:xfrm>
        </p:spPr>
        <p:txBody>
          <a:bodyPr>
            <a:normAutofit/>
          </a:bodyPr>
          <a:lstStyle/>
          <a:p>
            <a:r>
              <a:rPr lang="en-GB" dirty="0"/>
              <a:t>Heating and Cooling Modes</a:t>
            </a:r>
          </a:p>
        </p:txBody>
      </p:sp>
      <p:graphicFrame>
        <p:nvGraphicFramePr>
          <p:cNvPr id="5" name="Content Placeholder 2">
            <a:extLst>
              <a:ext uri="{FF2B5EF4-FFF2-40B4-BE49-F238E27FC236}">
                <a16:creationId xmlns:a16="http://schemas.microsoft.com/office/drawing/2014/main" id="{B774FFD3-2678-3C10-AC9C-AF2D4250E333}"/>
              </a:ext>
            </a:extLst>
          </p:cNvPr>
          <p:cNvGraphicFramePr>
            <a:graphicFrameLocks noGrp="1"/>
          </p:cNvGraphicFramePr>
          <p:nvPr>
            <p:ph idx="1"/>
            <p:extLst>
              <p:ext uri="{D42A27DB-BD31-4B8C-83A1-F6EECF244321}">
                <p14:modId xmlns:p14="http://schemas.microsoft.com/office/powerpoint/2010/main" val="4122976028"/>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4" name="Picture 3">
            <a:extLst>
              <a:ext uri="{FF2B5EF4-FFF2-40B4-BE49-F238E27FC236}">
                <a16:creationId xmlns:a16="http://schemas.microsoft.com/office/drawing/2014/main" id="{DBAA29BD-32BF-0E1C-9A6F-EC67FF437F81}"/>
              </a:ext>
            </a:extLst>
          </p:cNvPr>
          <p:cNvPicPr>
            <a:picLocks noChangeAspect="1"/>
          </p:cNvPicPr>
          <p:nvPr/>
        </p:nvPicPr>
        <p:blipFill>
          <a:blip r:embed="rId8"/>
          <a:stretch>
            <a:fillRect/>
          </a:stretch>
        </p:blipFill>
        <p:spPr>
          <a:xfrm>
            <a:off x="0" y="-2545"/>
            <a:ext cx="2426418" cy="536494"/>
          </a:xfrm>
          <a:prstGeom prst="rect">
            <a:avLst/>
          </a:prstGeom>
        </p:spPr>
      </p:pic>
      <p:pic>
        <p:nvPicPr>
          <p:cNvPr id="7" name="Picture 6">
            <a:extLst>
              <a:ext uri="{FF2B5EF4-FFF2-40B4-BE49-F238E27FC236}">
                <a16:creationId xmlns:a16="http://schemas.microsoft.com/office/drawing/2014/main" id="{22580FEC-365F-98C0-FE5A-21701D4EB57A}"/>
              </a:ext>
            </a:extLst>
          </p:cNvPr>
          <p:cNvPicPr>
            <a:picLocks noChangeAspect="1"/>
          </p:cNvPicPr>
          <p:nvPr/>
        </p:nvPicPr>
        <p:blipFill>
          <a:blip r:embed="rId9"/>
          <a:stretch>
            <a:fillRect/>
          </a:stretch>
        </p:blipFill>
        <p:spPr>
          <a:xfrm>
            <a:off x="0" y="6315399"/>
            <a:ext cx="1975275" cy="542591"/>
          </a:xfrm>
          <a:prstGeom prst="rect">
            <a:avLst/>
          </a:prstGeom>
        </p:spPr>
      </p:pic>
    </p:spTree>
    <p:extLst>
      <p:ext uri="{BB962C8B-B14F-4D97-AF65-F5344CB8AC3E}">
        <p14:creationId xmlns:p14="http://schemas.microsoft.com/office/powerpoint/2010/main" val="13897848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8C26AD7E-FCF5-3107-7270-2B589A3FE1B4}"/>
              </a:ext>
            </a:extLst>
          </p:cNvPr>
          <p:cNvPicPr>
            <a:picLocks noChangeAspect="1"/>
          </p:cNvPicPr>
          <p:nvPr/>
        </p:nvPicPr>
        <p:blipFill rotWithShape="1">
          <a:blip r:embed="rId2">
            <a:duotone>
              <a:schemeClr val="bg2">
                <a:shade val="45000"/>
                <a:satMod val="135000"/>
              </a:schemeClr>
              <a:prstClr val="white"/>
            </a:duotone>
          </a:blip>
          <a:srcRect t="14122"/>
          <a:stretch/>
        </p:blipFill>
        <p:spPr>
          <a:xfrm>
            <a:off x="20" y="10"/>
            <a:ext cx="12191980" cy="6857990"/>
          </a:xfrm>
          <a:prstGeom prst="rect">
            <a:avLst/>
          </a:prstGeom>
        </p:spPr>
      </p:pic>
      <p:sp>
        <p:nvSpPr>
          <p:cNvPr id="10" name="Rectangle 9">
            <a:extLst>
              <a:ext uri="{FF2B5EF4-FFF2-40B4-BE49-F238E27FC236}">
                <a16:creationId xmlns:a16="http://schemas.microsoft.com/office/drawing/2014/main" id="{B50AB553-2A96-4A92-96F2-93548E0969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a:gsLst>
              <a:gs pos="10000">
                <a:schemeClr val="bg2">
                  <a:alpha val="68000"/>
                </a:schemeClr>
              </a:gs>
              <a:gs pos="85000">
                <a:schemeClr val="bg2">
                  <a:alpha val="97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0D4EB72-3ECF-36B0-45A0-F6E971092A03}"/>
              </a:ext>
            </a:extLst>
          </p:cNvPr>
          <p:cNvSpPr>
            <a:spLocks noGrp="1"/>
          </p:cNvSpPr>
          <p:nvPr>
            <p:ph type="title"/>
          </p:nvPr>
        </p:nvSpPr>
        <p:spPr>
          <a:xfrm>
            <a:off x="838200" y="365125"/>
            <a:ext cx="10515600" cy="1325563"/>
          </a:xfrm>
        </p:spPr>
        <p:txBody>
          <a:bodyPr>
            <a:normAutofit/>
          </a:bodyPr>
          <a:lstStyle/>
          <a:p>
            <a:r>
              <a:rPr lang="en-GB" dirty="0"/>
              <a:t>Efficiency and Benefits</a:t>
            </a:r>
          </a:p>
        </p:txBody>
      </p:sp>
      <p:graphicFrame>
        <p:nvGraphicFramePr>
          <p:cNvPr id="5" name="Content Placeholder 2">
            <a:extLst>
              <a:ext uri="{FF2B5EF4-FFF2-40B4-BE49-F238E27FC236}">
                <a16:creationId xmlns:a16="http://schemas.microsoft.com/office/drawing/2014/main" id="{0606F17E-93BF-0B0F-8F7B-18FD205DD7C6}"/>
              </a:ext>
            </a:extLst>
          </p:cNvPr>
          <p:cNvGraphicFramePr>
            <a:graphicFrameLocks noGrp="1"/>
          </p:cNvGraphicFramePr>
          <p:nvPr>
            <p:ph idx="1"/>
            <p:extLst>
              <p:ext uri="{D42A27DB-BD31-4B8C-83A1-F6EECF244321}">
                <p14:modId xmlns:p14="http://schemas.microsoft.com/office/powerpoint/2010/main" val="3419048022"/>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4" name="Picture 3">
            <a:extLst>
              <a:ext uri="{FF2B5EF4-FFF2-40B4-BE49-F238E27FC236}">
                <a16:creationId xmlns:a16="http://schemas.microsoft.com/office/drawing/2014/main" id="{66C7BD38-805C-1E6D-E9B2-142A50953A46}"/>
              </a:ext>
            </a:extLst>
          </p:cNvPr>
          <p:cNvPicPr>
            <a:picLocks noChangeAspect="1"/>
          </p:cNvPicPr>
          <p:nvPr/>
        </p:nvPicPr>
        <p:blipFill>
          <a:blip r:embed="rId8"/>
          <a:stretch>
            <a:fillRect/>
          </a:stretch>
        </p:blipFill>
        <p:spPr>
          <a:xfrm>
            <a:off x="0" y="0"/>
            <a:ext cx="2426418" cy="536494"/>
          </a:xfrm>
          <a:prstGeom prst="rect">
            <a:avLst/>
          </a:prstGeom>
        </p:spPr>
      </p:pic>
      <p:pic>
        <p:nvPicPr>
          <p:cNvPr id="7" name="Picture 6">
            <a:extLst>
              <a:ext uri="{FF2B5EF4-FFF2-40B4-BE49-F238E27FC236}">
                <a16:creationId xmlns:a16="http://schemas.microsoft.com/office/drawing/2014/main" id="{A0C0A33D-624E-2CFF-C441-B2523012282D}"/>
              </a:ext>
            </a:extLst>
          </p:cNvPr>
          <p:cNvPicPr>
            <a:picLocks noChangeAspect="1"/>
          </p:cNvPicPr>
          <p:nvPr/>
        </p:nvPicPr>
        <p:blipFill>
          <a:blip r:embed="rId9"/>
          <a:stretch>
            <a:fillRect/>
          </a:stretch>
        </p:blipFill>
        <p:spPr>
          <a:xfrm>
            <a:off x="0" y="6312951"/>
            <a:ext cx="1975275" cy="542591"/>
          </a:xfrm>
          <a:prstGeom prst="rect">
            <a:avLst/>
          </a:prstGeom>
        </p:spPr>
      </p:pic>
    </p:spTree>
    <p:extLst>
      <p:ext uri="{BB962C8B-B14F-4D97-AF65-F5344CB8AC3E}">
        <p14:creationId xmlns:p14="http://schemas.microsoft.com/office/powerpoint/2010/main" val="35958994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B4663A-4B2E-5105-DF35-DA68044DD593}"/>
              </a:ext>
            </a:extLst>
          </p:cNvPr>
          <p:cNvSpPr>
            <a:spLocks noGrp="1"/>
          </p:cNvSpPr>
          <p:nvPr>
            <p:ph type="title"/>
          </p:nvPr>
        </p:nvSpPr>
        <p:spPr/>
        <p:txBody>
          <a:bodyPr/>
          <a:lstStyle/>
          <a:p>
            <a:r>
              <a:rPr lang="en-GB" dirty="0"/>
              <a:t>References</a:t>
            </a:r>
          </a:p>
        </p:txBody>
      </p:sp>
      <p:sp>
        <p:nvSpPr>
          <p:cNvPr id="3" name="Content Placeholder 2">
            <a:extLst>
              <a:ext uri="{FF2B5EF4-FFF2-40B4-BE49-F238E27FC236}">
                <a16:creationId xmlns:a16="http://schemas.microsoft.com/office/drawing/2014/main" id="{8E254A0A-A0F3-EF1A-B4A8-76C4B56DEEF2}"/>
              </a:ext>
            </a:extLst>
          </p:cNvPr>
          <p:cNvSpPr>
            <a:spLocks noGrp="1"/>
          </p:cNvSpPr>
          <p:nvPr>
            <p:ph idx="1"/>
          </p:nvPr>
        </p:nvSpPr>
        <p:spPr/>
        <p:txBody>
          <a:bodyPr>
            <a:normAutofit fontScale="77500" lnSpcReduction="20000"/>
          </a:bodyPr>
          <a:lstStyle/>
          <a:p>
            <a:pPr marL="0" indent="0">
              <a:buNone/>
            </a:pPr>
            <a:r>
              <a:rPr lang="en-GB" dirty="0" err="1"/>
              <a:t>Daken</a:t>
            </a:r>
            <a:r>
              <a:rPr lang="en-GB" dirty="0"/>
              <a:t>, A. (2022). How Does a Heat Pump Work. Retrieved from Green Living: https://www.greenlivingpdx.com/how-does-a-heat-pump-work/</a:t>
            </a:r>
          </a:p>
          <a:p>
            <a:pPr marL="0" indent="0">
              <a:buNone/>
            </a:pPr>
            <a:r>
              <a:rPr lang="en-GB" dirty="0" err="1"/>
              <a:t>Daken</a:t>
            </a:r>
            <a:r>
              <a:rPr lang="en-GB" dirty="0"/>
              <a:t>, A. (n.d.). How Does a Heat Pump Work? Retrieved from Energy Star: https://www.energystar.gov/products/ask-the-experts/how-does-heat-pump-work</a:t>
            </a:r>
          </a:p>
          <a:p>
            <a:pPr marL="0" indent="0">
              <a:buNone/>
            </a:pPr>
            <a:r>
              <a:rPr lang="en-GB" dirty="0"/>
              <a:t>HEAT PUMP / part 1 - principle of operation and structure. (2023, July 15). Retrieved from </a:t>
            </a:r>
            <a:r>
              <a:rPr lang="en-GB" dirty="0" err="1"/>
              <a:t>hajster</a:t>
            </a:r>
            <a:r>
              <a:rPr lang="en-GB" dirty="0"/>
              <a:t>: https://hajster.com/en/heat-pump-part-1-principle-of-operation-and-structure-en</a:t>
            </a:r>
          </a:p>
          <a:p>
            <a:pPr marL="0" indent="0">
              <a:buNone/>
            </a:pPr>
            <a:r>
              <a:rPr lang="en-GB" dirty="0"/>
              <a:t>How do heat pumps work? (2023, Apr 13 ). Retrieved from </a:t>
            </a:r>
            <a:r>
              <a:rPr lang="en-GB" dirty="0" err="1"/>
              <a:t>nationalgrid</a:t>
            </a:r>
            <a:r>
              <a:rPr lang="en-GB" dirty="0"/>
              <a:t>: https://www.nationalgrid.com/stories/energy-explained/how-do-heat-pumps-work</a:t>
            </a:r>
          </a:p>
          <a:p>
            <a:pPr marL="0" indent="0">
              <a:buNone/>
            </a:pPr>
            <a:r>
              <a:rPr lang="en-GB" dirty="0"/>
              <a:t>HOW DOES A HEAT PUMP WORK IN SUMMER? (2022, March 25). Retrieved from </a:t>
            </a:r>
            <a:r>
              <a:rPr lang="en-GB" dirty="0" err="1"/>
              <a:t>DeepClean</a:t>
            </a:r>
            <a:r>
              <a:rPr lang="en-GB" dirty="0"/>
              <a:t> NL: https://deepcleannl.com/how-does-a-heat-pump-work-in-summer/</a:t>
            </a:r>
          </a:p>
          <a:p>
            <a:pPr marL="0" indent="0">
              <a:buNone/>
            </a:pPr>
            <a:r>
              <a:rPr lang="en-GB" dirty="0"/>
              <a:t>page, C. C. (2023, </a:t>
            </a:r>
            <a:r>
              <a:rPr lang="en-GB" dirty="0" err="1"/>
              <a:t>Febuary</a:t>
            </a:r>
            <a:r>
              <a:rPr lang="en-GB" dirty="0"/>
              <a:t> 14). Everything you need to know about the wild world of heat pumps. Retrieved from MIT Technology Review: https://www.technologyreview.com/2023/02/14/1068582/everything-you-need-to-know-about-heat-pumps/</a:t>
            </a:r>
          </a:p>
          <a:p>
            <a:pPr marL="0" indent="0">
              <a:buNone/>
            </a:pPr>
            <a:endParaRPr lang="en-GB" dirty="0"/>
          </a:p>
        </p:txBody>
      </p:sp>
    </p:spTree>
    <p:extLst>
      <p:ext uri="{BB962C8B-B14F-4D97-AF65-F5344CB8AC3E}">
        <p14:creationId xmlns:p14="http://schemas.microsoft.com/office/powerpoint/2010/main" val="332906480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87</TotalTime>
  <Words>715</Words>
  <Application>Microsoft Office PowerPoint</Application>
  <PresentationFormat>Widescreen</PresentationFormat>
  <Paragraphs>34</Paragraphs>
  <Slides>7</Slides>
  <Notes>0</Notes>
  <HiddenSlides>0</HiddenSlides>
  <MMClips>0</MMClips>
  <ScaleCrop>false</ScaleCrop>
  <HeadingPairs>
    <vt:vector size="8" baseType="variant">
      <vt:variant>
        <vt:lpstr>Fonts Used</vt:lpstr>
      </vt:variant>
      <vt:variant>
        <vt:i4>3</vt:i4>
      </vt:variant>
      <vt:variant>
        <vt:lpstr>Theme</vt:lpstr>
      </vt:variant>
      <vt:variant>
        <vt:i4>1</vt:i4>
      </vt:variant>
      <vt:variant>
        <vt:lpstr>Embedded OLE Servers</vt:lpstr>
      </vt:variant>
      <vt:variant>
        <vt:i4>1</vt:i4>
      </vt:variant>
      <vt:variant>
        <vt:lpstr>Slide Titles</vt:lpstr>
      </vt:variant>
      <vt:variant>
        <vt:i4>7</vt:i4>
      </vt:variant>
    </vt:vector>
  </HeadingPairs>
  <TitlesOfParts>
    <vt:vector size="12" baseType="lpstr">
      <vt:lpstr>Aptos</vt:lpstr>
      <vt:lpstr>Aptos Display</vt:lpstr>
      <vt:lpstr>Arial</vt:lpstr>
      <vt:lpstr>Office Theme</vt:lpstr>
      <vt:lpstr>Microsoft Word Document</vt:lpstr>
      <vt:lpstr>PowerPoint Presentation</vt:lpstr>
      <vt:lpstr>What is a heating pump?</vt:lpstr>
      <vt:lpstr>What is a heating pump?</vt:lpstr>
      <vt:lpstr>Types of Heat Pumps</vt:lpstr>
      <vt:lpstr>Heating and Cooling Modes</vt:lpstr>
      <vt:lpstr>Efficiency and Benefits</vt:lpstr>
      <vt:lpstr>References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John Vanidis</dc:creator>
  <cp:lastModifiedBy>John Vanidis</cp:lastModifiedBy>
  <cp:revision>1</cp:revision>
  <dcterms:created xsi:type="dcterms:W3CDTF">2024-06-03T09:46:06Z</dcterms:created>
  <dcterms:modified xsi:type="dcterms:W3CDTF">2024-06-03T11:14:04Z</dcterms:modified>
</cp:coreProperties>
</file>