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2" r:id="rId6"/>
    <p:sldId id="261"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9487B8-0262-4FB7-B010-FEFCBA9B8BAD}" v="13" dt="2024-07-26T11:12:56.68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a Vernaeve" userId="83a4e512-ffff-410c-a850-d7b728d3b9ad" providerId="ADAL" clId="{259487B8-0262-4FB7-B010-FEFCBA9B8BAD}"/>
    <pc:docChg chg="undo custSel addSld delSld modSld sldOrd">
      <pc:chgData name="Lena Vernaeve" userId="83a4e512-ffff-410c-a850-d7b728d3b9ad" providerId="ADAL" clId="{259487B8-0262-4FB7-B010-FEFCBA9B8BAD}" dt="2024-07-26T11:14:21.459" v="2083" actId="20577"/>
      <pc:docMkLst>
        <pc:docMk/>
      </pc:docMkLst>
      <pc:sldChg chg="addSp delSp modSp mod setBg">
        <pc:chgData name="Lena Vernaeve" userId="83a4e512-ffff-410c-a850-d7b728d3b9ad" providerId="ADAL" clId="{259487B8-0262-4FB7-B010-FEFCBA9B8BAD}" dt="2024-07-26T11:14:21.459" v="2083" actId="20577"/>
        <pc:sldMkLst>
          <pc:docMk/>
          <pc:sldMk cId="1472604868" sldId="256"/>
        </pc:sldMkLst>
        <pc:spChg chg="del">
          <ac:chgData name="Lena Vernaeve" userId="83a4e512-ffff-410c-a850-d7b728d3b9ad" providerId="ADAL" clId="{259487B8-0262-4FB7-B010-FEFCBA9B8BAD}" dt="2024-07-25T10:56:05.266" v="71" actId="478"/>
          <ac:spMkLst>
            <pc:docMk/>
            <pc:sldMk cId="1472604868" sldId="256"/>
            <ac:spMk id="2" creationId="{E200C76C-ADB0-5B7B-9670-57BCCEF54E6C}"/>
          </ac:spMkLst>
        </pc:spChg>
        <pc:spChg chg="del">
          <ac:chgData name="Lena Vernaeve" userId="83a4e512-ffff-410c-a850-d7b728d3b9ad" providerId="ADAL" clId="{259487B8-0262-4FB7-B010-FEFCBA9B8BAD}" dt="2024-07-25T10:56:08.018" v="72" actId="478"/>
          <ac:spMkLst>
            <pc:docMk/>
            <pc:sldMk cId="1472604868" sldId="256"/>
            <ac:spMk id="3" creationId="{97851430-4B2E-8255-4204-ACDEFFA49E53}"/>
          </ac:spMkLst>
        </pc:spChg>
        <pc:spChg chg="add">
          <ac:chgData name="Lena Vernaeve" userId="83a4e512-ffff-410c-a850-d7b728d3b9ad" providerId="ADAL" clId="{259487B8-0262-4FB7-B010-FEFCBA9B8BAD}" dt="2024-07-25T10:56:59.184" v="81" actId="26606"/>
          <ac:spMkLst>
            <pc:docMk/>
            <pc:sldMk cId="1472604868" sldId="256"/>
            <ac:spMk id="13" creationId="{22F15A2D-2324-487D-A02A-BF46C5C580EB}"/>
          </ac:spMkLst>
        </pc:spChg>
        <pc:spChg chg="add">
          <ac:chgData name="Lena Vernaeve" userId="83a4e512-ffff-410c-a850-d7b728d3b9ad" providerId="ADAL" clId="{259487B8-0262-4FB7-B010-FEFCBA9B8BAD}" dt="2024-07-25T10:56:59.184" v="81" actId="26606"/>
          <ac:spMkLst>
            <pc:docMk/>
            <pc:sldMk cId="1472604868" sldId="256"/>
            <ac:spMk id="15" creationId="{2AEAFA59-923A-4F54-8B49-44C970BCC323}"/>
          </ac:spMkLst>
        </pc:spChg>
        <pc:spChg chg="add">
          <ac:chgData name="Lena Vernaeve" userId="83a4e512-ffff-410c-a850-d7b728d3b9ad" providerId="ADAL" clId="{259487B8-0262-4FB7-B010-FEFCBA9B8BAD}" dt="2024-07-25T10:56:59.184" v="81" actId="26606"/>
          <ac:spMkLst>
            <pc:docMk/>
            <pc:sldMk cId="1472604868" sldId="256"/>
            <ac:spMk id="17" creationId="{C37E9D4B-7BFA-4D10-B666-547BAC499469}"/>
          </ac:spMkLst>
        </pc:spChg>
        <pc:graphicFrameChg chg="add mod modGraphic">
          <ac:chgData name="Lena Vernaeve" userId="83a4e512-ffff-410c-a850-d7b728d3b9ad" providerId="ADAL" clId="{259487B8-0262-4FB7-B010-FEFCBA9B8BAD}" dt="2024-07-26T11:14:21.459" v="2083" actId="20577"/>
          <ac:graphicFrameMkLst>
            <pc:docMk/>
            <pc:sldMk cId="1472604868" sldId="256"/>
            <ac:graphicFrameMk id="4" creationId="{19B39DCB-8009-EFF3-F7A6-B2F4874C40DA}"/>
          </ac:graphicFrameMkLst>
        </pc:graphicFrameChg>
        <pc:picChg chg="add mod">
          <ac:chgData name="Lena Vernaeve" userId="83a4e512-ffff-410c-a850-d7b728d3b9ad" providerId="ADAL" clId="{259487B8-0262-4FB7-B010-FEFCBA9B8BAD}" dt="2024-07-26T11:12:29.100" v="2057" actId="14100"/>
          <ac:picMkLst>
            <pc:docMk/>
            <pc:sldMk cId="1472604868" sldId="256"/>
            <ac:picMk id="6" creationId="{89308598-A3A8-428E-44A7-6A260CCEAA36}"/>
          </ac:picMkLst>
        </pc:picChg>
        <pc:picChg chg="add mod">
          <ac:chgData name="Lena Vernaeve" userId="83a4e512-ffff-410c-a850-d7b728d3b9ad" providerId="ADAL" clId="{259487B8-0262-4FB7-B010-FEFCBA9B8BAD}" dt="2024-07-25T10:57:11.539" v="84" actId="1076"/>
          <ac:picMkLst>
            <pc:docMk/>
            <pc:sldMk cId="1472604868" sldId="256"/>
            <ac:picMk id="8" creationId="{19F7782D-A972-1B57-FF96-1EF57E03DBF7}"/>
          </ac:picMkLst>
        </pc:picChg>
      </pc:sldChg>
      <pc:sldChg chg="addSp delSp modSp add mod">
        <pc:chgData name="Lena Vernaeve" userId="83a4e512-ffff-410c-a850-d7b728d3b9ad" providerId="ADAL" clId="{259487B8-0262-4FB7-B010-FEFCBA9B8BAD}" dt="2024-07-26T11:10:06.270" v="2043" actId="14100"/>
        <pc:sldMkLst>
          <pc:docMk/>
          <pc:sldMk cId="118196435" sldId="257"/>
        </pc:sldMkLst>
        <pc:spChg chg="add mod">
          <ac:chgData name="Lena Vernaeve" userId="83a4e512-ffff-410c-a850-d7b728d3b9ad" providerId="ADAL" clId="{259487B8-0262-4FB7-B010-FEFCBA9B8BAD}" dt="2024-07-26T11:10:06.270" v="2043" actId="14100"/>
          <ac:spMkLst>
            <pc:docMk/>
            <pc:sldMk cId="118196435" sldId="257"/>
            <ac:spMk id="2" creationId="{9009906B-9625-1E23-F63D-6F4F664AD119}"/>
          </ac:spMkLst>
        </pc:spChg>
        <pc:spChg chg="add mod">
          <ac:chgData name="Lena Vernaeve" userId="83a4e512-ffff-410c-a850-d7b728d3b9ad" providerId="ADAL" clId="{259487B8-0262-4FB7-B010-FEFCBA9B8BAD}" dt="2024-07-25T12:31:57" v="347"/>
          <ac:spMkLst>
            <pc:docMk/>
            <pc:sldMk cId="118196435" sldId="257"/>
            <ac:spMk id="3" creationId="{81F2563F-D5F2-C892-D82A-6C43DDC167E9}"/>
          </ac:spMkLst>
        </pc:spChg>
        <pc:graphicFrameChg chg="del">
          <ac:chgData name="Lena Vernaeve" userId="83a4e512-ffff-410c-a850-d7b728d3b9ad" providerId="ADAL" clId="{259487B8-0262-4FB7-B010-FEFCBA9B8BAD}" dt="2024-07-25T10:57:29.478" v="88" actId="478"/>
          <ac:graphicFrameMkLst>
            <pc:docMk/>
            <pc:sldMk cId="118196435" sldId="257"/>
            <ac:graphicFrameMk id="4" creationId="{19B39DCB-8009-EFF3-F7A6-B2F4874C40DA}"/>
          </ac:graphicFrameMkLst>
        </pc:graphicFrameChg>
        <pc:picChg chg="del">
          <ac:chgData name="Lena Vernaeve" userId="83a4e512-ffff-410c-a850-d7b728d3b9ad" providerId="ADAL" clId="{259487B8-0262-4FB7-B010-FEFCBA9B8BAD}" dt="2024-07-25T10:57:31.013" v="89" actId="478"/>
          <ac:picMkLst>
            <pc:docMk/>
            <pc:sldMk cId="118196435" sldId="257"/>
            <ac:picMk id="6" creationId="{89308598-A3A8-428E-44A7-6A260CCEAA36}"/>
          </ac:picMkLst>
        </pc:picChg>
        <pc:picChg chg="del">
          <ac:chgData name="Lena Vernaeve" userId="83a4e512-ffff-410c-a850-d7b728d3b9ad" providerId="ADAL" clId="{259487B8-0262-4FB7-B010-FEFCBA9B8BAD}" dt="2024-07-25T10:57:26.468" v="87" actId="478"/>
          <ac:picMkLst>
            <pc:docMk/>
            <pc:sldMk cId="118196435" sldId="257"/>
            <ac:picMk id="8" creationId="{19F7782D-A972-1B57-FF96-1EF57E03DBF7}"/>
          </ac:picMkLst>
        </pc:picChg>
      </pc:sldChg>
      <pc:sldChg chg="new del">
        <pc:chgData name="Lena Vernaeve" userId="83a4e512-ffff-410c-a850-d7b728d3b9ad" providerId="ADAL" clId="{259487B8-0262-4FB7-B010-FEFCBA9B8BAD}" dt="2024-07-25T10:57:17.651" v="85" actId="2696"/>
        <pc:sldMkLst>
          <pc:docMk/>
          <pc:sldMk cId="545062730" sldId="257"/>
        </pc:sldMkLst>
      </pc:sldChg>
      <pc:sldChg chg="new del">
        <pc:chgData name="Lena Vernaeve" userId="83a4e512-ffff-410c-a850-d7b728d3b9ad" providerId="ADAL" clId="{259487B8-0262-4FB7-B010-FEFCBA9B8BAD}" dt="2024-07-25T15:30:52.818" v="1955" actId="2696"/>
        <pc:sldMkLst>
          <pc:docMk/>
          <pc:sldMk cId="2729353626" sldId="258"/>
        </pc:sldMkLst>
      </pc:sldChg>
      <pc:sldChg chg="modSp add del mod">
        <pc:chgData name="Lena Vernaeve" userId="83a4e512-ffff-410c-a850-d7b728d3b9ad" providerId="ADAL" clId="{259487B8-0262-4FB7-B010-FEFCBA9B8BAD}" dt="2024-07-26T11:10:16.943" v="2056" actId="20577"/>
        <pc:sldMkLst>
          <pc:docMk/>
          <pc:sldMk cId="3950029995" sldId="259"/>
        </pc:sldMkLst>
        <pc:spChg chg="mod">
          <ac:chgData name="Lena Vernaeve" userId="83a4e512-ffff-410c-a850-d7b728d3b9ad" providerId="ADAL" clId="{259487B8-0262-4FB7-B010-FEFCBA9B8BAD}" dt="2024-07-26T11:10:16.943" v="2056" actId="20577"/>
          <ac:spMkLst>
            <pc:docMk/>
            <pc:sldMk cId="3950029995" sldId="259"/>
            <ac:spMk id="2" creationId="{9009906B-9625-1E23-F63D-6F4F664AD119}"/>
          </ac:spMkLst>
        </pc:spChg>
        <pc:spChg chg="mod">
          <ac:chgData name="Lena Vernaeve" userId="83a4e512-ffff-410c-a850-d7b728d3b9ad" providerId="ADAL" clId="{259487B8-0262-4FB7-B010-FEFCBA9B8BAD}" dt="2024-07-25T12:47:41.888" v="539" actId="20577"/>
          <ac:spMkLst>
            <pc:docMk/>
            <pc:sldMk cId="3950029995" sldId="259"/>
            <ac:spMk id="3" creationId="{81F2563F-D5F2-C892-D82A-6C43DDC167E9}"/>
          </ac:spMkLst>
        </pc:spChg>
      </pc:sldChg>
      <pc:sldChg chg="addSp delSp modSp add mod">
        <pc:chgData name="Lena Vernaeve" userId="83a4e512-ffff-410c-a850-d7b728d3b9ad" providerId="ADAL" clId="{259487B8-0262-4FB7-B010-FEFCBA9B8BAD}" dt="2024-07-25T13:59:34.640" v="1106" actId="20577"/>
        <pc:sldMkLst>
          <pc:docMk/>
          <pc:sldMk cId="468092558" sldId="260"/>
        </pc:sldMkLst>
        <pc:spChg chg="mod">
          <ac:chgData name="Lena Vernaeve" userId="83a4e512-ffff-410c-a850-d7b728d3b9ad" providerId="ADAL" clId="{259487B8-0262-4FB7-B010-FEFCBA9B8BAD}" dt="2024-07-25T13:59:34.640" v="1106" actId="20577"/>
          <ac:spMkLst>
            <pc:docMk/>
            <pc:sldMk cId="468092558" sldId="260"/>
            <ac:spMk id="2" creationId="{9009906B-9625-1E23-F63D-6F4F664AD119}"/>
          </ac:spMkLst>
        </pc:spChg>
        <pc:spChg chg="del">
          <ac:chgData name="Lena Vernaeve" userId="83a4e512-ffff-410c-a850-d7b728d3b9ad" providerId="ADAL" clId="{259487B8-0262-4FB7-B010-FEFCBA9B8BAD}" dt="2024-07-25T12:46:34.762" v="507" actId="478"/>
          <ac:spMkLst>
            <pc:docMk/>
            <pc:sldMk cId="468092558" sldId="260"/>
            <ac:spMk id="3" creationId="{81F2563F-D5F2-C892-D82A-6C43DDC167E9}"/>
          </ac:spMkLst>
        </pc:spChg>
        <pc:spChg chg="add mod">
          <ac:chgData name="Lena Vernaeve" userId="83a4e512-ffff-410c-a850-d7b728d3b9ad" providerId="ADAL" clId="{259487B8-0262-4FB7-B010-FEFCBA9B8BAD}" dt="2024-07-25T12:50:14.997" v="563" actId="20577"/>
          <ac:spMkLst>
            <pc:docMk/>
            <pc:sldMk cId="468092558" sldId="260"/>
            <ac:spMk id="4" creationId="{C47BE02B-74D8-7BF0-2B39-9060F78C404D}"/>
          </ac:spMkLst>
        </pc:spChg>
      </pc:sldChg>
      <pc:sldChg chg="addSp delSp modSp add mod">
        <pc:chgData name="Lena Vernaeve" userId="83a4e512-ffff-410c-a850-d7b728d3b9ad" providerId="ADAL" clId="{259487B8-0262-4FB7-B010-FEFCBA9B8BAD}" dt="2024-07-25T14:00:16.677" v="1114" actId="20577"/>
        <pc:sldMkLst>
          <pc:docMk/>
          <pc:sldMk cId="680076295" sldId="261"/>
        </pc:sldMkLst>
        <pc:spChg chg="mod">
          <ac:chgData name="Lena Vernaeve" userId="83a4e512-ffff-410c-a850-d7b728d3b9ad" providerId="ADAL" clId="{259487B8-0262-4FB7-B010-FEFCBA9B8BAD}" dt="2024-07-25T14:00:16.677" v="1114" actId="20577"/>
          <ac:spMkLst>
            <pc:docMk/>
            <pc:sldMk cId="680076295" sldId="261"/>
            <ac:spMk id="2" creationId="{9009906B-9625-1E23-F63D-6F4F664AD119}"/>
          </ac:spMkLst>
        </pc:spChg>
        <pc:spChg chg="del">
          <ac:chgData name="Lena Vernaeve" userId="83a4e512-ffff-410c-a850-d7b728d3b9ad" providerId="ADAL" clId="{259487B8-0262-4FB7-B010-FEFCBA9B8BAD}" dt="2024-07-25T12:46:38.506" v="508" actId="478"/>
          <ac:spMkLst>
            <pc:docMk/>
            <pc:sldMk cId="680076295" sldId="261"/>
            <ac:spMk id="3" creationId="{81F2563F-D5F2-C892-D82A-6C43DDC167E9}"/>
          </ac:spMkLst>
        </pc:spChg>
        <pc:spChg chg="add mod">
          <ac:chgData name="Lena Vernaeve" userId="83a4e512-ffff-410c-a850-d7b728d3b9ad" providerId="ADAL" clId="{259487B8-0262-4FB7-B010-FEFCBA9B8BAD}" dt="2024-07-25T13:12:28.700" v="932" actId="20577"/>
          <ac:spMkLst>
            <pc:docMk/>
            <pc:sldMk cId="680076295" sldId="261"/>
            <ac:spMk id="4" creationId="{1798E0CF-6D21-7EAF-3106-3CC34712BF47}"/>
          </ac:spMkLst>
        </pc:spChg>
      </pc:sldChg>
      <pc:sldChg chg="modSp add mod">
        <pc:chgData name="Lena Vernaeve" userId="83a4e512-ffff-410c-a850-d7b728d3b9ad" providerId="ADAL" clId="{259487B8-0262-4FB7-B010-FEFCBA9B8BAD}" dt="2024-07-25T13:59:39.195" v="1110" actId="20577"/>
        <pc:sldMkLst>
          <pc:docMk/>
          <pc:sldMk cId="2693757211" sldId="262"/>
        </pc:sldMkLst>
        <pc:spChg chg="mod">
          <ac:chgData name="Lena Vernaeve" userId="83a4e512-ffff-410c-a850-d7b728d3b9ad" providerId="ADAL" clId="{259487B8-0262-4FB7-B010-FEFCBA9B8BAD}" dt="2024-07-25T13:59:39.195" v="1110" actId="20577"/>
          <ac:spMkLst>
            <pc:docMk/>
            <pc:sldMk cId="2693757211" sldId="262"/>
            <ac:spMk id="2" creationId="{9009906B-9625-1E23-F63D-6F4F664AD119}"/>
          </ac:spMkLst>
        </pc:spChg>
        <pc:spChg chg="mod">
          <ac:chgData name="Lena Vernaeve" userId="83a4e512-ffff-410c-a850-d7b728d3b9ad" providerId="ADAL" clId="{259487B8-0262-4FB7-B010-FEFCBA9B8BAD}" dt="2024-07-25T12:57:51.463" v="717" actId="1076"/>
          <ac:spMkLst>
            <pc:docMk/>
            <pc:sldMk cId="2693757211" sldId="262"/>
            <ac:spMk id="4" creationId="{C47BE02B-74D8-7BF0-2B39-9060F78C404D}"/>
          </ac:spMkLst>
        </pc:spChg>
      </pc:sldChg>
      <pc:sldChg chg="modSp add mod">
        <pc:chgData name="Lena Vernaeve" userId="83a4e512-ffff-410c-a850-d7b728d3b9ad" providerId="ADAL" clId="{259487B8-0262-4FB7-B010-FEFCBA9B8BAD}" dt="2024-07-25T14:00:26.946" v="1118" actId="20577"/>
        <pc:sldMkLst>
          <pc:docMk/>
          <pc:sldMk cId="2771129238" sldId="263"/>
        </pc:sldMkLst>
        <pc:spChg chg="mod">
          <ac:chgData name="Lena Vernaeve" userId="83a4e512-ffff-410c-a850-d7b728d3b9ad" providerId="ADAL" clId="{259487B8-0262-4FB7-B010-FEFCBA9B8BAD}" dt="2024-07-25T14:00:26.946" v="1118" actId="20577"/>
          <ac:spMkLst>
            <pc:docMk/>
            <pc:sldMk cId="2771129238" sldId="263"/>
            <ac:spMk id="2" creationId="{9009906B-9625-1E23-F63D-6F4F664AD119}"/>
          </ac:spMkLst>
        </pc:spChg>
        <pc:spChg chg="mod">
          <ac:chgData name="Lena Vernaeve" userId="83a4e512-ffff-410c-a850-d7b728d3b9ad" providerId="ADAL" clId="{259487B8-0262-4FB7-B010-FEFCBA9B8BAD}" dt="2024-07-25T13:53:13.278" v="1069" actId="20577"/>
          <ac:spMkLst>
            <pc:docMk/>
            <pc:sldMk cId="2771129238" sldId="263"/>
            <ac:spMk id="4" creationId="{1798E0CF-6D21-7EAF-3106-3CC34712BF47}"/>
          </ac:spMkLst>
        </pc:spChg>
      </pc:sldChg>
      <pc:sldChg chg="modSp add mod">
        <pc:chgData name="Lena Vernaeve" userId="83a4e512-ffff-410c-a850-d7b728d3b9ad" providerId="ADAL" clId="{259487B8-0262-4FB7-B010-FEFCBA9B8BAD}" dt="2024-07-25T14:00:32.245" v="1122" actId="20577"/>
        <pc:sldMkLst>
          <pc:docMk/>
          <pc:sldMk cId="2099958330" sldId="264"/>
        </pc:sldMkLst>
        <pc:spChg chg="mod">
          <ac:chgData name="Lena Vernaeve" userId="83a4e512-ffff-410c-a850-d7b728d3b9ad" providerId="ADAL" clId="{259487B8-0262-4FB7-B010-FEFCBA9B8BAD}" dt="2024-07-25T14:00:32.245" v="1122" actId="20577"/>
          <ac:spMkLst>
            <pc:docMk/>
            <pc:sldMk cId="2099958330" sldId="264"/>
            <ac:spMk id="2" creationId="{9009906B-9625-1E23-F63D-6F4F664AD119}"/>
          </ac:spMkLst>
        </pc:spChg>
        <pc:spChg chg="mod">
          <ac:chgData name="Lena Vernaeve" userId="83a4e512-ffff-410c-a850-d7b728d3b9ad" providerId="ADAL" clId="{259487B8-0262-4FB7-B010-FEFCBA9B8BAD}" dt="2024-07-25T13:36:09.430" v="1029" actId="20577"/>
          <ac:spMkLst>
            <pc:docMk/>
            <pc:sldMk cId="2099958330" sldId="264"/>
            <ac:spMk id="4" creationId="{1798E0CF-6D21-7EAF-3106-3CC34712BF47}"/>
          </ac:spMkLst>
        </pc:spChg>
      </pc:sldChg>
      <pc:sldChg chg="addSp delSp modSp add mod">
        <pc:chgData name="Lena Vernaeve" userId="83a4e512-ffff-410c-a850-d7b728d3b9ad" providerId="ADAL" clId="{259487B8-0262-4FB7-B010-FEFCBA9B8BAD}" dt="2024-07-25T14:30:16.117" v="1134" actId="207"/>
        <pc:sldMkLst>
          <pc:docMk/>
          <pc:sldMk cId="4028881911" sldId="265"/>
        </pc:sldMkLst>
        <pc:spChg chg="mod">
          <ac:chgData name="Lena Vernaeve" userId="83a4e512-ffff-410c-a850-d7b728d3b9ad" providerId="ADAL" clId="{259487B8-0262-4FB7-B010-FEFCBA9B8BAD}" dt="2024-07-25T14:00:38.497" v="1126" actId="20577"/>
          <ac:spMkLst>
            <pc:docMk/>
            <pc:sldMk cId="4028881911" sldId="265"/>
            <ac:spMk id="2" creationId="{9009906B-9625-1E23-F63D-6F4F664AD119}"/>
          </ac:spMkLst>
        </pc:spChg>
        <pc:spChg chg="add mod">
          <ac:chgData name="Lena Vernaeve" userId="83a4e512-ffff-410c-a850-d7b728d3b9ad" providerId="ADAL" clId="{259487B8-0262-4FB7-B010-FEFCBA9B8BAD}" dt="2024-07-25T14:30:16.117" v="1134" actId="207"/>
          <ac:spMkLst>
            <pc:docMk/>
            <pc:sldMk cId="4028881911" sldId="265"/>
            <ac:spMk id="3" creationId="{D663A389-646D-9FF4-4FB2-41DF6EC65973}"/>
          </ac:spMkLst>
        </pc:spChg>
        <pc:spChg chg="del mod">
          <ac:chgData name="Lena Vernaeve" userId="83a4e512-ffff-410c-a850-d7b728d3b9ad" providerId="ADAL" clId="{259487B8-0262-4FB7-B010-FEFCBA9B8BAD}" dt="2024-07-25T13:38:55.216" v="1066"/>
          <ac:spMkLst>
            <pc:docMk/>
            <pc:sldMk cId="4028881911" sldId="265"/>
            <ac:spMk id="4" creationId="{1798E0CF-6D21-7EAF-3106-3CC34712BF47}"/>
          </ac:spMkLst>
        </pc:spChg>
      </pc:sldChg>
      <pc:sldChg chg="addSp delSp modSp add mod">
        <pc:chgData name="Lena Vernaeve" userId="83a4e512-ffff-410c-a850-d7b728d3b9ad" providerId="ADAL" clId="{259487B8-0262-4FB7-B010-FEFCBA9B8BAD}" dt="2024-07-25T14:51:58.303" v="1377" actId="20577"/>
        <pc:sldMkLst>
          <pc:docMk/>
          <pc:sldMk cId="3309739209" sldId="266"/>
        </pc:sldMkLst>
        <pc:spChg chg="mod">
          <ac:chgData name="Lena Vernaeve" userId="83a4e512-ffff-410c-a850-d7b728d3b9ad" providerId="ADAL" clId="{259487B8-0262-4FB7-B010-FEFCBA9B8BAD}" dt="2024-07-25T14:46:19.788" v="1221" actId="20577"/>
          <ac:spMkLst>
            <pc:docMk/>
            <pc:sldMk cId="3309739209" sldId="266"/>
            <ac:spMk id="2" creationId="{9009906B-9625-1E23-F63D-6F4F664AD119}"/>
          </ac:spMkLst>
        </pc:spChg>
        <pc:spChg chg="del mod">
          <ac:chgData name="Lena Vernaeve" userId="83a4e512-ffff-410c-a850-d7b728d3b9ad" providerId="ADAL" clId="{259487B8-0262-4FB7-B010-FEFCBA9B8BAD}" dt="2024-07-25T14:46:20.905" v="1223"/>
          <ac:spMkLst>
            <pc:docMk/>
            <pc:sldMk cId="3309739209" sldId="266"/>
            <ac:spMk id="3" creationId="{D663A389-646D-9FF4-4FB2-41DF6EC65973}"/>
          </ac:spMkLst>
        </pc:spChg>
        <pc:spChg chg="add mod">
          <ac:chgData name="Lena Vernaeve" userId="83a4e512-ffff-410c-a850-d7b728d3b9ad" providerId="ADAL" clId="{259487B8-0262-4FB7-B010-FEFCBA9B8BAD}" dt="2024-07-25T14:51:58.303" v="1377" actId="20577"/>
          <ac:spMkLst>
            <pc:docMk/>
            <pc:sldMk cId="3309739209" sldId="266"/>
            <ac:spMk id="4" creationId="{07A77D78-DF54-ECEC-1FB1-BD7D84613DA5}"/>
          </ac:spMkLst>
        </pc:spChg>
      </pc:sldChg>
      <pc:sldChg chg="modSp add mod">
        <pc:chgData name="Lena Vernaeve" userId="83a4e512-ffff-410c-a850-d7b728d3b9ad" providerId="ADAL" clId="{259487B8-0262-4FB7-B010-FEFCBA9B8BAD}" dt="2024-07-25T15:01:01.471" v="1403" actId="20577"/>
        <pc:sldMkLst>
          <pc:docMk/>
          <pc:sldMk cId="3935624252" sldId="267"/>
        </pc:sldMkLst>
        <pc:spChg chg="mod">
          <ac:chgData name="Lena Vernaeve" userId="83a4e512-ffff-410c-a850-d7b728d3b9ad" providerId="ADAL" clId="{259487B8-0262-4FB7-B010-FEFCBA9B8BAD}" dt="2024-07-25T14:56:53.440" v="1391" actId="20577"/>
          <ac:spMkLst>
            <pc:docMk/>
            <pc:sldMk cId="3935624252" sldId="267"/>
            <ac:spMk id="2" creationId="{9009906B-9625-1E23-F63D-6F4F664AD119}"/>
          </ac:spMkLst>
        </pc:spChg>
        <pc:spChg chg="mod">
          <ac:chgData name="Lena Vernaeve" userId="83a4e512-ffff-410c-a850-d7b728d3b9ad" providerId="ADAL" clId="{259487B8-0262-4FB7-B010-FEFCBA9B8BAD}" dt="2024-07-25T15:01:01.471" v="1403" actId="20577"/>
          <ac:spMkLst>
            <pc:docMk/>
            <pc:sldMk cId="3935624252" sldId="267"/>
            <ac:spMk id="4" creationId="{07A77D78-DF54-ECEC-1FB1-BD7D84613DA5}"/>
          </ac:spMkLst>
        </pc:spChg>
      </pc:sldChg>
      <pc:sldChg chg="addSp delSp modSp add mod">
        <pc:chgData name="Lena Vernaeve" userId="83a4e512-ffff-410c-a850-d7b728d3b9ad" providerId="ADAL" clId="{259487B8-0262-4FB7-B010-FEFCBA9B8BAD}" dt="2024-07-25T15:10:08.689" v="1510"/>
        <pc:sldMkLst>
          <pc:docMk/>
          <pc:sldMk cId="2194262024" sldId="268"/>
        </pc:sldMkLst>
        <pc:spChg chg="mod">
          <ac:chgData name="Lena Vernaeve" userId="83a4e512-ffff-410c-a850-d7b728d3b9ad" providerId="ADAL" clId="{259487B8-0262-4FB7-B010-FEFCBA9B8BAD}" dt="2024-07-25T15:05:22.046" v="1412" actId="14100"/>
          <ac:spMkLst>
            <pc:docMk/>
            <pc:sldMk cId="2194262024" sldId="268"/>
            <ac:spMk id="2" creationId="{9009906B-9625-1E23-F63D-6F4F664AD119}"/>
          </ac:spMkLst>
        </pc:spChg>
        <pc:spChg chg="add mod">
          <ac:chgData name="Lena Vernaeve" userId="83a4e512-ffff-410c-a850-d7b728d3b9ad" providerId="ADAL" clId="{259487B8-0262-4FB7-B010-FEFCBA9B8BAD}" dt="2024-07-25T15:09:50.032" v="1503" actId="1076"/>
          <ac:spMkLst>
            <pc:docMk/>
            <pc:sldMk cId="2194262024" sldId="268"/>
            <ac:spMk id="3" creationId="{9789ADA4-CD78-F867-8303-9416B22D5EF6}"/>
          </ac:spMkLst>
        </pc:spChg>
        <pc:spChg chg="mod">
          <ac:chgData name="Lena Vernaeve" userId="83a4e512-ffff-410c-a850-d7b728d3b9ad" providerId="ADAL" clId="{259487B8-0262-4FB7-B010-FEFCBA9B8BAD}" dt="2024-07-25T15:10:08.689" v="1510"/>
          <ac:spMkLst>
            <pc:docMk/>
            <pc:sldMk cId="2194262024" sldId="268"/>
            <ac:spMk id="4" creationId="{07A77D78-DF54-ECEC-1FB1-BD7D84613DA5}"/>
          </ac:spMkLst>
        </pc:spChg>
        <pc:spChg chg="add del">
          <ac:chgData name="Lena Vernaeve" userId="83a4e512-ffff-410c-a850-d7b728d3b9ad" providerId="ADAL" clId="{259487B8-0262-4FB7-B010-FEFCBA9B8BAD}" dt="2024-07-25T15:09:18.312" v="1499" actId="478"/>
          <ac:spMkLst>
            <pc:docMk/>
            <pc:sldMk cId="2194262024" sldId="268"/>
            <ac:spMk id="6" creationId="{BC7EB9D7-5308-7C4D-9FE8-4FAAD9718AE1}"/>
          </ac:spMkLst>
        </pc:spChg>
        <pc:spChg chg="add mod">
          <ac:chgData name="Lena Vernaeve" userId="83a4e512-ffff-410c-a850-d7b728d3b9ad" providerId="ADAL" clId="{259487B8-0262-4FB7-B010-FEFCBA9B8BAD}" dt="2024-07-25T15:09:46.821" v="1502" actId="1076"/>
          <ac:spMkLst>
            <pc:docMk/>
            <pc:sldMk cId="2194262024" sldId="268"/>
            <ac:spMk id="7" creationId="{18147C18-4312-BED7-A745-BBAD2B630D31}"/>
          </ac:spMkLst>
        </pc:spChg>
      </pc:sldChg>
      <pc:sldChg chg="modSp add mod ord">
        <pc:chgData name="Lena Vernaeve" userId="83a4e512-ffff-410c-a850-d7b728d3b9ad" providerId="ADAL" clId="{259487B8-0262-4FB7-B010-FEFCBA9B8BAD}" dt="2024-07-25T15:16:51.536" v="1678" actId="1076"/>
        <pc:sldMkLst>
          <pc:docMk/>
          <pc:sldMk cId="3353864398" sldId="269"/>
        </pc:sldMkLst>
        <pc:spChg chg="mod">
          <ac:chgData name="Lena Vernaeve" userId="83a4e512-ffff-410c-a850-d7b728d3b9ad" providerId="ADAL" clId="{259487B8-0262-4FB7-B010-FEFCBA9B8BAD}" dt="2024-07-25T15:15:02.015" v="1633" actId="20577"/>
          <ac:spMkLst>
            <pc:docMk/>
            <pc:sldMk cId="3353864398" sldId="269"/>
            <ac:spMk id="2" creationId="{9009906B-9625-1E23-F63D-6F4F664AD119}"/>
          </ac:spMkLst>
        </pc:spChg>
        <pc:spChg chg="mod">
          <ac:chgData name="Lena Vernaeve" userId="83a4e512-ffff-410c-a850-d7b728d3b9ad" providerId="ADAL" clId="{259487B8-0262-4FB7-B010-FEFCBA9B8BAD}" dt="2024-07-25T15:16:51.536" v="1678" actId="1076"/>
          <ac:spMkLst>
            <pc:docMk/>
            <pc:sldMk cId="3353864398" sldId="269"/>
            <ac:spMk id="4" creationId="{1798E0CF-6D21-7EAF-3106-3CC34712BF47}"/>
          </ac:spMkLst>
        </pc:spChg>
      </pc:sldChg>
      <pc:sldChg chg="addSp delSp modSp add mod">
        <pc:chgData name="Lena Vernaeve" userId="83a4e512-ffff-410c-a850-d7b728d3b9ad" providerId="ADAL" clId="{259487B8-0262-4FB7-B010-FEFCBA9B8BAD}" dt="2024-07-25T15:25:24.817" v="1762"/>
        <pc:sldMkLst>
          <pc:docMk/>
          <pc:sldMk cId="3110788290" sldId="270"/>
        </pc:sldMkLst>
        <pc:spChg chg="mod">
          <ac:chgData name="Lena Vernaeve" userId="83a4e512-ffff-410c-a850-d7b728d3b9ad" providerId="ADAL" clId="{259487B8-0262-4FB7-B010-FEFCBA9B8BAD}" dt="2024-07-25T15:23:03.935" v="1742" actId="255"/>
          <ac:spMkLst>
            <pc:docMk/>
            <pc:sldMk cId="3110788290" sldId="270"/>
            <ac:spMk id="2" creationId="{9009906B-9625-1E23-F63D-6F4F664AD119}"/>
          </ac:spMkLst>
        </pc:spChg>
        <pc:spChg chg="add del mod">
          <ac:chgData name="Lena Vernaeve" userId="83a4e512-ffff-410c-a850-d7b728d3b9ad" providerId="ADAL" clId="{259487B8-0262-4FB7-B010-FEFCBA9B8BAD}" dt="2024-07-25T15:25:24.817" v="1762"/>
          <ac:spMkLst>
            <pc:docMk/>
            <pc:sldMk cId="3110788290" sldId="270"/>
            <ac:spMk id="3" creationId="{3B03047E-3B86-FADD-6E47-E7A7BB973BFF}"/>
          </ac:spMkLst>
        </pc:spChg>
        <pc:spChg chg="mod">
          <ac:chgData name="Lena Vernaeve" userId="83a4e512-ffff-410c-a850-d7b728d3b9ad" providerId="ADAL" clId="{259487B8-0262-4FB7-B010-FEFCBA9B8BAD}" dt="2024-07-25T15:23:36.073" v="1744"/>
          <ac:spMkLst>
            <pc:docMk/>
            <pc:sldMk cId="3110788290" sldId="270"/>
            <ac:spMk id="4" creationId="{1798E0CF-6D21-7EAF-3106-3CC34712BF47}"/>
          </ac:spMkLst>
        </pc:spChg>
        <pc:spChg chg="add mod">
          <ac:chgData name="Lena Vernaeve" userId="83a4e512-ffff-410c-a850-d7b728d3b9ad" providerId="ADAL" clId="{259487B8-0262-4FB7-B010-FEFCBA9B8BAD}" dt="2024-07-25T15:25:23.816" v="1760" actId="1076"/>
          <ac:spMkLst>
            <pc:docMk/>
            <pc:sldMk cId="3110788290" sldId="270"/>
            <ac:spMk id="5" creationId="{7D7ADC88-1176-0A63-3302-E709C19086A9}"/>
          </ac:spMkLst>
        </pc:spChg>
      </pc:sldChg>
      <pc:sldChg chg="delSp modSp add mod">
        <pc:chgData name="Lena Vernaeve" userId="83a4e512-ffff-410c-a850-d7b728d3b9ad" providerId="ADAL" clId="{259487B8-0262-4FB7-B010-FEFCBA9B8BAD}" dt="2024-07-25T15:30:40.881" v="1954" actId="20577"/>
        <pc:sldMkLst>
          <pc:docMk/>
          <pc:sldMk cId="2758103706" sldId="271"/>
        </pc:sldMkLst>
        <pc:spChg chg="mod">
          <ac:chgData name="Lena Vernaeve" userId="83a4e512-ffff-410c-a850-d7b728d3b9ad" providerId="ADAL" clId="{259487B8-0262-4FB7-B010-FEFCBA9B8BAD}" dt="2024-07-25T15:27:52.087" v="1824" actId="20577"/>
          <ac:spMkLst>
            <pc:docMk/>
            <pc:sldMk cId="2758103706" sldId="271"/>
            <ac:spMk id="2" creationId="{9009906B-9625-1E23-F63D-6F4F664AD119}"/>
          </ac:spMkLst>
        </pc:spChg>
        <pc:spChg chg="del">
          <ac:chgData name="Lena Vernaeve" userId="83a4e512-ffff-410c-a850-d7b728d3b9ad" providerId="ADAL" clId="{259487B8-0262-4FB7-B010-FEFCBA9B8BAD}" dt="2024-07-25T15:28:03.994" v="1825" actId="478"/>
          <ac:spMkLst>
            <pc:docMk/>
            <pc:sldMk cId="2758103706" sldId="271"/>
            <ac:spMk id="4" creationId="{1798E0CF-6D21-7EAF-3106-3CC34712BF47}"/>
          </ac:spMkLst>
        </pc:spChg>
        <pc:spChg chg="mod">
          <ac:chgData name="Lena Vernaeve" userId="83a4e512-ffff-410c-a850-d7b728d3b9ad" providerId="ADAL" clId="{259487B8-0262-4FB7-B010-FEFCBA9B8BAD}" dt="2024-07-25T15:30:40.881" v="1954" actId="20577"/>
          <ac:spMkLst>
            <pc:docMk/>
            <pc:sldMk cId="2758103706" sldId="271"/>
            <ac:spMk id="5" creationId="{7D7ADC88-1176-0A63-3302-E709C19086A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03FEA4-7045-FC84-D974-3A681DDCB60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8337E117-25B8-0E40-709D-02A80A873E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56BF3506-1EBF-9F06-A27D-2C086379AE48}"/>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5" name="Tijdelijke aanduiding voor voettekst 4">
            <a:extLst>
              <a:ext uri="{FF2B5EF4-FFF2-40B4-BE49-F238E27FC236}">
                <a16:creationId xmlns:a16="http://schemas.microsoft.com/office/drawing/2014/main" id="{662B30D1-96CC-404E-4233-AB40731B404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3E25BF64-0DD3-87B9-ED84-0E09F5E7D3BA}"/>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1904856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E4161B-D5D1-23E5-7019-A77015529463}"/>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39B3E2E-E872-205F-BB19-DE2F4CF69030}"/>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C1952A1-A4B3-491B-D0D9-F7439A384257}"/>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5" name="Tijdelijke aanduiding voor voettekst 4">
            <a:extLst>
              <a:ext uri="{FF2B5EF4-FFF2-40B4-BE49-F238E27FC236}">
                <a16:creationId xmlns:a16="http://schemas.microsoft.com/office/drawing/2014/main" id="{DA5DBAEA-1A93-2877-4D37-C89B54D81E92}"/>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D367594-426E-BBFD-210C-16FE1CD18740}"/>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1479005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02F0E5-B97B-00E5-4C8E-2A5DB77D75B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6F7942EE-2BF7-13D2-A3BD-838887CDCD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477EFBB-3AC2-A13A-A250-B3E6551DB583}"/>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5" name="Tijdelijke aanduiding voor voettekst 4">
            <a:extLst>
              <a:ext uri="{FF2B5EF4-FFF2-40B4-BE49-F238E27FC236}">
                <a16:creationId xmlns:a16="http://schemas.microsoft.com/office/drawing/2014/main" id="{C51693E3-0D1D-C026-ED67-58774A3DDB3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FCE6D53-EA4C-5DAB-14F7-63660F3D2F47}"/>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2226266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C5E4CF-3C46-0AA7-E2E4-427CD3F3EF44}"/>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A3F239E4-BA53-BAB5-35E7-54248E5665F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BD18F420-F92C-A10E-4476-F8E4E582EAE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C4E18CAC-B8A0-37CE-57F3-DA3367FE9E56}"/>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6" name="Tijdelijke aanduiding voor voettekst 5">
            <a:extLst>
              <a:ext uri="{FF2B5EF4-FFF2-40B4-BE49-F238E27FC236}">
                <a16:creationId xmlns:a16="http://schemas.microsoft.com/office/drawing/2014/main" id="{2FD10375-4A80-C9F1-0D8C-C77E78E4126D}"/>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75C8C35F-CDC9-743E-0AEA-47200A7E7E1C}"/>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2897610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60449D-9F68-2A58-784C-BAD0BA6D3202}"/>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6DF7CCAA-00E0-B832-D25E-664755AEE8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D2A4DBE9-7532-EA4A-1287-291448402EE6}"/>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59653BB8-8D90-1D9C-2771-4012EC1F4A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3E18124-D688-2AD5-073E-D6E19D2A4F22}"/>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DECAB790-4D9A-8727-40C1-A2FA729766C6}"/>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8" name="Tijdelijke aanduiding voor voettekst 7">
            <a:extLst>
              <a:ext uri="{FF2B5EF4-FFF2-40B4-BE49-F238E27FC236}">
                <a16:creationId xmlns:a16="http://schemas.microsoft.com/office/drawing/2014/main" id="{5DC7FAAE-48CE-E294-69A7-86FE6F0C5FF5}"/>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178324DE-2A58-57A1-3BAA-AE3A32BEAC97}"/>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692034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510539-9FD1-D3D5-C38D-0606D5D569E7}"/>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379909E3-BE73-C09B-B23F-CF0C1EF56826}"/>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4" name="Tijdelijke aanduiding voor voettekst 3">
            <a:extLst>
              <a:ext uri="{FF2B5EF4-FFF2-40B4-BE49-F238E27FC236}">
                <a16:creationId xmlns:a16="http://schemas.microsoft.com/office/drawing/2014/main" id="{2C0E71D9-C756-6813-5673-9238F5189F91}"/>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CA5D4233-2EA9-69EA-F051-D844D9912655}"/>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258981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57766F4-EC74-D69E-9007-26A116A85E6C}"/>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3" name="Tijdelijke aanduiding voor voettekst 2">
            <a:extLst>
              <a:ext uri="{FF2B5EF4-FFF2-40B4-BE49-F238E27FC236}">
                <a16:creationId xmlns:a16="http://schemas.microsoft.com/office/drawing/2014/main" id="{4644AB08-C5AD-B550-1847-9FA250338840}"/>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BB17C5BA-AD48-FA33-5E19-760BF01873C1}"/>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2259333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0E747D-6735-0BBE-557F-D3D75E33A7A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BB80FF4D-C5BD-940E-358B-0C8394D8A2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07A32391-54BF-05EE-DCB6-B241486895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60BEEBE-B91B-6157-547D-D74A9A65DFE4}"/>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6" name="Tijdelijke aanduiding voor voettekst 5">
            <a:extLst>
              <a:ext uri="{FF2B5EF4-FFF2-40B4-BE49-F238E27FC236}">
                <a16:creationId xmlns:a16="http://schemas.microsoft.com/office/drawing/2014/main" id="{56A236CB-ED16-AE18-0007-6D1ED2DF67E0}"/>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0C719530-DADF-97ED-DA1A-C24F65DCE4EE}"/>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192931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C13BC8-A379-3E93-A404-8DEF0B319A7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0A9F144A-06A7-7870-3C46-684B10D919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364196FD-0ED9-7249-ABA8-473EC558DB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3E10636-B8ED-9BD8-E99B-35D2E08C3EDF}"/>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6" name="Tijdelijke aanduiding voor voettekst 5">
            <a:extLst>
              <a:ext uri="{FF2B5EF4-FFF2-40B4-BE49-F238E27FC236}">
                <a16:creationId xmlns:a16="http://schemas.microsoft.com/office/drawing/2014/main" id="{2A52E580-61DE-51AC-6BEC-27D886D16D15}"/>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7E687180-CC05-D6CB-D10E-52CA9B9D2725}"/>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885766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48F217-1DB0-FD32-72AA-ED3CD7789113}"/>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DB8B5BD8-AE3B-E898-2244-191DBD947A9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F86315D7-64FC-42A1-597D-E35029DD889D}"/>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5" name="Tijdelijke aanduiding voor voettekst 4">
            <a:extLst>
              <a:ext uri="{FF2B5EF4-FFF2-40B4-BE49-F238E27FC236}">
                <a16:creationId xmlns:a16="http://schemas.microsoft.com/office/drawing/2014/main" id="{E6A06902-1553-F6E2-3227-78D4541223B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9400559-3416-E51E-38EC-3748C1062C58}"/>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2994540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A4DC659-0AB1-DA43-E251-5E62CE684BB5}"/>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D2567AE5-EA99-B034-BEB7-0D1C2BAA85D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1A8BAC3E-BB0B-8627-DE6C-65ECF702AAFF}"/>
              </a:ext>
            </a:extLst>
          </p:cNvPr>
          <p:cNvSpPr>
            <a:spLocks noGrp="1"/>
          </p:cNvSpPr>
          <p:nvPr>
            <p:ph type="dt" sz="half" idx="10"/>
          </p:nvPr>
        </p:nvSpPr>
        <p:spPr/>
        <p:txBody>
          <a:bodyPr/>
          <a:lstStyle/>
          <a:p>
            <a:fld id="{50CE9A42-29A5-4DDE-8A2A-D2D6028D3BC1}" type="datetimeFigureOut">
              <a:rPr lang="nl-BE" smtClean="0"/>
              <a:t>26/07/2024</a:t>
            </a:fld>
            <a:endParaRPr lang="nl-BE"/>
          </a:p>
        </p:txBody>
      </p:sp>
      <p:sp>
        <p:nvSpPr>
          <p:cNvPr id="5" name="Tijdelijke aanduiding voor voettekst 4">
            <a:extLst>
              <a:ext uri="{FF2B5EF4-FFF2-40B4-BE49-F238E27FC236}">
                <a16:creationId xmlns:a16="http://schemas.microsoft.com/office/drawing/2014/main" id="{B5497BF8-EFFF-E43F-C87C-FCB289B20AE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8643DC2E-F02B-F9B0-3DBB-33F6C4EC1DC2}"/>
              </a:ext>
            </a:extLst>
          </p:cNvPr>
          <p:cNvSpPr>
            <a:spLocks noGrp="1"/>
          </p:cNvSpPr>
          <p:nvPr>
            <p:ph type="sldNum" sz="quarter" idx="12"/>
          </p:nvPr>
        </p:nvSpPr>
        <p:spPr/>
        <p:txBody>
          <a:bodyPr/>
          <a:lstStyle/>
          <a:p>
            <a:fld id="{A15A5972-A536-40CD-A047-F8AB10A8FBFF}" type="slidenum">
              <a:rPr lang="nl-BE" smtClean="0"/>
              <a:t>‹nr.›</a:t>
            </a:fld>
            <a:endParaRPr lang="nl-BE"/>
          </a:p>
        </p:txBody>
      </p:sp>
    </p:spTree>
    <p:extLst>
      <p:ext uri="{BB962C8B-B14F-4D97-AF65-F5344CB8AC3E}">
        <p14:creationId xmlns:p14="http://schemas.microsoft.com/office/powerpoint/2010/main" val="4207957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688A3B2-7CF8-A5F7-4A5A-165AAEFE8F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3ECECAA-2FCB-269C-5E81-477894D60F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57686CA0-B03F-3C4E-000B-E331EAF57F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E9A42-29A5-4DDE-8A2A-D2D6028D3BC1}" type="datetimeFigureOut">
              <a:rPr lang="nl-BE" smtClean="0"/>
              <a:t>26/07/2024</a:t>
            </a:fld>
            <a:endParaRPr lang="nl-BE"/>
          </a:p>
        </p:txBody>
      </p:sp>
      <p:sp>
        <p:nvSpPr>
          <p:cNvPr id="5" name="Tijdelijke aanduiding voor voettekst 4">
            <a:extLst>
              <a:ext uri="{FF2B5EF4-FFF2-40B4-BE49-F238E27FC236}">
                <a16:creationId xmlns:a16="http://schemas.microsoft.com/office/drawing/2014/main" id="{DF1A07B3-C6E8-1AD8-AA0C-CCCD4F7CC9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14255D29-E436-5DDB-2D0D-C4131F7986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5A5972-A536-40CD-A047-F8AB10A8FBFF}" type="slidenum">
              <a:rPr lang="nl-BE" smtClean="0"/>
              <a:t>‹nr.›</a:t>
            </a:fld>
            <a:endParaRPr lang="nl-BE"/>
          </a:p>
        </p:txBody>
      </p:sp>
    </p:spTree>
    <p:extLst>
      <p:ext uri="{BB962C8B-B14F-4D97-AF65-F5344CB8AC3E}">
        <p14:creationId xmlns:p14="http://schemas.microsoft.com/office/powerpoint/2010/main" val="1631851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Tabel 4">
            <a:extLst>
              <a:ext uri="{FF2B5EF4-FFF2-40B4-BE49-F238E27FC236}">
                <a16:creationId xmlns:a16="http://schemas.microsoft.com/office/drawing/2014/main" id="{19B39DCB-8009-EFF3-F7A6-B2F4874C40DA}"/>
              </a:ext>
            </a:extLst>
          </p:cNvPr>
          <p:cNvGraphicFramePr>
            <a:graphicFrameLocks noGrp="1"/>
          </p:cNvGraphicFramePr>
          <p:nvPr>
            <p:extLst>
              <p:ext uri="{D42A27DB-BD31-4B8C-83A1-F6EECF244321}">
                <p14:modId xmlns:p14="http://schemas.microsoft.com/office/powerpoint/2010/main" val="3924255671"/>
              </p:ext>
            </p:extLst>
          </p:nvPr>
        </p:nvGraphicFramePr>
        <p:xfrm>
          <a:off x="1565425" y="1837667"/>
          <a:ext cx="9420821" cy="2568222"/>
        </p:xfrm>
        <a:graphic>
          <a:graphicData uri="http://schemas.openxmlformats.org/drawingml/2006/table">
            <a:tbl>
              <a:tblPr firstRow="1" bandRow="1">
                <a:tableStyleId>{5C22544A-7EE6-4342-B048-85BDC9FD1C3A}</a:tableStyleId>
              </a:tblPr>
              <a:tblGrid>
                <a:gridCol w="3053108">
                  <a:extLst>
                    <a:ext uri="{9D8B030D-6E8A-4147-A177-3AD203B41FA5}">
                      <a16:colId xmlns:a16="http://schemas.microsoft.com/office/drawing/2014/main" val="98571620"/>
                    </a:ext>
                  </a:extLst>
                </a:gridCol>
                <a:gridCol w="6367713">
                  <a:extLst>
                    <a:ext uri="{9D8B030D-6E8A-4147-A177-3AD203B41FA5}">
                      <a16:colId xmlns:a16="http://schemas.microsoft.com/office/drawing/2014/main" val="1544032633"/>
                    </a:ext>
                  </a:extLst>
                </a:gridCol>
              </a:tblGrid>
              <a:tr h="750711">
                <a:tc>
                  <a:txBody>
                    <a:bodyPr/>
                    <a:lstStyle/>
                    <a:p>
                      <a:r>
                        <a:rPr lang="nl-BE" sz="4000" dirty="0">
                          <a:solidFill>
                            <a:schemeClr val="tx1"/>
                          </a:solidFill>
                        </a:rPr>
                        <a:t>Field</a:t>
                      </a:r>
                    </a:p>
                  </a:txBody>
                  <a:tcPr>
                    <a:solidFill>
                      <a:schemeClr val="accent4"/>
                    </a:solidFill>
                  </a:tcPr>
                </a:tc>
                <a:tc>
                  <a:txBody>
                    <a:bodyPr/>
                    <a:lstStyle/>
                    <a:p>
                      <a:r>
                        <a:rPr lang="nl-BE" sz="4000" dirty="0">
                          <a:solidFill>
                            <a:schemeClr val="tx1"/>
                          </a:solidFill>
                        </a:rPr>
                        <a:t>Central </a:t>
                      </a:r>
                      <a:r>
                        <a:rPr lang="nl-BE" sz="4000" dirty="0" err="1">
                          <a:solidFill>
                            <a:schemeClr val="tx1"/>
                          </a:solidFill>
                        </a:rPr>
                        <a:t>Heating</a:t>
                      </a:r>
                      <a:endParaRPr lang="nl-BE" sz="4000" dirty="0">
                        <a:solidFill>
                          <a:schemeClr val="tx1"/>
                        </a:solidFill>
                      </a:endParaRPr>
                    </a:p>
                  </a:txBody>
                  <a:tcPr>
                    <a:solidFill>
                      <a:schemeClr val="accent4"/>
                    </a:solidFill>
                  </a:tcPr>
                </a:tc>
                <a:extLst>
                  <a:ext uri="{0D108BD9-81ED-4DB2-BD59-A6C34878D82A}">
                    <a16:rowId xmlns:a16="http://schemas.microsoft.com/office/drawing/2014/main" val="483985209"/>
                  </a:ext>
                </a:extLst>
              </a:tr>
              <a:tr h="750711">
                <a:tc>
                  <a:txBody>
                    <a:bodyPr/>
                    <a:lstStyle/>
                    <a:p>
                      <a:r>
                        <a:rPr lang="nl-BE" sz="4000" b="1" dirty="0" err="1">
                          <a:solidFill>
                            <a:schemeClr val="tx1"/>
                          </a:solidFill>
                        </a:rPr>
                        <a:t>Chapter</a:t>
                      </a:r>
                      <a:endParaRPr lang="nl-BE" sz="4000" b="1" dirty="0">
                        <a:solidFill>
                          <a:schemeClr val="tx1"/>
                        </a:solidFill>
                      </a:endParaRPr>
                    </a:p>
                  </a:txBody>
                  <a:tcPr>
                    <a:solidFill>
                      <a:schemeClr val="accent6"/>
                    </a:solidFill>
                  </a:tcPr>
                </a:tc>
                <a:tc>
                  <a:txBody>
                    <a:bodyPr/>
                    <a:lstStyle/>
                    <a:p>
                      <a:r>
                        <a:rPr lang="nl-BE" sz="3200" b="1" dirty="0" err="1"/>
                        <a:t>Regulations</a:t>
                      </a:r>
                      <a:r>
                        <a:rPr lang="nl-BE" sz="3200" b="1" dirty="0"/>
                        <a:t> </a:t>
                      </a:r>
                      <a:r>
                        <a:rPr lang="nl-BE" sz="3200" b="1" dirty="0" err="1"/>
                        <a:t>concerning</a:t>
                      </a:r>
                      <a:r>
                        <a:rPr lang="nl-BE" sz="3200" b="1" dirty="0"/>
                        <a:t> </a:t>
                      </a:r>
                      <a:r>
                        <a:rPr lang="nl-BE" sz="3200" b="1" dirty="0" err="1"/>
                        <a:t>the</a:t>
                      </a:r>
                      <a:r>
                        <a:rPr lang="nl-BE" sz="3200" b="1" dirty="0"/>
                        <a:t> </a:t>
                      </a:r>
                      <a:r>
                        <a:rPr lang="nl-BE" sz="3200" b="1" dirty="0" err="1"/>
                        <a:t>annual</a:t>
                      </a:r>
                      <a:r>
                        <a:rPr lang="nl-BE" sz="3200" b="1" dirty="0"/>
                        <a:t> maintenance of </a:t>
                      </a:r>
                      <a:r>
                        <a:rPr lang="nl-BE" sz="3200" b="1" dirty="0" err="1"/>
                        <a:t>installations</a:t>
                      </a:r>
                      <a:endParaRPr lang="nl-BE" sz="3200" b="1" dirty="0"/>
                    </a:p>
                  </a:txBody>
                  <a:tcPr>
                    <a:solidFill>
                      <a:schemeClr val="accent6"/>
                    </a:solidFill>
                  </a:tcPr>
                </a:tc>
                <a:extLst>
                  <a:ext uri="{0D108BD9-81ED-4DB2-BD59-A6C34878D82A}">
                    <a16:rowId xmlns:a16="http://schemas.microsoft.com/office/drawing/2014/main" val="3278462607"/>
                  </a:ext>
                </a:extLst>
              </a:tr>
              <a:tr h="750711">
                <a:tc>
                  <a:txBody>
                    <a:bodyPr/>
                    <a:lstStyle/>
                    <a:p>
                      <a:r>
                        <a:rPr lang="nl-BE" sz="4000" b="1" dirty="0" err="1"/>
                        <a:t>Subtitle</a:t>
                      </a:r>
                      <a:endParaRPr lang="nl-BE" sz="4000" b="1" dirty="0"/>
                    </a:p>
                  </a:txBody>
                  <a:tcPr>
                    <a:solidFill>
                      <a:schemeClr val="accent2"/>
                    </a:solidFill>
                  </a:tcPr>
                </a:tc>
                <a:tc>
                  <a:txBody>
                    <a:bodyPr/>
                    <a:lstStyle/>
                    <a:p>
                      <a:r>
                        <a:rPr lang="nl-BE" sz="4000" b="1" dirty="0"/>
                        <a:t>Discharge </a:t>
                      </a:r>
                      <a:r>
                        <a:rPr lang="nl-BE" sz="4000" b="1" dirty="0" err="1"/>
                        <a:t>by</a:t>
                      </a:r>
                      <a:r>
                        <a:rPr lang="nl-BE" sz="4000" b="1" dirty="0"/>
                        <a:t> </a:t>
                      </a:r>
                      <a:r>
                        <a:rPr lang="nl-BE" sz="4000" b="1" dirty="0" err="1"/>
                        <a:t>natural</a:t>
                      </a:r>
                      <a:r>
                        <a:rPr lang="nl-BE" sz="4000" b="1" dirty="0"/>
                        <a:t> </a:t>
                      </a:r>
                      <a:r>
                        <a:rPr lang="nl-BE" sz="4000" b="1" dirty="0" err="1"/>
                        <a:t>draught</a:t>
                      </a:r>
                      <a:endParaRPr lang="nl-BE" sz="4000" b="1" dirty="0"/>
                    </a:p>
                  </a:txBody>
                  <a:tcPr>
                    <a:solidFill>
                      <a:schemeClr val="accent2"/>
                    </a:solidFill>
                  </a:tcPr>
                </a:tc>
                <a:extLst>
                  <a:ext uri="{0D108BD9-81ED-4DB2-BD59-A6C34878D82A}">
                    <a16:rowId xmlns:a16="http://schemas.microsoft.com/office/drawing/2014/main" val="1903123162"/>
                  </a:ext>
                </a:extLst>
              </a:tr>
            </a:tbl>
          </a:graphicData>
        </a:graphic>
      </p:graphicFrame>
      <p:pic>
        <p:nvPicPr>
          <p:cNvPr id="6" name="Afbeelding 5" descr="Afbeelding met tekst, Lettertype, Elektrisch blauw, schermopname&#10;&#10;Automatisch gegenereerde beschrijving">
            <a:extLst>
              <a:ext uri="{FF2B5EF4-FFF2-40B4-BE49-F238E27FC236}">
                <a16:creationId xmlns:a16="http://schemas.microsoft.com/office/drawing/2014/main" id="{89308598-A3A8-428E-44A7-6A260CCEAA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5425" y="4675297"/>
            <a:ext cx="4863510" cy="1389221"/>
          </a:xfrm>
          <a:prstGeom prst="rect">
            <a:avLst/>
          </a:prstGeom>
        </p:spPr>
      </p:pic>
      <p:pic>
        <p:nvPicPr>
          <p:cNvPr id="8" name="Afbeelding 7" descr="Afbeelding met Lettertype, Graphics, tekst, grafische vormgeving&#10;&#10;Automatisch gegenereerde beschrijving">
            <a:extLst>
              <a:ext uri="{FF2B5EF4-FFF2-40B4-BE49-F238E27FC236}">
                <a16:creationId xmlns:a16="http://schemas.microsoft.com/office/drawing/2014/main" id="{19F7782D-A972-1B57-FF96-1EF57E03D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5426" y="793482"/>
            <a:ext cx="4609982" cy="1014530"/>
          </a:xfrm>
          <a:prstGeom prst="rect">
            <a:avLst/>
          </a:prstGeom>
        </p:spPr>
      </p:pic>
    </p:spTree>
    <p:extLst>
      <p:ext uri="{BB962C8B-B14F-4D97-AF65-F5344CB8AC3E}">
        <p14:creationId xmlns:p14="http://schemas.microsoft.com/office/powerpoint/2010/main" val="1472604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1055077" y="1012874"/>
            <a:ext cx="10200111" cy="954107"/>
          </a:xfrm>
          <a:prstGeom prst="rect">
            <a:avLst/>
          </a:prstGeom>
          <a:noFill/>
        </p:spPr>
        <p:txBody>
          <a:bodyPr wrap="square" rtlCol="0">
            <a:spAutoFit/>
          </a:bodyPr>
          <a:lstStyle/>
          <a:p>
            <a:r>
              <a:rPr lang="nl-BE" sz="2800" b="1" dirty="0"/>
              <a:t>1. Discharge of </a:t>
            </a:r>
            <a:r>
              <a:rPr lang="nl-BE" sz="2800" b="1" dirty="0" err="1"/>
              <a:t>Combustion</a:t>
            </a:r>
            <a:r>
              <a:rPr lang="nl-BE" sz="2800" b="1" dirty="0"/>
              <a:t> </a:t>
            </a:r>
            <a:r>
              <a:rPr lang="nl-BE" sz="2800" b="1" dirty="0" err="1"/>
              <a:t>Products</a:t>
            </a:r>
            <a:r>
              <a:rPr lang="nl-BE" sz="2800" b="1" dirty="0"/>
              <a:t> </a:t>
            </a:r>
            <a:r>
              <a:rPr lang="nl-BE" sz="2800" b="1" dirty="0" err="1"/>
              <a:t>from</a:t>
            </a:r>
            <a:r>
              <a:rPr lang="nl-BE" sz="2800" b="1" dirty="0"/>
              <a:t> </a:t>
            </a:r>
            <a:r>
              <a:rPr lang="nl-BE" sz="2800" b="1" dirty="0" err="1"/>
              <a:t>Devices</a:t>
            </a:r>
            <a:r>
              <a:rPr lang="nl-BE" sz="2800" b="1" dirty="0"/>
              <a:t> Type B </a:t>
            </a:r>
            <a:r>
              <a:rPr lang="nl-BE" sz="2800" b="1" dirty="0" err="1"/>
              <a:t>by</a:t>
            </a:r>
            <a:r>
              <a:rPr lang="nl-BE" sz="2800" b="1" dirty="0"/>
              <a:t> Natural </a:t>
            </a:r>
            <a:r>
              <a:rPr lang="nl-BE" sz="2800" b="1" dirty="0" err="1"/>
              <a:t>draught</a:t>
            </a:r>
            <a:endParaRPr lang="nl-BE" sz="2800" b="1" dirty="0"/>
          </a:p>
        </p:txBody>
      </p:sp>
      <p:sp>
        <p:nvSpPr>
          <p:cNvPr id="3" name="Tekstvak 2">
            <a:extLst>
              <a:ext uri="{FF2B5EF4-FFF2-40B4-BE49-F238E27FC236}">
                <a16:creationId xmlns:a16="http://schemas.microsoft.com/office/drawing/2014/main" id="{81F2563F-D5F2-C892-D82A-6C43DDC167E9}"/>
              </a:ext>
            </a:extLst>
          </p:cNvPr>
          <p:cNvSpPr txBox="1"/>
          <p:nvPr/>
        </p:nvSpPr>
        <p:spPr>
          <a:xfrm>
            <a:off x="1055077" y="2264898"/>
            <a:ext cx="10086535" cy="3785652"/>
          </a:xfrm>
          <a:prstGeom prst="rect">
            <a:avLst/>
          </a:prstGeom>
          <a:noFill/>
        </p:spPr>
        <p:txBody>
          <a:bodyPr wrap="square" rtlCol="0">
            <a:spAutoFit/>
          </a:bodyPr>
          <a:lstStyle/>
          <a:p>
            <a:r>
              <a:rPr lang="nl-BE" sz="2400" dirty="0"/>
              <a:t>- The </a:t>
            </a:r>
            <a:r>
              <a:rPr lang="nl-BE" sz="2400" dirty="0" err="1"/>
              <a:t>combustion</a:t>
            </a:r>
            <a:r>
              <a:rPr lang="nl-BE" sz="2400" dirty="0"/>
              <a:t> </a:t>
            </a:r>
            <a:r>
              <a:rPr lang="nl-BE" sz="2400" dirty="0" err="1"/>
              <a:t>products</a:t>
            </a:r>
            <a:r>
              <a:rPr lang="nl-BE" sz="2400" dirty="0"/>
              <a:t> must </a:t>
            </a:r>
            <a:r>
              <a:rPr lang="nl-BE" sz="2400" dirty="0" err="1"/>
              <a:t>be</a:t>
            </a:r>
            <a:r>
              <a:rPr lang="nl-BE" sz="2400" dirty="0"/>
              <a:t> </a:t>
            </a:r>
            <a:r>
              <a:rPr lang="nl-BE" sz="2400" dirty="0" err="1"/>
              <a:t>carried</a:t>
            </a:r>
            <a:r>
              <a:rPr lang="nl-BE" sz="2400" dirty="0"/>
              <a:t> </a:t>
            </a:r>
            <a:r>
              <a:rPr lang="nl-BE" sz="2400" dirty="0" err="1"/>
              <a:t>aboe</a:t>
            </a:r>
            <a:r>
              <a:rPr lang="nl-BE" sz="2400" dirty="0"/>
              <a:t> </a:t>
            </a:r>
            <a:r>
              <a:rPr lang="nl-BE" sz="2400" dirty="0" err="1"/>
              <a:t>the</a:t>
            </a:r>
            <a:r>
              <a:rPr lang="nl-BE" sz="2400" dirty="0"/>
              <a:t> building. </a:t>
            </a:r>
            <a:r>
              <a:rPr lang="nl-BE" sz="2400" dirty="0" err="1"/>
              <a:t>This</a:t>
            </a:r>
            <a:r>
              <a:rPr lang="nl-BE" sz="2400" dirty="0"/>
              <a:t> </a:t>
            </a:r>
            <a:r>
              <a:rPr lang="nl-BE" sz="2400" dirty="0" err="1"/>
              <a:t>requires</a:t>
            </a:r>
            <a:r>
              <a:rPr lang="nl-BE" sz="2400" dirty="0"/>
              <a:t> energy </a:t>
            </a:r>
            <a:r>
              <a:rPr lang="nl-BE" sz="2400" dirty="0" err="1"/>
              <a:t>that</a:t>
            </a:r>
            <a:r>
              <a:rPr lang="nl-BE" sz="2400" dirty="0"/>
              <a:t> is </a:t>
            </a:r>
            <a:r>
              <a:rPr lang="nl-BE" sz="2400" dirty="0" err="1"/>
              <a:t>either</a:t>
            </a:r>
            <a:r>
              <a:rPr lang="nl-BE" sz="2400" dirty="0"/>
              <a:t> </a:t>
            </a:r>
            <a:r>
              <a:rPr lang="nl-BE" sz="2400" dirty="0" err="1"/>
              <a:t>natural</a:t>
            </a:r>
            <a:r>
              <a:rPr lang="nl-BE" sz="2400" dirty="0"/>
              <a:t> or </a:t>
            </a:r>
            <a:r>
              <a:rPr lang="nl-BE" sz="2400" dirty="0" err="1"/>
              <a:t>mechanical</a:t>
            </a:r>
            <a:r>
              <a:rPr lang="nl-BE" sz="2400" dirty="0"/>
              <a:t>.</a:t>
            </a:r>
          </a:p>
          <a:p>
            <a:endParaRPr lang="nl-BE" sz="2400" dirty="0"/>
          </a:p>
          <a:p>
            <a:r>
              <a:rPr lang="nl-BE" sz="2400" dirty="0"/>
              <a:t>- </a:t>
            </a:r>
            <a:r>
              <a:rPr lang="en-US" sz="2400" dirty="0"/>
              <a:t>The natural energy originates from the difference in specific mass between the combustion products (warm gases) and the ambient air (cold air).</a:t>
            </a:r>
          </a:p>
          <a:p>
            <a:endParaRPr lang="en-US" sz="2400" dirty="0"/>
          </a:p>
          <a:p>
            <a:r>
              <a:rPr lang="en-US" sz="2400" dirty="0"/>
              <a:t>- When a quantity of air is heated, it expands, increasing its volume. However, the total mass remains the same, so that the mass per m³ becomes smaller.</a:t>
            </a:r>
          </a:p>
          <a:p>
            <a:endParaRPr lang="en-US" sz="2400" dirty="0"/>
          </a:p>
          <a:p>
            <a:r>
              <a:rPr lang="en-US" sz="2400" dirty="0"/>
              <a:t>         - Warm air has a smaller specific mass than cold air.</a:t>
            </a:r>
            <a:endParaRPr lang="nl-BE" sz="2400" dirty="0"/>
          </a:p>
        </p:txBody>
      </p:sp>
    </p:spTree>
    <p:extLst>
      <p:ext uri="{BB962C8B-B14F-4D97-AF65-F5344CB8AC3E}">
        <p14:creationId xmlns:p14="http://schemas.microsoft.com/office/powerpoint/2010/main" val="118196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1050388" y="784274"/>
            <a:ext cx="9017391" cy="1384995"/>
          </a:xfrm>
          <a:prstGeom prst="rect">
            <a:avLst/>
          </a:prstGeom>
          <a:noFill/>
        </p:spPr>
        <p:txBody>
          <a:bodyPr wrap="square" rtlCol="0">
            <a:spAutoFit/>
          </a:bodyPr>
          <a:lstStyle/>
          <a:p>
            <a:r>
              <a:rPr lang="nl-BE" sz="2800" b="1" dirty="0"/>
              <a:t>1. Discharge of </a:t>
            </a:r>
            <a:r>
              <a:rPr lang="nl-BE" sz="2800" b="1" dirty="0" err="1"/>
              <a:t>Combustion</a:t>
            </a:r>
            <a:r>
              <a:rPr lang="nl-BE" sz="2800" b="1" dirty="0"/>
              <a:t> </a:t>
            </a:r>
            <a:r>
              <a:rPr lang="nl-BE" sz="2800" b="1" dirty="0" err="1"/>
              <a:t>Products</a:t>
            </a:r>
            <a:r>
              <a:rPr lang="nl-BE" sz="2800" b="1" dirty="0"/>
              <a:t> </a:t>
            </a:r>
            <a:r>
              <a:rPr lang="nl-BE" sz="2800" b="1" dirty="0" err="1"/>
              <a:t>from</a:t>
            </a:r>
            <a:r>
              <a:rPr lang="nl-BE" sz="2800" b="1" dirty="0"/>
              <a:t> </a:t>
            </a:r>
            <a:r>
              <a:rPr lang="nl-BE" sz="2800" b="1" dirty="0" err="1"/>
              <a:t>Devices</a:t>
            </a:r>
            <a:r>
              <a:rPr lang="nl-BE" sz="2800" b="1" dirty="0"/>
              <a:t> Type B </a:t>
            </a:r>
            <a:r>
              <a:rPr lang="nl-BE" sz="2800" b="1" dirty="0" err="1"/>
              <a:t>by</a:t>
            </a:r>
            <a:r>
              <a:rPr lang="nl-BE" sz="2800" b="1" dirty="0"/>
              <a:t> Natural </a:t>
            </a:r>
            <a:r>
              <a:rPr lang="nl-BE" sz="2800" b="1" dirty="0" err="1"/>
              <a:t>draught</a:t>
            </a:r>
            <a:endParaRPr lang="nl-BE" sz="2800" b="1" dirty="0"/>
          </a:p>
          <a:p>
            <a:endParaRPr lang="nl-BE" sz="2800" b="1" dirty="0"/>
          </a:p>
        </p:txBody>
      </p:sp>
      <p:sp>
        <p:nvSpPr>
          <p:cNvPr id="3" name="Tekstvak 2">
            <a:extLst>
              <a:ext uri="{FF2B5EF4-FFF2-40B4-BE49-F238E27FC236}">
                <a16:creationId xmlns:a16="http://schemas.microsoft.com/office/drawing/2014/main" id="{81F2563F-D5F2-C892-D82A-6C43DDC167E9}"/>
              </a:ext>
            </a:extLst>
          </p:cNvPr>
          <p:cNvSpPr txBox="1"/>
          <p:nvPr/>
        </p:nvSpPr>
        <p:spPr>
          <a:xfrm>
            <a:off x="1050388" y="1750579"/>
            <a:ext cx="10086535" cy="6370975"/>
          </a:xfrm>
          <a:prstGeom prst="rect">
            <a:avLst/>
          </a:prstGeom>
          <a:noFill/>
        </p:spPr>
        <p:txBody>
          <a:bodyPr wrap="square" rtlCol="0">
            <a:spAutoFit/>
          </a:bodyPr>
          <a:lstStyle/>
          <a:p>
            <a:r>
              <a:rPr lang="nl-BE" sz="2400" dirty="0"/>
              <a:t>- I</a:t>
            </a:r>
            <a:r>
              <a:rPr lang="en-US" sz="2400" dirty="0"/>
              <a:t>n a mixture of combustion products and ambient air, the hot gases, especially the combustion products, will rise.</a:t>
            </a:r>
          </a:p>
          <a:p>
            <a:endParaRPr lang="en-US" sz="2400" dirty="0"/>
          </a:p>
          <a:p>
            <a:r>
              <a:rPr lang="en-US" sz="2400" dirty="0"/>
              <a:t>- The warm combustion products rise in the exhaust duct to which the appliance's drain is connected.</a:t>
            </a:r>
          </a:p>
          <a:p>
            <a:endParaRPr lang="en-US" sz="2400" dirty="0"/>
          </a:p>
          <a:p>
            <a:pPr algn="ctr"/>
            <a:r>
              <a:rPr lang="en-US" sz="2400" dirty="0">
                <a:solidFill>
                  <a:schemeClr val="accent1"/>
                </a:solidFill>
              </a:rPr>
              <a:t>We call this phenomenon “THERMAL DRAFT”</a:t>
            </a:r>
          </a:p>
          <a:p>
            <a:endParaRPr lang="en-US" sz="2400" dirty="0">
              <a:solidFill>
                <a:schemeClr val="accent1"/>
              </a:solidFill>
            </a:endParaRPr>
          </a:p>
          <a:p>
            <a:r>
              <a:rPr lang="en-US" sz="2400" dirty="0">
                <a:solidFill>
                  <a:schemeClr val="accent1"/>
                </a:solidFill>
              </a:rPr>
              <a:t>- It is as if the cold air pushes the warm combustion products up through the exhaust duct. The greater the temperature difference, the greater the force with which this happens.</a:t>
            </a:r>
          </a:p>
          <a:p>
            <a:endParaRPr lang="en-US" sz="2400" dirty="0">
              <a:solidFill>
                <a:schemeClr val="accent1"/>
              </a:solidFill>
            </a:endParaRPr>
          </a:p>
          <a:p>
            <a:endParaRPr lang="en-US" sz="2400" dirty="0"/>
          </a:p>
          <a:p>
            <a:endParaRPr lang="en-US" sz="2400" dirty="0"/>
          </a:p>
          <a:p>
            <a:endParaRPr lang="en-US" sz="2400" dirty="0"/>
          </a:p>
          <a:p>
            <a:endParaRPr lang="en-US" sz="2400" dirty="0"/>
          </a:p>
          <a:p>
            <a:endParaRPr lang="nl-BE" sz="2400" dirty="0"/>
          </a:p>
        </p:txBody>
      </p:sp>
    </p:spTree>
    <p:extLst>
      <p:ext uri="{BB962C8B-B14F-4D97-AF65-F5344CB8AC3E}">
        <p14:creationId xmlns:p14="http://schemas.microsoft.com/office/powerpoint/2010/main" val="3950029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kstvak 1">
            <a:extLst>
              <a:ext uri="{FF2B5EF4-FFF2-40B4-BE49-F238E27FC236}">
                <a16:creationId xmlns:a16="http://schemas.microsoft.com/office/drawing/2014/main" id="{9009906B-9625-1E23-F63D-6F4F664AD119}"/>
              </a:ext>
            </a:extLst>
          </p:cNvPr>
          <p:cNvSpPr txBox="1"/>
          <p:nvPr/>
        </p:nvSpPr>
        <p:spPr>
          <a:xfrm>
            <a:off x="1050388" y="784274"/>
            <a:ext cx="9017391" cy="523220"/>
          </a:xfrm>
          <a:prstGeom prst="rect">
            <a:avLst/>
          </a:prstGeom>
          <a:noFill/>
        </p:spPr>
        <p:txBody>
          <a:bodyPr wrap="square" rtlCol="0">
            <a:spAutoFit/>
          </a:bodyPr>
          <a:lstStyle/>
          <a:p>
            <a:r>
              <a:rPr lang="en-GB" sz="2800" b="1" dirty="0"/>
              <a:t>1.1 Thermal</a:t>
            </a:r>
            <a:r>
              <a:rPr lang="nl-BE" sz="2800" b="1" dirty="0"/>
              <a:t> </a:t>
            </a:r>
            <a:r>
              <a:rPr lang="nl-BE" sz="2800" b="1" dirty="0" err="1"/>
              <a:t>draught</a:t>
            </a:r>
            <a:endParaRPr lang="nl-BE" sz="2800" b="1" dirty="0"/>
          </a:p>
        </p:txBody>
      </p:sp>
      <p:sp>
        <p:nvSpPr>
          <p:cNvPr id="4" name="Tekstvak 3">
            <a:extLst>
              <a:ext uri="{FF2B5EF4-FFF2-40B4-BE49-F238E27FC236}">
                <a16:creationId xmlns:a16="http://schemas.microsoft.com/office/drawing/2014/main" id="{C47BE02B-74D8-7BF0-2B39-9060F78C404D}"/>
              </a:ext>
            </a:extLst>
          </p:cNvPr>
          <p:cNvSpPr txBox="1"/>
          <p:nvPr/>
        </p:nvSpPr>
        <p:spPr>
          <a:xfrm>
            <a:off x="1050388" y="1748118"/>
            <a:ext cx="9922412" cy="3046988"/>
          </a:xfrm>
          <a:prstGeom prst="rect">
            <a:avLst/>
          </a:prstGeom>
          <a:noFill/>
        </p:spPr>
        <p:txBody>
          <a:bodyPr wrap="square" rtlCol="0">
            <a:spAutoFit/>
          </a:bodyPr>
          <a:lstStyle/>
          <a:p>
            <a:r>
              <a:rPr lang="nl-BE" sz="2400" dirty="0"/>
              <a:t>- </a:t>
            </a:r>
            <a:r>
              <a:rPr lang="en-US" sz="2400" dirty="0"/>
              <a:t>It is important that the thrust does not decrease too much before the combustion products have left the discharge channel at the end.</a:t>
            </a:r>
          </a:p>
          <a:p>
            <a:endParaRPr lang="en-US" sz="2400" dirty="0"/>
          </a:p>
          <a:p>
            <a:r>
              <a:rPr lang="en-US" sz="2400" dirty="0"/>
              <a:t>- The temperature of the combustion products in the exhaust duct must not drop to a value at which the driving effect disappears, and the velocity drops to zero</a:t>
            </a:r>
          </a:p>
          <a:p>
            <a:endParaRPr lang="en-US" sz="2400" dirty="0"/>
          </a:p>
          <a:p>
            <a:endParaRPr lang="nl-BE" sz="2400" dirty="0"/>
          </a:p>
        </p:txBody>
      </p:sp>
    </p:spTree>
    <p:extLst>
      <p:ext uri="{BB962C8B-B14F-4D97-AF65-F5344CB8AC3E}">
        <p14:creationId xmlns:p14="http://schemas.microsoft.com/office/powerpoint/2010/main" val="468092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kstvak 1">
            <a:extLst>
              <a:ext uri="{FF2B5EF4-FFF2-40B4-BE49-F238E27FC236}">
                <a16:creationId xmlns:a16="http://schemas.microsoft.com/office/drawing/2014/main" id="{9009906B-9625-1E23-F63D-6F4F664AD119}"/>
              </a:ext>
            </a:extLst>
          </p:cNvPr>
          <p:cNvSpPr txBox="1"/>
          <p:nvPr/>
        </p:nvSpPr>
        <p:spPr>
          <a:xfrm>
            <a:off x="768000" y="623275"/>
            <a:ext cx="9017391" cy="523220"/>
          </a:xfrm>
          <a:prstGeom prst="rect">
            <a:avLst/>
          </a:prstGeom>
          <a:noFill/>
        </p:spPr>
        <p:txBody>
          <a:bodyPr wrap="square" rtlCol="0">
            <a:spAutoFit/>
          </a:bodyPr>
          <a:lstStyle/>
          <a:p>
            <a:r>
              <a:rPr lang="nl-BE" sz="2800" b="1" dirty="0"/>
              <a:t>1.1 </a:t>
            </a:r>
            <a:r>
              <a:rPr lang="nl-BE" sz="2800" b="1" dirty="0" err="1"/>
              <a:t>Thermal</a:t>
            </a:r>
            <a:r>
              <a:rPr lang="nl-BE" sz="2800" b="1" dirty="0"/>
              <a:t> </a:t>
            </a:r>
            <a:r>
              <a:rPr lang="nl-BE" sz="2800" b="1" dirty="0" err="1"/>
              <a:t>Draught</a:t>
            </a:r>
            <a:endParaRPr lang="nl-BE" sz="2800" b="1" dirty="0"/>
          </a:p>
        </p:txBody>
      </p:sp>
      <p:sp>
        <p:nvSpPr>
          <p:cNvPr id="4" name="Tekstvak 3">
            <a:extLst>
              <a:ext uri="{FF2B5EF4-FFF2-40B4-BE49-F238E27FC236}">
                <a16:creationId xmlns:a16="http://schemas.microsoft.com/office/drawing/2014/main" id="{C47BE02B-74D8-7BF0-2B39-9060F78C404D}"/>
              </a:ext>
            </a:extLst>
          </p:cNvPr>
          <p:cNvSpPr txBox="1"/>
          <p:nvPr/>
        </p:nvSpPr>
        <p:spPr>
          <a:xfrm>
            <a:off x="641774" y="1057337"/>
            <a:ext cx="10905052" cy="5262979"/>
          </a:xfrm>
          <a:prstGeom prst="rect">
            <a:avLst/>
          </a:prstGeom>
          <a:noFill/>
        </p:spPr>
        <p:txBody>
          <a:bodyPr wrap="square" rtlCol="0">
            <a:spAutoFit/>
          </a:bodyPr>
          <a:lstStyle/>
          <a:p>
            <a:r>
              <a:rPr lang="nl-BE" sz="2400" dirty="0"/>
              <a:t>- </a:t>
            </a:r>
            <a:r>
              <a:rPr lang="en-US" sz="2400" dirty="0"/>
              <a:t>The most critical conditions are those when starting up the device.</a:t>
            </a:r>
          </a:p>
          <a:p>
            <a:r>
              <a:rPr lang="en-US" sz="2400" dirty="0"/>
              <a:t>                - The exhaust duct is then relatively cold. </a:t>
            </a:r>
          </a:p>
          <a:p>
            <a:r>
              <a:rPr lang="en-US" sz="2400" dirty="0"/>
              <a:t>                - The energy required to push the combustion products to the top of</a:t>
            </a:r>
          </a:p>
          <a:p>
            <a:r>
              <a:rPr lang="en-US" sz="2400" dirty="0"/>
              <a:t>                the exhaust duct is maximum. </a:t>
            </a:r>
          </a:p>
          <a:p>
            <a:endParaRPr lang="en-US" sz="2400" dirty="0"/>
          </a:p>
          <a:p>
            <a:r>
              <a:rPr lang="en-US" sz="2400" dirty="0"/>
              <a:t>- When starting up an appliance, it is quite normal that there is a brief backflow of the combustion products to the place where the appliance is installed.</a:t>
            </a:r>
          </a:p>
          <a:p>
            <a:endParaRPr lang="en-US" sz="2400" dirty="0"/>
          </a:p>
          <a:p>
            <a:r>
              <a:rPr lang="en-US" sz="2400" dirty="0"/>
              <a:t>- A good exhaust duct will heat up quickly and provide sufficient thermal draft, which is referred to as an exhaust duct with low inertia.</a:t>
            </a:r>
          </a:p>
          <a:p>
            <a:endParaRPr lang="en-US" sz="2400" dirty="0"/>
          </a:p>
          <a:p>
            <a:r>
              <a:rPr lang="nl-BE" sz="2400" dirty="0"/>
              <a:t>- I</a:t>
            </a:r>
            <a:r>
              <a:rPr lang="en-US" sz="2400" dirty="0"/>
              <a:t>n addition, when the water vapor present in the combustion products cools down to below the dew point, condensation can occur in the exhaust duct with all the unpleasant consequences that entails.</a:t>
            </a:r>
            <a:endParaRPr lang="nl-BE" sz="2400" dirty="0"/>
          </a:p>
        </p:txBody>
      </p:sp>
    </p:spTree>
    <p:extLst>
      <p:ext uri="{BB962C8B-B14F-4D97-AF65-F5344CB8AC3E}">
        <p14:creationId xmlns:p14="http://schemas.microsoft.com/office/powerpoint/2010/main" val="2693757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752676" y="747077"/>
            <a:ext cx="9017391" cy="523220"/>
          </a:xfrm>
          <a:prstGeom prst="rect">
            <a:avLst/>
          </a:prstGeom>
          <a:noFill/>
        </p:spPr>
        <p:txBody>
          <a:bodyPr wrap="square" rtlCol="0">
            <a:spAutoFit/>
          </a:bodyPr>
          <a:lstStyle/>
          <a:p>
            <a:r>
              <a:rPr lang="en-US" sz="2800" b="1" dirty="0"/>
              <a:t>1.2 Checking the draught of a drain</a:t>
            </a:r>
            <a:endParaRPr lang="nl-BE" sz="2800" b="1" dirty="0"/>
          </a:p>
        </p:txBody>
      </p:sp>
      <p:sp>
        <p:nvSpPr>
          <p:cNvPr id="4" name="Tekstvak 3">
            <a:extLst>
              <a:ext uri="{FF2B5EF4-FFF2-40B4-BE49-F238E27FC236}">
                <a16:creationId xmlns:a16="http://schemas.microsoft.com/office/drawing/2014/main" id="{1798E0CF-6D21-7EAF-3106-3CC34712BF47}"/>
              </a:ext>
            </a:extLst>
          </p:cNvPr>
          <p:cNvSpPr txBox="1"/>
          <p:nvPr/>
        </p:nvSpPr>
        <p:spPr>
          <a:xfrm>
            <a:off x="1196788" y="1694329"/>
            <a:ext cx="10350039" cy="4154984"/>
          </a:xfrm>
          <a:prstGeom prst="rect">
            <a:avLst/>
          </a:prstGeom>
          <a:noFill/>
        </p:spPr>
        <p:txBody>
          <a:bodyPr wrap="square" rtlCol="0">
            <a:spAutoFit/>
          </a:bodyPr>
          <a:lstStyle/>
          <a:p>
            <a:r>
              <a:rPr lang="nl-BE" sz="2400" dirty="0"/>
              <a:t>- </a:t>
            </a:r>
            <a:r>
              <a:rPr lang="en-US" sz="2400" dirty="0"/>
              <a:t>All connected appliances must operate at their rated power. </a:t>
            </a:r>
          </a:p>
          <a:p>
            <a:endParaRPr lang="en-US" sz="2400" dirty="0"/>
          </a:p>
          <a:p>
            <a:r>
              <a:rPr lang="en-US" sz="2400" dirty="0"/>
              <a:t>- The exhaust duct must be at the right temperature.</a:t>
            </a:r>
          </a:p>
          <a:p>
            <a:endParaRPr lang="en-US" sz="2400" dirty="0"/>
          </a:p>
          <a:p>
            <a:r>
              <a:rPr lang="en-US" sz="2400" dirty="0"/>
              <a:t>- The check itself can most easily be carried out at the draft diverter of the appliance. If the exhaust duct pulls well, fresh air will be sucked in (tertiary air).</a:t>
            </a:r>
          </a:p>
          <a:p>
            <a:r>
              <a:rPr lang="nl-BE" sz="2400" dirty="0"/>
              <a:t>            - </a:t>
            </a:r>
            <a:r>
              <a:rPr lang="en-US" sz="2400" dirty="0"/>
              <a:t>This can be quickly detected using a match or a cigarette or with a smoke </a:t>
            </a:r>
          </a:p>
          <a:p>
            <a:r>
              <a:rPr lang="en-US" sz="2400" dirty="0"/>
              <a:t>            cartridge. Any recoil can be made visible with a mirror.</a:t>
            </a:r>
          </a:p>
          <a:p>
            <a:endParaRPr lang="en-US" sz="2400" dirty="0"/>
          </a:p>
          <a:p>
            <a:r>
              <a:rPr lang="en-US" sz="2400" dirty="0"/>
              <a:t>- The draft of the drain can also be measured with an anemometer or with a sensitive negative pressure gauge. </a:t>
            </a:r>
          </a:p>
        </p:txBody>
      </p:sp>
    </p:spTree>
    <p:extLst>
      <p:ext uri="{BB962C8B-B14F-4D97-AF65-F5344CB8AC3E}">
        <p14:creationId xmlns:p14="http://schemas.microsoft.com/office/powerpoint/2010/main" val="680076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1050388" y="784274"/>
            <a:ext cx="9017391" cy="954107"/>
          </a:xfrm>
          <a:prstGeom prst="rect">
            <a:avLst/>
          </a:prstGeom>
          <a:noFill/>
        </p:spPr>
        <p:txBody>
          <a:bodyPr wrap="square" rtlCol="0">
            <a:spAutoFit/>
          </a:bodyPr>
          <a:lstStyle/>
          <a:p>
            <a:r>
              <a:rPr lang="en-US" sz="2800" b="1" dirty="0"/>
              <a:t>1.3 Material requirements for connection and discharge ducts</a:t>
            </a:r>
            <a:endParaRPr lang="nl-BE" sz="2800" b="1" dirty="0"/>
          </a:p>
        </p:txBody>
      </p:sp>
      <p:sp>
        <p:nvSpPr>
          <p:cNvPr id="4" name="Tekstvak 3">
            <a:extLst>
              <a:ext uri="{FF2B5EF4-FFF2-40B4-BE49-F238E27FC236}">
                <a16:creationId xmlns:a16="http://schemas.microsoft.com/office/drawing/2014/main" id="{1798E0CF-6D21-7EAF-3106-3CC34712BF47}"/>
              </a:ext>
            </a:extLst>
          </p:cNvPr>
          <p:cNvSpPr txBox="1"/>
          <p:nvPr/>
        </p:nvSpPr>
        <p:spPr>
          <a:xfrm>
            <a:off x="1196788" y="1694329"/>
            <a:ext cx="10350039" cy="3046988"/>
          </a:xfrm>
          <a:prstGeom prst="rect">
            <a:avLst/>
          </a:prstGeom>
          <a:noFill/>
        </p:spPr>
        <p:txBody>
          <a:bodyPr wrap="square" rtlCol="0">
            <a:spAutoFit/>
          </a:bodyPr>
          <a:lstStyle/>
          <a:p>
            <a:r>
              <a:rPr lang="nl-BE" sz="2400" dirty="0"/>
              <a:t>- </a:t>
            </a:r>
            <a:r>
              <a:rPr lang="en-US" sz="2400" dirty="0"/>
              <a:t>Before discussing the drain and connection duct requirements, we examine the suitable materials.</a:t>
            </a:r>
          </a:p>
          <a:p>
            <a:endParaRPr lang="en-US" sz="2400" dirty="0"/>
          </a:p>
          <a:p>
            <a:r>
              <a:rPr lang="en-US" sz="2400" dirty="0"/>
              <a:t>- The properties of combustion products—temperature, pressure, chemical composition, condensation, and soot—determine the choice of connection and exhaust duct for consumer appliances.</a:t>
            </a:r>
          </a:p>
          <a:p>
            <a:endParaRPr lang="en-US" sz="2400" dirty="0"/>
          </a:p>
          <a:p>
            <a:endParaRPr lang="en-US" sz="2400" dirty="0"/>
          </a:p>
        </p:txBody>
      </p:sp>
    </p:spTree>
    <p:extLst>
      <p:ext uri="{BB962C8B-B14F-4D97-AF65-F5344CB8AC3E}">
        <p14:creationId xmlns:p14="http://schemas.microsoft.com/office/powerpoint/2010/main" val="2771129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1050388" y="784274"/>
            <a:ext cx="9017391" cy="954107"/>
          </a:xfrm>
          <a:prstGeom prst="rect">
            <a:avLst/>
          </a:prstGeom>
          <a:noFill/>
        </p:spPr>
        <p:txBody>
          <a:bodyPr wrap="square" rtlCol="0">
            <a:spAutoFit/>
          </a:bodyPr>
          <a:lstStyle/>
          <a:p>
            <a:r>
              <a:rPr lang="en-US" sz="2800" b="1" dirty="0"/>
              <a:t>1.3 Material requirements for connection and discharge ducts</a:t>
            </a:r>
            <a:endParaRPr lang="nl-BE" sz="2800" b="1" dirty="0"/>
          </a:p>
        </p:txBody>
      </p:sp>
      <p:sp>
        <p:nvSpPr>
          <p:cNvPr id="4" name="Tekstvak 3">
            <a:extLst>
              <a:ext uri="{FF2B5EF4-FFF2-40B4-BE49-F238E27FC236}">
                <a16:creationId xmlns:a16="http://schemas.microsoft.com/office/drawing/2014/main" id="{1798E0CF-6D21-7EAF-3106-3CC34712BF47}"/>
              </a:ext>
            </a:extLst>
          </p:cNvPr>
          <p:cNvSpPr txBox="1"/>
          <p:nvPr/>
        </p:nvSpPr>
        <p:spPr>
          <a:xfrm>
            <a:off x="1196788" y="1694329"/>
            <a:ext cx="10350039" cy="4524315"/>
          </a:xfrm>
          <a:prstGeom prst="rect">
            <a:avLst/>
          </a:prstGeom>
          <a:noFill/>
        </p:spPr>
        <p:txBody>
          <a:bodyPr wrap="square" rtlCol="0">
            <a:spAutoFit/>
          </a:bodyPr>
          <a:lstStyle/>
          <a:p>
            <a:r>
              <a:rPr lang="en-US" sz="2400" dirty="0"/>
              <a:t>- The standards NBN EN 1443 and NBN EN 1856-1 classify connecting and exhaust ducts by their resistance using different class designations.</a:t>
            </a:r>
          </a:p>
          <a:p>
            <a:endParaRPr lang="en-US" sz="2400" dirty="0"/>
          </a:p>
          <a:p>
            <a:r>
              <a:rPr lang="en-US" sz="2400" dirty="0"/>
              <a:t>- We distinguish, among other things:</a:t>
            </a:r>
          </a:p>
          <a:p>
            <a:r>
              <a:rPr lang="en-US" sz="2400" dirty="0"/>
              <a:t>         - Temperature class</a:t>
            </a:r>
          </a:p>
          <a:p>
            <a:r>
              <a:rPr lang="en-US" sz="2400" dirty="0"/>
              <a:t>         - Pressure class, negative pressure, positive pressure, high positive pressure</a:t>
            </a:r>
          </a:p>
          <a:p>
            <a:r>
              <a:rPr lang="en-US" sz="2400" dirty="0"/>
              <a:t>         - Resistance to condensates</a:t>
            </a:r>
          </a:p>
          <a:p>
            <a:r>
              <a:rPr lang="en-US" sz="2400" dirty="0"/>
              <a:t>         - Resistance class against corrosion</a:t>
            </a:r>
          </a:p>
          <a:p>
            <a:r>
              <a:rPr lang="en-US" sz="2400" dirty="0"/>
              <a:t>         - Resistance to chimney fire</a:t>
            </a:r>
          </a:p>
          <a:p>
            <a:endParaRPr lang="en-US" sz="2400" dirty="0"/>
          </a:p>
          <a:p>
            <a:r>
              <a:rPr lang="en-US" sz="2400" dirty="0">
                <a:solidFill>
                  <a:schemeClr val="accent1"/>
                </a:solidFill>
              </a:rPr>
              <a:t>These classes offer the opportunity to make the right choice of material for the connection and exhaust duct to be used.</a:t>
            </a:r>
          </a:p>
        </p:txBody>
      </p:sp>
    </p:spTree>
    <p:extLst>
      <p:ext uri="{BB962C8B-B14F-4D97-AF65-F5344CB8AC3E}">
        <p14:creationId xmlns:p14="http://schemas.microsoft.com/office/powerpoint/2010/main" val="2099958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919280" y="740222"/>
            <a:ext cx="10350039" cy="954107"/>
          </a:xfrm>
          <a:prstGeom prst="rect">
            <a:avLst/>
          </a:prstGeom>
          <a:noFill/>
        </p:spPr>
        <p:txBody>
          <a:bodyPr wrap="square" rtlCol="0">
            <a:spAutoFit/>
          </a:bodyPr>
          <a:lstStyle/>
          <a:p>
            <a:r>
              <a:rPr lang="en-US" sz="2800" b="1" dirty="0"/>
              <a:t>1.4 Drain</a:t>
            </a:r>
          </a:p>
          <a:p>
            <a:r>
              <a:rPr lang="en-US" sz="2800" b="1" dirty="0"/>
              <a:t>(=channel that carries the combustion products outside the building)</a:t>
            </a:r>
            <a:endParaRPr lang="nl-BE" sz="2800" b="1" dirty="0"/>
          </a:p>
        </p:txBody>
      </p:sp>
      <p:sp>
        <p:nvSpPr>
          <p:cNvPr id="3" name="Tekstvak 2">
            <a:extLst>
              <a:ext uri="{FF2B5EF4-FFF2-40B4-BE49-F238E27FC236}">
                <a16:creationId xmlns:a16="http://schemas.microsoft.com/office/drawing/2014/main" id="{D663A389-646D-9FF4-4FB2-41DF6EC65973}"/>
              </a:ext>
            </a:extLst>
          </p:cNvPr>
          <p:cNvSpPr txBox="1"/>
          <p:nvPr/>
        </p:nvSpPr>
        <p:spPr>
          <a:xfrm>
            <a:off x="919280" y="1858913"/>
            <a:ext cx="9878708" cy="2677656"/>
          </a:xfrm>
          <a:prstGeom prst="rect">
            <a:avLst/>
          </a:prstGeom>
          <a:noFill/>
        </p:spPr>
        <p:txBody>
          <a:bodyPr wrap="square" rtlCol="0">
            <a:spAutoFit/>
          </a:bodyPr>
          <a:lstStyle/>
          <a:p>
            <a:r>
              <a:rPr lang="en-US" sz="2400" dirty="0"/>
              <a:t>- Each type B appliance is connected to an individual built-in or free-standing exhaust duct.</a:t>
            </a:r>
          </a:p>
          <a:p>
            <a:pPr algn="ctr"/>
            <a:r>
              <a:rPr lang="en-US" sz="2400" dirty="0">
                <a:solidFill>
                  <a:srgbClr val="FF0000"/>
                </a:solidFill>
              </a:rPr>
              <a:t>EXCEPT:</a:t>
            </a:r>
          </a:p>
          <a:p>
            <a:pPr algn="ctr"/>
            <a:endParaRPr lang="en-US" sz="2400" dirty="0">
              <a:solidFill>
                <a:srgbClr val="FF0000"/>
              </a:solidFill>
            </a:endParaRPr>
          </a:p>
          <a:p>
            <a:r>
              <a:rPr lang="en-US" sz="2400" dirty="0"/>
              <a:t>- Appliances with an atmospheric burner and total nominal power under 70 kW per space can share an exhaust duct if individual connections aren't feasible and regulations are followed.</a:t>
            </a:r>
          </a:p>
        </p:txBody>
      </p:sp>
    </p:spTree>
    <p:extLst>
      <p:ext uri="{BB962C8B-B14F-4D97-AF65-F5344CB8AC3E}">
        <p14:creationId xmlns:p14="http://schemas.microsoft.com/office/powerpoint/2010/main" val="402888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919280" y="740222"/>
            <a:ext cx="10350039" cy="954107"/>
          </a:xfrm>
          <a:prstGeom prst="rect">
            <a:avLst/>
          </a:prstGeom>
          <a:noFill/>
        </p:spPr>
        <p:txBody>
          <a:bodyPr wrap="square" rtlCol="0">
            <a:spAutoFit/>
          </a:bodyPr>
          <a:lstStyle/>
          <a:p>
            <a:r>
              <a:rPr lang="en-US" sz="2800" b="1" dirty="0"/>
              <a:t>1.4.1 Construction of the drainage channel </a:t>
            </a:r>
          </a:p>
          <a:p>
            <a:endParaRPr lang="nl-BE" sz="2800" b="1" dirty="0"/>
          </a:p>
        </p:txBody>
      </p:sp>
      <p:sp>
        <p:nvSpPr>
          <p:cNvPr id="4" name="Tekstvak 3">
            <a:extLst>
              <a:ext uri="{FF2B5EF4-FFF2-40B4-BE49-F238E27FC236}">
                <a16:creationId xmlns:a16="http://schemas.microsoft.com/office/drawing/2014/main" id="{07A77D78-DF54-ECEC-1FB1-BD7D84613DA5}"/>
              </a:ext>
            </a:extLst>
          </p:cNvPr>
          <p:cNvSpPr txBox="1"/>
          <p:nvPr/>
        </p:nvSpPr>
        <p:spPr>
          <a:xfrm>
            <a:off x="919280" y="1331254"/>
            <a:ext cx="10766214" cy="5262979"/>
          </a:xfrm>
          <a:prstGeom prst="rect">
            <a:avLst/>
          </a:prstGeom>
          <a:noFill/>
        </p:spPr>
        <p:txBody>
          <a:bodyPr wrap="square" rtlCol="0">
            <a:spAutoFit/>
          </a:bodyPr>
          <a:lstStyle/>
          <a:p>
            <a:r>
              <a:rPr lang="nl-BE" sz="2400" dirty="0"/>
              <a:t>- </a:t>
            </a:r>
            <a:r>
              <a:rPr lang="en-US" sz="2400" dirty="0"/>
              <a:t>Chimney exhaust ducts must be independent of the building's structure and walls to prevent any adverse effects during normal operation. When designing the exhaust duct, the following points should be considered to limit noise pollution from the boiler:</a:t>
            </a:r>
          </a:p>
          <a:p>
            <a:r>
              <a:rPr lang="en-US" sz="2400" dirty="0"/>
              <a:t>      - Noise levels in adjacent rooms must not exceed the maximum value   </a:t>
            </a:r>
          </a:p>
          <a:p>
            <a:r>
              <a:rPr lang="en-US" sz="2400" dirty="0"/>
              <a:t>      specified in NBN S 01-401.</a:t>
            </a:r>
          </a:p>
          <a:p>
            <a:endParaRPr lang="en-US" sz="2400" dirty="0"/>
          </a:p>
          <a:p>
            <a:r>
              <a:rPr lang="en-US" sz="2400" dirty="0"/>
              <a:t>      - The location of the discharge outlet must comply with NBN S 01-401 </a:t>
            </a:r>
          </a:p>
          <a:p>
            <a:r>
              <a:rPr lang="en-US" sz="2400" dirty="0"/>
              <a:t>      requirements.</a:t>
            </a:r>
          </a:p>
          <a:p>
            <a:endParaRPr lang="en-US" sz="2400" dirty="0"/>
          </a:p>
          <a:p>
            <a:r>
              <a:rPr lang="en-US" sz="2400" dirty="0"/>
              <a:t>      - When multiple ducts are combined, consider sound transmission between them</a:t>
            </a:r>
          </a:p>
          <a:p>
            <a:r>
              <a:rPr lang="en-US" sz="2400" dirty="0"/>
              <a:t>      and choose rain protection to avoid sound reflection. Individual protection for</a:t>
            </a:r>
          </a:p>
          <a:p>
            <a:r>
              <a:rPr lang="en-US" sz="2400" dirty="0"/>
              <a:t>      each duct is recommended.</a:t>
            </a:r>
          </a:p>
          <a:p>
            <a:endParaRPr lang="nl-BE" sz="2400" dirty="0"/>
          </a:p>
        </p:txBody>
      </p:sp>
    </p:spTree>
    <p:extLst>
      <p:ext uri="{BB962C8B-B14F-4D97-AF65-F5344CB8AC3E}">
        <p14:creationId xmlns:p14="http://schemas.microsoft.com/office/powerpoint/2010/main" val="3309739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919280" y="740222"/>
            <a:ext cx="10350039" cy="954107"/>
          </a:xfrm>
          <a:prstGeom prst="rect">
            <a:avLst/>
          </a:prstGeom>
          <a:noFill/>
        </p:spPr>
        <p:txBody>
          <a:bodyPr wrap="square" rtlCol="0">
            <a:spAutoFit/>
          </a:bodyPr>
          <a:lstStyle/>
          <a:p>
            <a:r>
              <a:rPr lang="en-US" sz="2800" b="1" dirty="0"/>
              <a:t>1.4.2 Design of the built-in exhaust duct</a:t>
            </a:r>
          </a:p>
          <a:p>
            <a:endParaRPr lang="nl-BE" sz="2800" b="1" dirty="0"/>
          </a:p>
        </p:txBody>
      </p:sp>
      <p:sp>
        <p:nvSpPr>
          <p:cNvPr id="4" name="Tekstvak 3">
            <a:extLst>
              <a:ext uri="{FF2B5EF4-FFF2-40B4-BE49-F238E27FC236}">
                <a16:creationId xmlns:a16="http://schemas.microsoft.com/office/drawing/2014/main" id="{07A77D78-DF54-ECEC-1FB1-BD7D84613DA5}"/>
              </a:ext>
            </a:extLst>
          </p:cNvPr>
          <p:cNvSpPr txBox="1"/>
          <p:nvPr/>
        </p:nvSpPr>
        <p:spPr>
          <a:xfrm>
            <a:off x="919280" y="1616052"/>
            <a:ext cx="10766214" cy="4524315"/>
          </a:xfrm>
          <a:prstGeom prst="rect">
            <a:avLst/>
          </a:prstGeom>
          <a:noFill/>
        </p:spPr>
        <p:txBody>
          <a:bodyPr wrap="square" rtlCol="0">
            <a:spAutoFit/>
          </a:bodyPr>
          <a:lstStyle/>
          <a:p>
            <a:r>
              <a:rPr lang="en-US" sz="2400" dirty="0"/>
              <a:t>When designing a built-in exhaust duct, we must take the following points into account:</a:t>
            </a:r>
          </a:p>
          <a:p>
            <a:r>
              <a:rPr lang="en-US" sz="2400" dirty="0"/>
              <a:t>- Passage of the discharge channel</a:t>
            </a:r>
          </a:p>
          <a:p>
            <a:r>
              <a:rPr lang="en-US" sz="2400" dirty="0"/>
              <a:t>- Tightness of the drainage channel</a:t>
            </a:r>
          </a:p>
          <a:p>
            <a:r>
              <a:rPr lang="en-US" sz="2400" dirty="0"/>
              <a:t>- Followed path of the drainage canal</a:t>
            </a:r>
          </a:p>
          <a:p>
            <a:r>
              <a:rPr lang="en-US" sz="2400" dirty="0"/>
              <a:t>- Outlet of the drainage channel</a:t>
            </a:r>
          </a:p>
          <a:p>
            <a:r>
              <a:rPr lang="en-US" sz="2400" dirty="0"/>
              <a:t>- Rain protection</a:t>
            </a:r>
          </a:p>
          <a:p>
            <a:r>
              <a:rPr lang="en-US" sz="2400" dirty="0"/>
              <a:t>- Static discharge hood on the discharge duct</a:t>
            </a:r>
          </a:p>
          <a:p>
            <a:r>
              <a:rPr lang="en-US" sz="2400" dirty="0"/>
              <a:t>- Insulation of the exhaust duct</a:t>
            </a:r>
          </a:p>
          <a:p>
            <a:r>
              <a:rPr lang="en-US" sz="2400" dirty="0"/>
              <a:t>- Cleanliness of the drain</a:t>
            </a:r>
          </a:p>
          <a:p>
            <a:r>
              <a:rPr lang="en-US" sz="2400" dirty="0"/>
              <a:t>- Collection collector</a:t>
            </a:r>
          </a:p>
          <a:p>
            <a:r>
              <a:rPr lang="en-US" sz="2400" dirty="0"/>
              <a:t>- Water drainage for the drainage channel</a:t>
            </a:r>
            <a:endParaRPr lang="nl-BE" sz="2400" dirty="0"/>
          </a:p>
        </p:txBody>
      </p:sp>
    </p:spTree>
    <p:extLst>
      <p:ext uri="{BB962C8B-B14F-4D97-AF65-F5344CB8AC3E}">
        <p14:creationId xmlns:p14="http://schemas.microsoft.com/office/powerpoint/2010/main" val="3935624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919280" y="740222"/>
            <a:ext cx="10627547" cy="523220"/>
          </a:xfrm>
          <a:prstGeom prst="rect">
            <a:avLst/>
          </a:prstGeom>
          <a:noFill/>
        </p:spPr>
        <p:txBody>
          <a:bodyPr wrap="square" rtlCol="0">
            <a:spAutoFit/>
          </a:bodyPr>
          <a:lstStyle/>
          <a:p>
            <a:r>
              <a:rPr lang="en-US" sz="2800" b="1" dirty="0"/>
              <a:t>1.4.3 Special provisions for the design of a separate drainage channel</a:t>
            </a:r>
            <a:endParaRPr lang="nl-BE" sz="2800" b="1" dirty="0"/>
          </a:p>
        </p:txBody>
      </p:sp>
      <p:sp>
        <p:nvSpPr>
          <p:cNvPr id="4" name="Tekstvak 3">
            <a:extLst>
              <a:ext uri="{FF2B5EF4-FFF2-40B4-BE49-F238E27FC236}">
                <a16:creationId xmlns:a16="http://schemas.microsoft.com/office/drawing/2014/main" id="{07A77D78-DF54-ECEC-1FB1-BD7D84613DA5}"/>
              </a:ext>
            </a:extLst>
          </p:cNvPr>
          <p:cNvSpPr txBox="1"/>
          <p:nvPr/>
        </p:nvSpPr>
        <p:spPr>
          <a:xfrm>
            <a:off x="849945" y="4312374"/>
            <a:ext cx="10766214" cy="1569660"/>
          </a:xfrm>
          <a:prstGeom prst="rect">
            <a:avLst/>
          </a:prstGeom>
          <a:noFill/>
        </p:spPr>
        <p:txBody>
          <a:bodyPr wrap="square" rtlCol="0">
            <a:spAutoFit/>
          </a:bodyPr>
          <a:lstStyle/>
          <a:p>
            <a:r>
              <a:rPr lang="en-US" sz="2400" dirty="0"/>
              <a:t>Before tubing, clean the drain channel thoroughly. If the exhaust duct is damp, leave an air gap between the tubing and the duct wall. If the duct is dry, fill the space with non-compressible material like perlite; avoid using compressible or hygroscopic materials. Ensure the pipe passage allows proper discharge of combustion products.</a:t>
            </a:r>
            <a:endParaRPr lang="nl-BE" sz="2400" dirty="0"/>
          </a:p>
        </p:txBody>
      </p:sp>
      <p:sp>
        <p:nvSpPr>
          <p:cNvPr id="3" name="Tekstvak 2">
            <a:extLst>
              <a:ext uri="{FF2B5EF4-FFF2-40B4-BE49-F238E27FC236}">
                <a16:creationId xmlns:a16="http://schemas.microsoft.com/office/drawing/2014/main" id="{9789ADA4-CD78-F867-8303-9416B22D5EF6}"/>
              </a:ext>
            </a:extLst>
          </p:cNvPr>
          <p:cNvSpPr txBox="1"/>
          <p:nvPr/>
        </p:nvSpPr>
        <p:spPr>
          <a:xfrm>
            <a:off x="849945" y="3775191"/>
            <a:ext cx="10627547" cy="523220"/>
          </a:xfrm>
          <a:prstGeom prst="rect">
            <a:avLst/>
          </a:prstGeom>
          <a:noFill/>
        </p:spPr>
        <p:txBody>
          <a:bodyPr wrap="square" rtlCol="0">
            <a:spAutoFit/>
          </a:bodyPr>
          <a:lstStyle/>
          <a:p>
            <a:r>
              <a:rPr lang="en-US" sz="2800" b="1" dirty="0"/>
              <a:t>1.4.4 Special provisions for tubing an existing drain</a:t>
            </a:r>
            <a:endParaRPr lang="nl-BE" sz="2800" b="1" dirty="0"/>
          </a:p>
        </p:txBody>
      </p:sp>
      <p:sp>
        <p:nvSpPr>
          <p:cNvPr id="7" name="Tekstvak 6">
            <a:extLst>
              <a:ext uri="{FF2B5EF4-FFF2-40B4-BE49-F238E27FC236}">
                <a16:creationId xmlns:a16="http://schemas.microsoft.com/office/drawing/2014/main" id="{18147C18-4312-BED7-A745-BBAD2B630D31}"/>
              </a:ext>
            </a:extLst>
          </p:cNvPr>
          <p:cNvSpPr txBox="1"/>
          <p:nvPr/>
        </p:nvSpPr>
        <p:spPr>
          <a:xfrm>
            <a:off x="849945" y="1366812"/>
            <a:ext cx="10766214" cy="2308324"/>
          </a:xfrm>
          <a:prstGeom prst="rect">
            <a:avLst/>
          </a:prstGeom>
          <a:noFill/>
        </p:spPr>
        <p:txBody>
          <a:bodyPr wrap="square" rtlCol="0">
            <a:spAutoFit/>
          </a:bodyPr>
          <a:lstStyle/>
          <a:p>
            <a:r>
              <a:rPr lang="en-US" sz="2400" dirty="0"/>
              <a:t>When constructing a separate drainage channel, we must take the following special provisions into account:</a:t>
            </a:r>
          </a:p>
          <a:p>
            <a:r>
              <a:rPr lang="en-US" sz="2400" dirty="0"/>
              <a:t>- Confirmation</a:t>
            </a:r>
          </a:p>
          <a:p>
            <a:r>
              <a:rPr lang="en-US" sz="2400" dirty="0"/>
              <a:t>- Protection of the surrounding materials</a:t>
            </a:r>
          </a:p>
          <a:p>
            <a:r>
              <a:rPr lang="en-US" sz="2400" dirty="0"/>
              <a:t>- Line-up</a:t>
            </a:r>
          </a:p>
          <a:p>
            <a:r>
              <a:rPr lang="en-US" sz="2400" dirty="0"/>
              <a:t>- Thermal insulation</a:t>
            </a:r>
            <a:endParaRPr lang="nl-BE" sz="2400" dirty="0"/>
          </a:p>
        </p:txBody>
      </p:sp>
    </p:spTree>
    <p:extLst>
      <p:ext uri="{BB962C8B-B14F-4D97-AF65-F5344CB8AC3E}">
        <p14:creationId xmlns:p14="http://schemas.microsoft.com/office/powerpoint/2010/main" val="2194262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983153" y="749560"/>
            <a:ext cx="9017391" cy="523220"/>
          </a:xfrm>
          <a:prstGeom prst="rect">
            <a:avLst/>
          </a:prstGeom>
          <a:noFill/>
        </p:spPr>
        <p:txBody>
          <a:bodyPr wrap="square" rtlCol="0">
            <a:spAutoFit/>
          </a:bodyPr>
          <a:lstStyle/>
          <a:p>
            <a:r>
              <a:rPr lang="en-US" sz="2800" b="1" dirty="0"/>
              <a:t>1.5 Checking and Cleaning</a:t>
            </a:r>
            <a:endParaRPr lang="nl-BE" sz="2800" b="1" dirty="0"/>
          </a:p>
        </p:txBody>
      </p:sp>
      <p:sp>
        <p:nvSpPr>
          <p:cNvPr id="4" name="Tekstvak 3">
            <a:extLst>
              <a:ext uri="{FF2B5EF4-FFF2-40B4-BE49-F238E27FC236}">
                <a16:creationId xmlns:a16="http://schemas.microsoft.com/office/drawing/2014/main" id="{1798E0CF-6D21-7EAF-3106-3CC34712BF47}"/>
              </a:ext>
            </a:extLst>
          </p:cNvPr>
          <p:cNvSpPr txBox="1"/>
          <p:nvPr/>
        </p:nvSpPr>
        <p:spPr>
          <a:xfrm>
            <a:off x="983153" y="1399065"/>
            <a:ext cx="10350039" cy="2677656"/>
          </a:xfrm>
          <a:prstGeom prst="rect">
            <a:avLst/>
          </a:prstGeom>
          <a:noFill/>
        </p:spPr>
        <p:txBody>
          <a:bodyPr wrap="square" rtlCol="0">
            <a:spAutoFit/>
          </a:bodyPr>
          <a:lstStyle/>
          <a:p>
            <a:r>
              <a:rPr lang="en-US" sz="2400" dirty="0"/>
              <a:t>- Flue gas discharge ducts from central heating systems must be checked and  cleaned every two years. Follow these steps:</a:t>
            </a:r>
          </a:p>
          <a:p>
            <a:endParaRPr lang="en-US" sz="2400" dirty="0"/>
          </a:p>
          <a:p>
            <a:r>
              <a:rPr lang="en-US" sz="2400" dirty="0"/>
              <a:t>         - Clean the ducts</a:t>
            </a:r>
          </a:p>
          <a:p>
            <a:r>
              <a:rPr lang="en-US" sz="2400" dirty="0"/>
              <a:t>         - Check the ducts</a:t>
            </a:r>
          </a:p>
          <a:p>
            <a:r>
              <a:rPr lang="en-US" sz="2400" dirty="0"/>
              <a:t>         - Measure and adjust the chimney draft</a:t>
            </a:r>
          </a:p>
          <a:p>
            <a:r>
              <a:rPr lang="en-US" sz="2400" dirty="0"/>
              <a:t> </a:t>
            </a:r>
            <a:endParaRPr lang="en-US" sz="2400" dirty="0">
              <a:solidFill>
                <a:schemeClr val="accent1"/>
              </a:solidFill>
            </a:endParaRPr>
          </a:p>
        </p:txBody>
      </p:sp>
    </p:spTree>
    <p:extLst>
      <p:ext uri="{BB962C8B-B14F-4D97-AF65-F5344CB8AC3E}">
        <p14:creationId xmlns:p14="http://schemas.microsoft.com/office/powerpoint/2010/main" val="3353864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983153" y="749560"/>
            <a:ext cx="10563674" cy="1323439"/>
          </a:xfrm>
          <a:prstGeom prst="rect">
            <a:avLst/>
          </a:prstGeom>
          <a:noFill/>
        </p:spPr>
        <p:txBody>
          <a:bodyPr wrap="square" rtlCol="0">
            <a:spAutoFit/>
          </a:bodyPr>
          <a:lstStyle/>
          <a:p>
            <a:r>
              <a:rPr lang="en-US" sz="2800" b="1" dirty="0"/>
              <a:t>1.6 Connection Channel</a:t>
            </a:r>
          </a:p>
          <a:p>
            <a:r>
              <a:rPr lang="en-US" sz="2800" b="1" dirty="0"/>
              <a:t>    </a:t>
            </a:r>
            <a:r>
              <a:rPr lang="en-US" sz="2400" dirty="0"/>
              <a:t>(=Duct connecting the appliance's exhaust stub or draft diverter to the combustion product duct)</a:t>
            </a:r>
            <a:endParaRPr lang="nl-BE" sz="2400" dirty="0"/>
          </a:p>
        </p:txBody>
      </p:sp>
      <p:sp>
        <p:nvSpPr>
          <p:cNvPr id="4" name="Tekstvak 3">
            <a:extLst>
              <a:ext uri="{FF2B5EF4-FFF2-40B4-BE49-F238E27FC236}">
                <a16:creationId xmlns:a16="http://schemas.microsoft.com/office/drawing/2014/main" id="{1798E0CF-6D21-7EAF-3106-3CC34712BF47}"/>
              </a:ext>
            </a:extLst>
          </p:cNvPr>
          <p:cNvSpPr txBox="1"/>
          <p:nvPr/>
        </p:nvSpPr>
        <p:spPr>
          <a:xfrm>
            <a:off x="983153" y="2258411"/>
            <a:ext cx="10350039" cy="523220"/>
          </a:xfrm>
          <a:prstGeom prst="rect">
            <a:avLst/>
          </a:prstGeom>
          <a:noFill/>
        </p:spPr>
        <p:txBody>
          <a:bodyPr wrap="square" rtlCol="0">
            <a:spAutoFit/>
          </a:bodyPr>
          <a:lstStyle/>
          <a:p>
            <a:r>
              <a:rPr lang="en-US" sz="2800" b="1" dirty="0"/>
              <a:t>1.6.1 Design of the connecting channel</a:t>
            </a:r>
            <a:r>
              <a:rPr lang="en-US" sz="2400" b="1" dirty="0"/>
              <a:t> </a:t>
            </a:r>
          </a:p>
        </p:txBody>
      </p:sp>
      <p:sp>
        <p:nvSpPr>
          <p:cNvPr id="5" name="Tekstvak 4">
            <a:extLst>
              <a:ext uri="{FF2B5EF4-FFF2-40B4-BE49-F238E27FC236}">
                <a16:creationId xmlns:a16="http://schemas.microsoft.com/office/drawing/2014/main" id="{7D7ADC88-1176-0A63-3302-E709C19086A9}"/>
              </a:ext>
            </a:extLst>
          </p:cNvPr>
          <p:cNvSpPr txBox="1"/>
          <p:nvPr/>
        </p:nvSpPr>
        <p:spPr>
          <a:xfrm>
            <a:off x="983153" y="2776874"/>
            <a:ext cx="10563674" cy="3416320"/>
          </a:xfrm>
          <a:prstGeom prst="rect">
            <a:avLst/>
          </a:prstGeom>
          <a:noFill/>
        </p:spPr>
        <p:txBody>
          <a:bodyPr wrap="square" rtlCol="0">
            <a:spAutoFit/>
          </a:bodyPr>
          <a:lstStyle/>
          <a:p>
            <a:r>
              <a:rPr lang="en-US" sz="2400" dirty="0"/>
              <a:t>For the implementation we must take the following points into account:</a:t>
            </a:r>
          </a:p>
          <a:p>
            <a:r>
              <a:rPr lang="en-US" sz="2400" dirty="0"/>
              <a:t>- The method of joining the pipes</a:t>
            </a:r>
          </a:p>
          <a:p>
            <a:r>
              <a:rPr lang="en-US" sz="2400" dirty="0"/>
              <a:t>- Used materials</a:t>
            </a:r>
          </a:p>
          <a:p>
            <a:r>
              <a:rPr lang="en-US" sz="2400" dirty="0"/>
              <a:t>- Use of flexible metal pipes subject to certain conditions</a:t>
            </a:r>
          </a:p>
          <a:p>
            <a:r>
              <a:rPr lang="en-US" sz="2400" dirty="0"/>
              <a:t>- Thermal insulation of the connection duct</a:t>
            </a:r>
          </a:p>
          <a:p>
            <a:r>
              <a:rPr lang="en-US" sz="2400" dirty="0"/>
              <a:t>- Protection of the surrounding materials</a:t>
            </a:r>
          </a:p>
          <a:p>
            <a:r>
              <a:rPr lang="en-US" sz="2400" dirty="0"/>
              <a:t>- Passage of the connecting channel</a:t>
            </a:r>
          </a:p>
          <a:p>
            <a:r>
              <a:rPr lang="en-US" sz="2400" dirty="0"/>
              <a:t>- Draft stabilizer valve</a:t>
            </a:r>
          </a:p>
          <a:p>
            <a:r>
              <a:rPr lang="en-US" sz="2400" dirty="0"/>
              <a:t>- Measuring opening</a:t>
            </a:r>
            <a:endParaRPr lang="nl-BE" sz="2400" dirty="0"/>
          </a:p>
        </p:txBody>
      </p:sp>
    </p:spTree>
    <p:extLst>
      <p:ext uri="{BB962C8B-B14F-4D97-AF65-F5344CB8AC3E}">
        <p14:creationId xmlns:p14="http://schemas.microsoft.com/office/powerpoint/2010/main" val="3110788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009906B-9625-1E23-F63D-6F4F664AD119}"/>
              </a:ext>
            </a:extLst>
          </p:cNvPr>
          <p:cNvSpPr txBox="1"/>
          <p:nvPr/>
        </p:nvSpPr>
        <p:spPr>
          <a:xfrm>
            <a:off x="983153" y="749560"/>
            <a:ext cx="10563674" cy="954107"/>
          </a:xfrm>
          <a:prstGeom prst="rect">
            <a:avLst/>
          </a:prstGeom>
          <a:noFill/>
        </p:spPr>
        <p:txBody>
          <a:bodyPr wrap="square" rtlCol="0">
            <a:spAutoFit/>
          </a:bodyPr>
          <a:lstStyle/>
          <a:p>
            <a:r>
              <a:rPr lang="en-US" sz="2800" b="1" dirty="0"/>
              <a:t>1.6.2 Connection to the exhaust duct</a:t>
            </a:r>
          </a:p>
          <a:p>
            <a:r>
              <a:rPr lang="en-US" sz="2800" b="1" dirty="0"/>
              <a:t>    </a:t>
            </a:r>
            <a:endParaRPr lang="nl-BE" sz="2400" dirty="0"/>
          </a:p>
        </p:txBody>
      </p:sp>
      <p:sp>
        <p:nvSpPr>
          <p:cNvPr id="5" name="Tekstvak 4">
            <a:extLst>
              <a:ext uri="{FF2B5EF4-FFF2-40B4-BE49-F238E27FC236}">
                <a16:creationId xmlns:a16="http://schemas.microsoft.com/office/drawing/2014/main" id="{7D7ADC88-1176-0A63-3302-E709C19086A9}"/>
              </a:ext>
            </a:extLst>
          </p:cNvPr>
          <p:cNvSpPr txBox="1"/>
          <p:nvPr/>
        </p:nvSpPr>
        <p:spPr>
          <a:xfrm>
            <a:off x="983153" y="1394357"/>
            <a:ext cx="10563674" cy="3785652"/>
          </a:xfrm>
          <a:prstGeom prst="rect">
            <a:avLst/>
          </a:prstGeom>
          <a:noFill/>
        </p:spPr>
        <p:txBody>
          <a:bodyPr wrap="square" rtlCol="0">
            <a:spAutoFit/>
          </a:bodyPr>
          <a:lstStyle/>
          <a:p>
            <a:r>
              <a:rPr lang="en-US" sz="2400" dirty="0"/>
              <a:t>- The connecting duct should be as short as possible, never slope downward, and, if longer than 0.50 m, slope upward toward the discharge duct.</a:t>
            </a:r>
          </a:p>
          <a:p>
            <a:endParaRPr lang="en-US" sz="2400" dirty="0"/>
          </a:p>
          <a:p>
            <a:r>
              <a:rPr lang="en-US" sz="2400" dirty="0"/>
              <a:t> - It should minimize resistance and avoid direction changes; if necessary, use curved bends. </a:t>
            </a:r>
          </a:p>
          <a:p>
            <a:endParaRPr lang="en-US" sz="2400" dirty="0"/>
          </a:p>
          <a:p>
            <a:r>
              <a:rPr lang="en-US" sz="2400" dirty="0"/>
              <a:t>- To prevent contaminants, a metal channel should extend 20 mm above and 5 mm below the masonry duct. </a:t>
            </a:r>
          </a:p>
          <a:p>
            <a:endParaRPr lang="en-US" sz="2400" dirty="0"/>
          </a:p>
          <a:p>
            <a:r>
              <a:rPr lang="en-US" sz="2400" dirty="0"/>
              <a:t>- Only the original draft diverter from the appliance is allowed.</a:t>
            </a:r>
          </a:p>
        </p:txBody>
      </p:sp>
    </p:spTree>
    <p:extLst>
      <p:ext uri="{BB962C8B-B14F-4D97-AF65-F5344CB8AC3E}">
        <p14:creationId xmlns:p14="http://schemas.microsoft.com/office/powerpoint/2010/main" val="275810370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TotalTime>
  <Words>1271</Words>
  <Application>Microsoft Office PowerPoint</Application>
  <PresentationFormat>Breedbeeld</PresentationFormat>
  <Paragraphs>131</Paragraphs>
  <Slides>15</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15</vt:i4>
      </vt:variant>
    </vt:vector>
  </HeadingPairs>
  <TitlesOfParts>
    <vt:vector size="19" baseType="lpstr">
      <vt:lpstr>Arial</vt:lpstr>
      <vt:lpstr>Calibri</vt:lpstr>
      <vt:lpstr>Calibri Light</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Lena Vernaeve</dc:creator>
  <cp:lastModifiedBy>Hugo Vernaeve</cp:lastModifiedBy>
  <cp:revision>4</cp:revision>
  <dcterms:created xsi:type="dcterms:W3CDTF">2024-07-25T10:51:36Z</dcterms:created>
  <dcterms:modified xsi:type="dcterms:W3CDTF">2024-07-26T16:17:59Z</dcterms:modified>
</cp:coreProperties>
</file>