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embeddedFontLst>
    <p:embeddedFont>
      <p:font typeface="Sniglet"/>
      <p:regular r:id="rId18"/>
    </p:embeddedFont>
    <p:embeddedFont>
      <p:font typeface="Dosis"/>
      <p:regular r:id="rId19"/>
      <p:bold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21" roundtripDataSignature="AMtx7mjeD+uawvFjIBtXxRDVeRKpkwBi8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623D01D-879F-4093-8B3E-A1E2C13094C6}">
  <a:tblStyle styleId="{C623D01D-879F-4093-8B3E-A1E2C13094C6}"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Dosis-bold.fntdata"/><Relationship Id="rId11" Type="http://schemas.openxmlformats.org/officeDocument/2006/relationships/slide" Target="slides/slide5.xml"/><Relationship Id="rId10" Type="http://schemas.openxmlformats.org/officeDocument/2006/relationships/slide" Target="slides/slide4.xml"/><Relationship Id="rId21"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font" Target="fonts/Dosis-regular.fntdata"/><Relationship Id="rId6" Type="http://schemas.openxmlformats.org/officeDocument/2006/relationships/notesMaster" Target="notesMasters/notesMaster1.xml"/><Relationship Id="rId18" Type="http://schemas.openxmlformats.org/officeDocument/2006/relationships/font" Target="fonts/Sniglet-regular.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8" name="Google Shape;30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3" name="Google Shape;33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4" name="Google Shape;34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7" name="Google Shape;35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7" name="Google Shape;36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7" name="Google Shape;37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7" name="Google Shape;38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6" name="Google Shape;40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1" name="Shape 161"/>
        <p:cNvGrpSpPr/>
        <p:nvPr/>
      </p:nvGrpSpPr>
      <p:grpSpPr>
        <a:xfrm>
          <a:off x="0" y="0"/>
          <a:ext cx="0" cy="0"/>
          <a:chOff x="0" y="0"/>
          <a:chExt cx="0" cy="0"/>
        </a:xfrm>
      </p:grpSpPr>
      <p:sp>
        <p:nvSpPr>
          <p:cNvPr id="162" name="Google Shape;162;p13"/>
          <p:cNvSpPr txBox="1"/>
          <p:nvPr>
            <p:ph type="ctrTitle"/>
          </p:nvPr>
        </p:nvSpPr>
        <p:spPr>
          <a:xfrm>
            <a:off x="2305100" y="1161050"/>
            <a:ext cx="6153000" cy="1159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800"/>
              <a:buNone/>
              <a:defRPr b="0" sz="4800">
                <a:solidFill>
                  <a:schemeClr val="dk2"/>
                </a:solidFill>
              </a:defRPr>
            </a:lvl1pPr>
            <a:lvl2pPr lvl="1" algn="r">
              <a:lnSpc>
                <a:spcPct val="100000"/>
              </a:lnSpc>
              <a:spcBef>
                <a:spcPts val="0"/>
              </a:spcBef>
              <a:spcAft>
                <a:spcPts val="0"/>
              </a:spcAft>
              <a:buClr>
                <a:schemeClr val="dk2"/>
              </a:buClr>
              <a:buSzPts val="4800"/>
              <a:buNone/>
              <a:defRPr b="0" sz="4800">
                <a:solidFill>
                  <a:schemeClr val="dk2"/>
                </a:solidFill>
              </a:defRPr>
            </a:lvl2pPr>
            <a:lvl3pPr lvl="2" algn="r">
              <a:lnSpc>
                <a:spcPct val="100000"/>
              </a:lnSpc>
              <a:spcBef>
                <a:spcPts val="0"/>
              </a:spcBef>
              <a:spcAft>
                <a:spcPts val="0"/>
              </a:spcAft>
              <a:buClr>
                <a:schemeClr val="dk2"/>
              </a:buClr>
              <a:buSzPts val="4800"/>
              <a:buNone/>
              <a:defRPr b="0" sz="4800">
                <a:solidFill>
                  <a:schemeClr val="dk2"/>
                </a:solidFill>
              </a:defRPr>
            </a:lvl3pPr>
            <a:lvl4pPr lvl="3" algn="r">
              <a:lnSpc>
                <a:spcPct val="100000"/>
              </a:lnSpc>
              <a:spcBef>
                <a:spcPts val="0"/>
              </a:spcBef>
              <a:spcAft>
                <a:spcPts val="0"/>
              </a:spcAft>
              <a:buClr>
                <a:schemeClr val="dk2"/>
              </a:buClr>
              <a:buSzPts val="4800"/>
              <a:buNone/>
              <a:defRPr b="0" sz="4800">
                <a:solidFill>
                  <a:schemeClr val="dk2"/>
                </a:solidFill>
              </a:defRPr>
            </a:lvl4pPr>
            <a:lvl5pPr lvl="4" algn="r">
              <a:lnSpc>
                <a:spcPct val="100000"/>
              </a:lnSpc>
              <a:spcBef>
                <a:spcPts val="0"/>
              </a:spcBef>
              <a:spcAft>
                <a:spcPts val="0"/>
              </a:spcAft>
              <a:buClr>
                <a:schemeClr val="dk2"/>
              </a:buClr>
              <a:buSzPts val="4800"/>
              <a:buNone/>
              <a:defRPr b="0" sz="4800">
                <a:solidFill>
                  <a:schemeClr val="dk2"/>
                </a:solidFill>
              </a:defRPr>
            </a:lvl5pPr>
            <a:lvl6pPr lvl="5" algn="r">
              <a:lnSpc>
                <a:spcPct val="100000"/>
              </a:lnSpc>
              <a:spcBef>
                <a:spcPts val="0"/>
              </a:spcBef>
              <a:spcAft>
                <a:spcPts val="0"/>
              </a:spcAft>
              <a:buClr>
                <a:schemeClr val="dk2"/>
              </a:buClr>
              <a:buSzPts val="4800"/>
              <a:buNone/>
              <a:defRPr b="0" sz="4800">
                <a:solidFill>
                  <a:schemeClr val="dk2"/>
                </a:solidFill>
              </a:defRPr>
            </a:lvl6pPr>
            <a:lvl7pPr lvl="6" algn="r">
              <a:lnSpc>
                <a:spcPct val="100000"/>
              </a:lnSpc>
              <a:spcBef>
                <a:spcPts val="0"/>
              </a:spcBef>
              <a:spcAft>
                <a:spcPts val="0"/>
              </a:spcAft>
              <a:buClr>
                <a:schemeClr val="dk2"/>
              </a:buClr>
              <a:buSzPts val="4800"/>
              <a:buNone/>
              <a:defRPr b="0" sz="4800">
                <a:solidFill>
                  <a:schemeClr val="dk2"/>
                </a:solidFill>
              </a:defRPr>
            </a:lvl7pPr>
            <a:lvl8pPr lvl="7" algn="r">
              <a:lnSpc>
                <a:spcPct val="100000"/>
              </a:lnSpc>
              <a:spcBef>
                <a:spcPts val="0"/>
              </a:spcBef>
              <a:spcAft>
                <a:spcPts val="0"/>
              </a:spcAft>
              <a:buClr>
                <a:schemeClr val="dk2"/>
              </a:buClr>
              <a:buSzPts val="4800"/>
              <a:buNone/>
              <a:defRPr b="0" sz="4800">
                <a:solidFill>
                  <a:schemeClr val="dk2"/>
                </a:solidFill>
              </a:defRPr>
            </a:lvl8pPr>
            <a:lvl9pPr lvl="8" algn="r">
              <a:lnSpc>
                <a:spcPct val="100000"/>
              </a:lnSpc>
              <a:spcBef>
                <a:spcPts val="0"/>
              </a:spcBef>
              <a:spcAft>
                <a:spcPts val="0"/>
              </a:spcAft>
              <a:buClr>
                <a:schemeClr val="dk2"/>
              </a:buClr>
              <a:buSzPts val="4800"/>
              <a:buNone/>
              <a:defRPr b="0" sz="4800">
                <a:solidFill>
                  <a:schemeClr val="dk2"/>
                </a:solidFill>
              </a:defRPr>
            </a:lvl9pPr>
          </a:lstStyle>
          <a:p/>
        </p:txBody>
      </p:sp>
      <p:sp>
        <p:nvSpPr>
          <p:cNvPr id="163" name="Google Shape;163;p13"/>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4" name="Google Shape;164;p13"/>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5" name="Google Shape;165;p13"/>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6" name="Google Shape;166;p13"/>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7" name="Google Shape;167;p13"/>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8" name="Google Shape;168;p13"/>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9" name="Google Shape;169;p13"/>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0" name="Google Shape;170;p13"/>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1" name="Google Shape;171;p13"/>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2" name="Google Shape;172;p13"/>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3" name="Google Shape;173;p13"/>
          <p:cNvSpPr/>
          <p:nvPr/>
        </p:nvSpPr>
        <p:spPr>
          <a:xfrm>
            <a:off x="1347361" y="3186147"/>
            <a:ext cx="599146" cy="706812"/>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4" name="Google Shape;174;p13"/>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5" name="Google Shape;175;p13"/>
          <p:cNvSpPr/>
          <p:nvPr/>
        </p:nvSpPr>
        <p:spPr>
          <a:xfrm>
            <a:off x="7146421" y="4508764"/>
            <a:ext cx="1040884" cy="73062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6" name="Google Shape;176;p13"/>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7" name="Google Shape;177;p13"/>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8" name="Google Shape;178;p13"/>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9" name="Google Shape;179;p13"/>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0" name="Google Shape;180;p13"/>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1" name="Google Shape;181;p13"/>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2" name="Google Shape;182;p13"/>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3" name="Google Shape;183;p13"/>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4" name="Google Shape;184;p13"/>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5" name="Google Shape;185;p13"/>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6" name="Google Shape;186;p13"/>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7" name="Google Shape;187;p13"/>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8" name="Google Shape;188;p13"/>
          <p:cNvSpPr/>
          <p:nvPr/>
        </p:nvSpPr>
        <p:spPr>
          <a:xfrm rot="-5400000">
            <a:off x="6496794" y="3021441"/>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9" name="Google Shape;189;p13"/>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0" name="Google Shape;190;p13"/>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1" name="Google Shape;191;p13"/>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92" name="Shape 192"/>
        <p:cNvGrpSpPr/>
        <p:nvPr/>
      </p:nvGrpSpPr>
      <p:grpSpPr>
        <a:xfrm>
          <a:off x="0" y="0"/>
          <a:ext cx="0" cy="0"/>
          <a:chOff x="0" y="0"/>
          <a:chExt cx="0" cy="0"/>
        </a:xfrm>
      </p:grpSpPr>
      <p:sp>
        <p:nvSpPr>
          <p:cNvPr id="193" name="Google Shape;193;p14"/>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194" name="Google Shape;194;p14"/>
          <p:cNvSpPr txBox="1"/>
          <p:nvPr>
            <p:ph idx="1" type="body"/>
          </p:nvPr>
        </p:nvSpPr>
        <p:spPr>
          <a:xfrm>
            <a:off x="747925" y="1363153"/>
            <a:ext cx="3159000" cy="3610800"/>
          </a:xfrm>
          <a:prstGeom prst="rect">
            <a:avLst/>
          </a:prstGeom>
          <a:noFill/>
          <a:ln>
            <a:noFill/>
          </a:ln>
        </p:spPr>
        <p:txBody>
          <a:bodyPr anchorCtr="0" anchor="t" bIns="91425" lIns="91425" spcFirstLastPara="1" rIns="91425" wrap="square" tIns="91425">
            <a:noAutofit/>
          </a:bodyPr>
          <a:lstStyle>
            <a:lvl1pPr indent="-368300" lvl="0" marL="457200" algn="l">
              <a:lnSpc>
                <a:spcPct val="100000"/>
              </a:lnSpc>
              <a:spcBef>
                <a:spcPts val="600"/>
              </a:spcBef>
              <a:spcAft>
                <a:spcPts val="0"/>
              </a:spcAft>
              <a:buSzPts val="2200"/>
              <a:buChar char="✘"/>
              <a:defRPr sz="2200"/>
            </a:lvl1pPr>
            <a:lvl2pPr indent="-368300" lvl="1" marL="914400" algn="l">
              <a:lnSpc>
                <a:spcPct val="100000"/>
              </a:lnSpc>
              <a:spcBef>
                <a:spcPts val="0"/>
              </a:spcBef>
              <a:spcAft>
                <a:spcPts val="0"/>
              </a:spcAft>
              <a:buSzPts val="2200"/>
              <a:buChar char="✗"/>
              <a:defRPr sz="2200"/>
            </a:lvl2pPr>
            <a:lvl3pPr indent="-368300" lvl="2" marL="1371600" algn="l">
              <a:lnSpc>
                <a:spcPct val="100000"/>
              </a:lnSpc>
              <a:spcBef>
                <a:spcPts val="0"/>
              </a:spcBef>
              <a:spcAft>
                <a:spcPts val="0"/>
              </a:spcAft>
              <a:buSzPts val="2200"/>
              <a:buChar char="■"/>
              <a:defRPr sz="2200"/>
            </a:lvl3pPr>
            <a:lvl4pPr indent="-368300" lvl="3" marL="1828800" algn="l">
              <a:lnSpc>
                <a:spcPct val="100000"/>
              </a:lnSpc>
              <a:spcBef>
                <a:spcPts val="0"/>
              </a:spcBef>
              <a:spcAft>
                <a:spcPts val="0"/>
              </a:spcAft>
              <a:buSzPts val="2200"/>
              <a:buChar char="●"/>
              <a:defRPr sz="2200"/>
            </a:lvl4pPr>
            <a:lvl5pPr indent="-368300" lvl="4" marL="2286000" algn="l">
              <a:lnSpc>
                <a:spcPct val="100000"/>
              </a:lnSpc>
              <a:spcBef>
                <a:spcPts val="0"/>
              </a:spcBef>
              <a:spcAft>
                <a:spcPts val="0"/>
              </a:spcAft>
              <a:buSzPts val="2200"/>
              <a:buChar char="○"/>
              <a:defRPr sz="2200"/>
            </a:lvl5pPr>
            <a:lvl6pPr indent="-368300" lvl="5" marL="2743200" algn="l">
              <a:lnSpc>
                <a:spcPct val="100000"/>
              </a:lnSpc>
              <a:spcBef>
                <a:spcPts val="0"/>
              </a:spcBef>
              <a:spcAft>
                <a:spcPts val="0"/>
              </a:spcAft>
              <a:buSzPts val="2200"/>
              <a:buChar char="■"/>
              <a:defRPr sz="2200"/>
            </a:lvl6pPr>
            <a:lvl7pPr indent="-368300" lvl="6" marL="3200400" algn="l">
              <a:lnSpc>
                <a:spcPct val="100000"/>
              </a:lnSpc>
              <a:spcBef>
                <a:spcPts val="0"/>
              </a:spcBef>
              <a:spcAft>
                <a:spcPts val="0"/>
              </a:spcAft>
              <a:buSzPts val="2200"/>
              <a:buChar char="●"/>
              <a:defRPr sz="2200"/>
            </a:lvl7pPr>
            <a:lvl8pPr indent="-368300" lvl="7" marL="3657600" algn="l">
              <a:lnSpc>
                <a:spcPct val="100000"/>
              </a:lnSpc>
              <a:spcBef>
                <a:spcPts val="0"/>
              </a:spcBef>
              <a:spcAft>
                <a:spcPts val="0"/>
              </a:spcAft>
              <a:buSzPts val="2200"/>
              <a:buChar char="○"/>
              <a:defRPr sz="2200"/>
            </a:lvl8pPr>
            <a:lvl9pPr indent="-368300" lvl="8" marL="4114800" algn="l">
              <a:lnSpc>
                <a:spcPct val="100000"/>
              </a:lnSpc>
              <a:spcBef>
                <a:spcPts val="0"/>
              </a:spcBef>
              <a:spcAft>
                <a:spcPts val="0"/>
              </a:spcAft>
              <a:buSzPts val="2200"/>
              <a:buChar char="■"/>
              <a:defRPr sz="2200"/>
            </a:lvl9pPr>
          </a:lstStyle>
          <a:p/>
        </p:txBody>
      </p:sp>
      <p:sp>
        <p:nvSpPr>
          <p:cNvPr id="195" name="Google Shape;195;p14"/>
          <p:cNvSpPr txBox="1"/>
          <p:nvPr>
            <p:ph idx="2" type="body"/>
          </p:nvPr>
        </p:nvSpPr>
        <p:spPr>
          <a:xfrm>
            <a:off x="4097098" y="1363153"/>
            <a:ext cx="3159000" cy="3610800"/>
          </a:xfrm>
          <a:prstGeom prst="rect">
            <a:avLst/>
          </a:prstGeom>
          <a:noFill/>
          <a:ln>
            <a:noFill/>
          </a:ln>
        </p:spPr>
        <p:txBody>
          <a:bodyPr anchorCtr="0" anchor="t" bIns="91425" lIns="91425" spcFirstLastPara="1" rIns="91425" wrap="square" tIns="91425">
            <a:noAutofit/>
          </a:bodyPr>
          <a:lstStyle>
            <a:lvl1pPr indent="-368300" lvl="0" marL="457200" algn="l">
              <a:lnSpc>
                <a:spcPct val="100000"/>
              </a:lnSpc>
              <a:spcBef>
                <a:spcPts val="600"/>
              </a:spcBef>
              <a:spcAft>
                <a:spcPts val="0"/>
              </a:spcAft>
              <a:buSzPts val="2200"/>
              <a:buChar char="✘"/>
              <a:defRPr sz="2200"/>
            </a:lvl1pPr>
            <a:lvl2pPr indent="-368300" lvl="1" marL="914400" algn="l">
              <a:lnSpc>
                <a:spcPct val="100000"/>
              </a:lnSpc>
              <a:spcBef>
                <a:spcPts val="0"/>
              </a:spcBef>
              <a:spcAft>
                <a:spcPts val="0"/>
              </a:spcAft>
              <a:buSzPts val="2200"/>
              <a:buChar char="✗"/>
              <a:defRPr sz="2200"/>
            </a:lvl2pPr>
            <a:lvl3pPr indent="-368300" lvl="2" marL="1371600" algn="l">
              <a:lnSpc>
                <a:spcPct val="100000"/>
              </a:lnSpc>
              <a:spcBef>
                <a:spcPts val="0"/>
              </a:spcBef>
              <a:spcAft>
                <a:spcPts val="0"/>
              </a:spcAft>
              <a:buSzPts val="2200"/>
              <a:buChar char="■"/>
              <a:defRPr sz="2200"/>
            </a:lvl3pPr>
            <a:lvl4pPr indent="-368300" lvl="3" marL="1828800" algn="l">
              <a:lnSpc>
                <a:spcPct val="100000"/>
              </a:lnSpc>
              <a:spcBef>
                <a:spcPts val="0"/>
              </a:spcBef>
              <a:spcAft>
                <a:spcPts val="0"/>
              </a:spcAft>
              <a:buSzPts val="2200"/>
              <a:buChar char="●"/>
              <a:defRPr sz="2200"/>
            </a:lvl4pPr>
            <a:lvl5pPr indent="-368300" lvl="4" marL="2286000" algn="l">
              <a:lnSpc>
                <a:spcPct val="100000"/>
              </a:lnSpc>
              <a:spcBef>
                <a:spcPts val="0"/>
              </a:spcBef>
              <a:spcAft>
                <a:spcPts val="0"/>
              </a:spcAft>
              <a:buSzPts val="2200"/>
              <a:buChar char="○"/>
              <a:defRPr sz="2200"/>
            </a:lvl5pPr>
            <a:lvl6pPr indent="-368300" lvl="5" marL="2743200" algn="l">
              <a:lnSpc>
                <a:spcPct val="100000"/>
              </a:lnSpc>
              <a:spcBef>
                <a:spcPts val="0"/>
              </a:spcBef>
              <a:spcAft>
                <a:spcPts val="0"/>
              </a:spcAft>
              <a:buSzPts val="2200"/>
              <a:buChar char="■"/>
              <a:defRPr sz="2200"/>
            </a:lvl6pPr>
            <a:lvl7pPr indent="-368300" lvl="6" marL="3200400" algn="l">
              <a:lnSpc>
                <a:spcPct val="100000"/>
              </a:lnSpc>
              <a:spcBef>
                <a:spcPts val="0"/>
              </a:spcBef>
              <a:spcAft>
                <a:spcPts val="0"/>
              </a:spcAft>
              <a:buSzPts val="2200"/>
              <a:buChar char="●"/>
              <a:defRPr sz="2200"/>
            </a:lvl7pPr>
            <a:lvl8pPr indent="-368300" lvl="7" marL="3657600" algn="l">
              <a:lnSpc>
                <a:spcPct val="100000"/>
              </a:lnSpc>
              <a:spcBef>
                <a:spcPts val="0"/>
              </a:spcBef>
              <a:spcAft>
                <a:spcPts val="0"/>
              </a:spcAft>
              <a:buSzPts val="2200"/>
              <a:buChar char="○"/>
              <a:defRPr sz="2200"/>
            </a:lvl8pPr>
            <a:lvl9pPr indent="-368300" lvl="8" marL="4114800" algn="l">
              <a:lnSpc>
                <a:spcPct val="100000"/>
              </a:lnSpc>
              <a:spcBef>
                <a:spcPts val="0"/>
              </a:spcBef>
              <a:spcAft>
                <a:spcPts val="0"/>
              </a:spcAft>
              <a:buSzPts val="2200"/>
              <a:buChar char="■"/>
              <a:defRPr sz="2200"/>
            </a:lvl9pPr>
          </a:lstStyle>
          <a:p/>
        </p:txBody>
      </p:sp>
      <p:grpSp>
        <p:nvGrpSpPr>
          <p:cNvPr id="196" name="Google Shape;196;p14"/>
          <p:cNvGrpSpPr/>
          <p:nvPr/>
        </p:nvGrpSpPr>
        <p:grpSpPr>
          <a:xfrm>
            <a:off x="7442902" y="-91154"/>
            <a:ext cx="1796289" cy="5330574"/>
            <a:chOff x="6023725" y="842300"/>
            <a:chExt cx="1358150" cy="4030375"/>
          </a:xfrm>
        </p:grpSpPr>
        <p:sp>
          <p:nvSpPr>
            <p:cNvPr id="197" name="Google Shape;197;p14"/>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14"/>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14"/>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14"/>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14"/>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14"/>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14"/>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14"/>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14"/>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14"/>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14"/>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14"/>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14"/>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14"/>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14"/>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14"/>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14"/>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14"/>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14"/>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14"/>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14"/>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14"/>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14"/>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14"/>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14"/>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14"/>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14"/>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14"/>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14"/>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226" name="Google Shape;226;p14"/>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227" name="Google Shape;227;p14"/>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28" name="Shape 228"/>
        <p:cNvGrpSpPr/>
        <p:nvPr/>
      </p:nvGrpSpPr>
      <p:grpSpPr>
        <a:xfrm>
          <a:off x="0" y="0"/>
          <a:ext cx="0" cy="0"/>
          <a:chOff x="0" y="0"/>
          <a:chExt cx="0" cy="0"/>
        </a:xfrm>
      </p:grpSpPr>
      <p:sp>
        <p:nvSpPr>
          <p:cNvPr id="229" name="Google Shape;229;p15"/>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230" name="Google Shape;230;p15"/>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lvl1pPr indent="-387350" lvl="0" marL="457200" algn="l">
              <a:lnSpc>
                <a:spcPct val="100000"/>
              </a:lnSpc>
              <a:spcBef>
                <a:spcPts val="600"/>
              </a:spcBef>
              <a:spcAft>
                <a:spcPts val="0"/>
              </a:spcAft>
              <a:buSzPts val="2500"/>
              <a:buChar char="✘"/>
              <a:defRPr sz="2500"/>
            </a:lvl1pPr>
            <a:lvl2pPr indent="-355600" lvl="1" marL="914400" algn="l">
              <a:lnSpc>
                <a:spcPct val="100000"/>
              </a:lnSpc>
              <a:spcBef>
                <a:spcPts val="0"/>
              </a:spcBef>
              <a:spcAft>
                <a:spcPts val="0"/>
              </a:spcAft>
              <a:buSzPts val="2000"/>
              <a:buChar char="✗"/>
              <a:defRPr/>
            </a:lvl2pPr>
            <a:lvl3pPr indent="-355600" lvl="2" marL="1371600" algn="l">
              <a:lnSpc>
                <a:spcPct val="100000"/>
              </a:lnSpc>
              <a:spcBef>
                <a:spcPts val="0"/>
              </a:spcBef>
              <a:spcAft>
                <a:spcPts val="0"/>
              </a:spcAft>
              <a:buSzPts val="2000"/>
              <a:buChar char="■"/>
              <a:defRPr/>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grpSp>
        <p:nvGrpSpPr>
          <p:cNvPr id="231" name="Google Shape;231;p15"/>
          <p:cNvGrpSpPr/>
          <p:nvPr/>
        </p:nvGrpSpPr>
        <p:grpSpPr>
          <a:xfrm>
            <a:off x="7442902" y="-91154"/>
            <a:ext cx="1796289" cy="5330574"/>
            <a:chOff x="6023725" y="842300"/>
            <a:chExt cx="1358150" cy="4030375"/>
          </a:xfrm>
        </p:grpSpPr>
        <p:sp>
          <p:nvSpPr>
            <p:cNvPr id="232" name="Google Shape;232;p15"/>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3" name="Google Shape;233;p15"/>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4" name="Google Shape;234;p15"/>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5" name="Google Shape;235;p15"/>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6" name="Google Shape;236;p15"/>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7" name="Google Shape;237;p15"/>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8" name="Google Shape;238;p15"/>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9" name="Google Shape;239;p15"/>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0" name="Google Shape;240;p15"/>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1" name="Google Shape;241;p15"/>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2" name="Google Shape;242;p15"/>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3" name="Google Shape;243;p15"/>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4" name="Google Shape;244;p15"/>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5" name="Google Shape;245;p15"/>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6" name="Google Shape;246;p15"/>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7" name="Google Shape;247;p15"/>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8" name="Google Shape;248;p15"/>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9" name="Google Shape;249;p15"/>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0" name="Google Shape;250;p15"/>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1" name="Google Shape;251;p15"/>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2" name="Google Shape;252;p15"/>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3" name="Google Shape;253;p15"/>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4" name="Google Shape;254;p15"/>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5" name="Google Shape;255;p15"/>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6" name="Google Shape;256;p15"/>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7" name="Google Shape;257;p15"/>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8" name="Google Shape;258;p15"/>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9" name="Google Shape;259;p15"/>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0" name="Google Shape;260;p15"/>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grpSp>
      <p:cxnSp>
        <p:nvCxnSpPr>
          <p:cNvPr id="261" name="Google Shape;261;p15"/>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262" name="Google Shape;262;p1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3" name="Shape 263"/>
        <p:cNvGrpSpPr/>
        <p:nvPr/>
      </p:nvGrpSpPr>
      <p:grpSpPr>
        <a:xfrm>
          <a:off x="0" y="0"/>
          <a:ext cx="0" cy="0"/>
          <a:chOff x="0" y="0"/>
          <a:chExt cx="0" cy="0"/>
        </a:xfrm>
      </p:grpSpPr>
      <p:sp>
        <p:nvSpPr>
          <p:cNvPr id="264" name="Google Shape;264;p16"/>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5" name="Google Shape;265;p16"/>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6" name="Google Shape;266;p16"/>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7" name="Google Shape;267;p16"/>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8" name="Google Shape;268;p16"/>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9" name="Google Shape;269;p16"/>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0" name="Google Shape;270;p16"/>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1" name="Google Shape;271;p16"/>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2" name="Google Shape;272;p16"/>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3" name="Google Shape;273;p16"/>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4" name="Google Shape;274;p16"/>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5" name="Google Shape;275;p16"/>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6" name="Google Shape;276;p16"/>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7" name="Google Shape;277;p16"/>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8" name="Google Shape;278;p16"/>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9" name="Google Shape;279;p16"/>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0" name="Google Shape;280;p16"/>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1" name="Google Shape;281;p16"/>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2" name="Google Shape;282;p16"/>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3" name="Google Shape;283;p16"/>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4" name="Google Shape;284;p16"/>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5" name="Google Shape;285;p16"/>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6" name="Google Shape;286;p16"/>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7" name="Google Shape;287;p16"/>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8" name="Google Shape;288;p16"/>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9" name="Google Shape;289;p16"/>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0" name="Google Shape;290;p16"/>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1" name="Google Shape;291;p16"/>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2" name="Google Shape;292;p16"/>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3" name="Google Shape;293;p16"/>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4" name="Google Shape;294;p16"/>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5" name="Google Shape;295;p16"/>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6" name="Google Shape;296;p16"/>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7" name="Google Shape;297;p16"/>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8" name="Google Shape;298;p16"/>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9" name="Google Shape;299;p16"/>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0" name="Google Shape;300;p16"/>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1" name="Google Shape;301;p16"/>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2" name="Google Shape;302;p16"/>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3" name="Google Shape;303;p16"/>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4" name="Google Shape;304;p16"/>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5" name="Google Shape;305;p16"/>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grpSp>
        <p:nvGrpSpPr>
          <p:cNvPr id="6" name="Google Shape;6;p12"/>
          <p:cNvGrpSpPr/>
          <p:nvPr/>
        </p:nvGrpSpPr>
        <p:grpSpPr>
          <a:xfrm>
            <a:off x="-6" y="-23"/>
            <a:ext cx="9143797" cy="5143378"/>
            <a:chOff x="239950" y="872550"/>
            <a:chExt cx="7042900" cy="3961625"/>
          </a:xfrm>
        </p:grpSpPr>
        <p:sp>
          <p:nvSpPr>
            <p:cNvPr id="7" name="Google Shape;7;p12"/>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2"/>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2"/>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2"/>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2"/>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2"/>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2"/>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2"/>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12"/>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12"/>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12"/>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12"/>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12"/>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12"/>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2"/>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12"/>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12"/>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12"/>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2"/>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12"/>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12"/>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12"/>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12"/>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12"/>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12"/>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12"/>
            <p:cNvSpPr/>
            <p:nvPr/>
          </p:nvSpPr>
          <p:spPr>
            <a:xfrm>
              <a:off x="239950" y="3033100"/>
              <a:ext cx="7042900" cy="0"/>
            </a:xfrm>
            <a:custGeom>
              <a:rect b="b" l="l" r="r" t="t"/>
              <a:pathLst>
                <a:path extrusionOk="0" fill="none" h="12000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12"/>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12"/>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2"/>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2"/>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2"/>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12"/>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2"/>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12"/>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12"/>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12"/>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2"/>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2"/>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2"/>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12"/>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12"/>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12"/>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2"/>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12"/>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2"/>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2"/>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2"/>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2"/>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2"/>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2"/>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2"/>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2"/>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2"/>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2"/>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2"/>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2"/>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2"/>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2"/>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2"/>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2"/>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2"/>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2"/>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2"/>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2"/>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2"/>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2"/>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2"/>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2"/>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2"/>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2"/>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2"/>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2"/>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2"/>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2"/>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2"/>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2"/>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2"/>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2"/>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2"/>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2"/>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2"/>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2"/>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2"/>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2"/>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2"/>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2"/>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2"/>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2"/>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2"/>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2"/>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2"/>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2"/>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2"/>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2"/>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2"/>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2"/>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2"/>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2"/>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2"/>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2"/>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2"/>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2"/>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2"/>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2"/>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2"/>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2"/>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2"/>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2"/>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2"/>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2"/>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2"/>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2"/>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2"/>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2"/>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2"/>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2"/>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2"/>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2"/>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2"/>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2"/>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2"/>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2"/>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2"/>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2"/>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2"/>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12"/>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2"/>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2"/>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2"/>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2"/>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2"/>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2"/>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2"/>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2"/>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2"/>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2"/>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2"/>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2"/>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2"/>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2"/>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2"/>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2"/>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2"/>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2"/>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2"/>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2"/>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2"/>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2"/>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2"/>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2"/>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2"/>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8" name="Google Shape;158;p12"/>
          <p:cNvSpPr txBox="1"/>
          <p:nvPr>
            <p:ph type="title"/>
          </p:nvPr>
        </p:nvSpPr>
        <p:spPr>
          <a:xfrm>
            <a:off x="747925" y="225025"/>
            <a:ext cx="6791700" cy="8574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1pPr>
            <a:lvl2pPr lvl="1"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2pPr>
            <a:lvl3pPr lvl="2"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3pPr>
            <a:lvl4pPr lvl="3"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4pPr>
            <a:lvl5pPr lvl="4"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5pPr>
            <a:lvl6pPr lvl="5"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6pPr>
            <a:lvl7pPr lvl="6"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7pPr>
            <a:lvl8pPr lvl="7"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8pPr>
            <a:lvl9pPr lvl="8"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9pPr>
          </a:lstStyle>
          <a:p/>
        </p:txBody>
      </p:sp>
      <p:sp>
        <p:nvSpPr>
          <p:cNvPr id="159" name="Google Shape;159;p12"/>
          <p:cNvSpPr txBox="1"/>
          <p:nvPr>
            <p:ph idx="1" type="body"/>
          </p:nvPr>
        </p:nvSpPr>
        <p:spPr>
          <a:xfrm>
            <a:off x="747925" y="1314900"/>
            <a:ext cx="6791700" cy="36108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chemeClr val="dk1"/>
              </a:buClr>
              <a:buSzPts val="2600"/>
              <a:buFont typeface="Dosis"/>
              <a:buChar char="✘"/>
              <a:defRPr b="0" i="0" sz="2600" u="none" cap="none" strike="noStrike">
                <a:solidFill>
                  <a:schemeClr val="dk1"/>
                </a:solidFill>
                <a:latin typeface="Dosis"/>
                <a:ea typeface="Dosis"/>
                <a:cs typeface="Dosis"/>
                <a:sym typeface="Dosis"/>
              </a:defRPr>
            </a:lvl1pPr>
            <a:lvl2pPr indent="-355600" lvl="1" marL="9144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2pPr>
            <a:lvl3pPr indent="-355600" lvl="2" marL="13716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3pPr>
            <a:lvl4pPr indent="-342900" lvl="3" marL="1828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4pPr>
            <a:lvl5pPr indent="-342900" lvl="4" marL="22860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5pPr>
            <a:lvl6pPr indent="-342900" lvl="5" marL="27432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6pPr>
            <a:lvl7pPr indent="-342900" lvl="6" marL="32004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7pPr>
            <a:lvl8pPr indent="-342900" lvl="7" marL="36576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8pPr>
            <a:lvl9pPr indent="-342900" lvl="8" marL="4114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9pPr>
          </a:lstStyle>
          <a:p/>
        </p:txBody>
      </p:sp>
      <p:sp>
        <p:nvSpPr>
          <p:cNvPr id="160" name="Google Shape;160;p12"/>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jpg"/><Relationship Id="rId4" Type="http://schemas.openxmlformats.org/officeDocument/2006/relationships/image" Target="../media/image7.png"/><Relationship Id="rId5" Type="http://schemas.openxmlformats.org/officeDocument/2006/relationships/image" Target="../media/image1.png"/><Relationship Id="rId6"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www.automatika.rs/baza-znanja/uvod-u-leder-programiranje.html" TargetMode="External"/><Relationship Id="rId4" Type="http://schemas.openxmlformats.org/officeDocument/2006/relationships/image" Target="../media/image6.jpg"/><Relationship Id="rId5"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1"/>
          <p:cNvSpPr txBox="1"/>
          <p:nvPr>
            <p:ph type="ctrTitle"/>
          </p:nvPr>
        </p:nvSpPr>
        <p:spPr>
          <a:xfrm>
            <a:off x="1600200" y="1352550"/>
            <a:ext cx="6153000" cy="1159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800"/>
              <a:buNone/>
            </a:pPr>
            <a:r>
              <a:rPr b="1" lang="en-US">
                <a:latin typeface="Dosis"/>
                <a:ea typeface="Dosis"/>
                <a:cs typeface="Dosis"/>
                <a:sym typeface="Dosis"/>
              </a:rPr>
              <a:t>Basic structure and construction of PLC devices</a:t>
            </a:r>
            <a:endParaRPr b="1">
              <a:latin typeface="Dosis"/>
              <a:ea typeface="Dosis"/>
              <a:cs typeface="Dosis"/>
              <a:sym typeface="Dosis"/>
            </a:endParaRPr>
          </a:p>
        </p:txBody>
      </p:sp>
      <p:pic>
        <p:nvPicPr>
          <p:cNvPr descr="D:\DOWLODER\EU-Logo.jpg" id="311" name="Google Shape;311;p1"/>
          <p:cNvPicPr preferRelativeResize="0"/>
          <p:nvPr/>
        </p:nvPicPr>
        <p:blipFill rotWithShape="1">
          <a:blip r:embed="rId3">
            <a:alphaModFix/>
          </a:blip>
          <a:srcRect b="0" l="0" r="0" t="0"/>
          <a:stretch/>
        </p:blipFill>
        <p:spPr>
          <a:xfrm>
            <a:off x="0" y="0"/>
            <a:ext cx="3057525" cy="873231"/>
          </a:xfrm>
          <a:prstGeom prst="rect">
            <a:avLst/>
          </a:prstGeom>
          <a:noFill/>
          <a:ln>
            <a:noFill/>
          </a:ln>
        </p:spPr>
      </p:pic>
      <p:pic>
        <p:nvPicPr>
          <p:cNvPr descr="D:\DOWLODER\Projlog-DLP-lesspixels.png" id="312" name="Google Shape;312;p1"/>
          <p:cNvPicPr preferRelativeResize="0"/>
          <p:nvPr/>
        </p:nvPicPr>
        <p:blipFill rotWithShape="1">
          <a:blip r:embed="rId4">
            <a:alphaModFix/>
          </a:blip>
          <a:srcRect b="0" l="0" r="0" t="0"/>
          <a:stretch/>
        </p:blipFill>
        <p:spPr>
          <a:xfrm>
            <a:off x="5257800" y="209550"/>
            <a:ext cx="3214392" cy="70643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2"/>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graphicFrame>
        <p:nvGraphicFramePr>
          <p:cNvPr id="318" name="Google Shape;318;p2"/>
          <p:cNvGraphicFramePr/>
          <p:nvPr/>
        </p:nvGraphicFramePr>
        <p:xfrm>
          <a:off x="838200" y="1200150"/>
          <a:ext cx="3000000" cy="3000000"/>
        </p:xfrm>
        <a:graphic>
          <a:graphicData uri="http://schemas.openxmlformats.org/drawingml/2006/table">
            <a:tbl>
              <a:tblPr>
                <a:noFill/>
                <a:tableStyleId>{C623D01D-879F-4093-8B3E-A1E2C13094C6}</a:tableStyleId>
              </a:tblPr>
              <a:tblGrid>
                <a:gridCol w="2024075"/>
                <a:gridCol w="4452925"/>
              </a:tblGrid>
              <a:tr h="102380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Field</a:t>
                      </a:r>
                      <a:endParaRPr sz="1400" u="none" cap="none" strike="noStrike">
                        <a:solidFill>
                          <a:srgbClr val="181818"/>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Automation and robotics </a:t>
                      </a:r>
                      <a:endParaRPr sz="1400" u="none" cap="none" strike="noStrike">
                        <a:solidFill>
                          <a:srgbClr val="181818"/>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r>
              <a:tr h="143305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Chapter</a:t>
                      </a:r>
                      <a:endParaRPr sz="1400" u="none" cap="none" strike="noStrike">
                        <a:solidFill>
                          <a:srgbClr val="181818"/>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folHlink"/>
                    </a:solidFill>
                  </a:tcPr>
                </a:tc>
                <a:tc>
                  <a:txBody>
                    <a:bodyPr/>
                    <a:lstStyle/>
                    <a:p>
                      <a:pPr indent="0" lvl="0" marL="0" marR="0" rtl="0" algn="l">
                        <a:lnSpc>
                          <a:spcPct val="100000"/>
                        </a:lnSpc>
                        <a:spcBef>
                          <a:spcPts val="0"/>
                        </a:spcBef>
                        <a:spcAft>
                          <a:spcPts val="0"/>
                        </a:spcAft>
                        <a:buClr>
                          <a:schemeClr val="dk1"/>
                        </a:buClr>
                        <a:buSzPts val="2800"/>
                        <a:buFont typeface="Arial"/>
                        <a:buNone/>
                      </a:pPr>
                      <a:r>
                        <a:rPr b="1" i="1" lang="en-US" sz="3200" u="none" cap="none" strike="noStrike">
                          <a:solidFill>
                            <a:srgbClr val="181818"/>
                          </a:solidFill>
                        </a:rPr>
                        <a:t>Basic structure and construction of PLC devices</a:t>
                      </a:r>
                      <a:endParaRPr i="1" sz="3200" u="none" cap="none" strike="noStrike">
                        <a:solidFill>
                          <a:srgbClr val="181818"/>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folHlink"/>
                    </a:solidFill>
                  </a:tcPr>
                </a:tc>
              </a:tr>
              <a:tr h="1048375">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Subtitle</a:t>
                      </a:r>
                      <a:endParaRPr sz="1400" u="none" cap="none" strike="noStrike">
                        <a:solidFill>
                          <a:srgbClr val="181818"/>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9900"/>
                    </a:solidFill>
                  </a:tcPr>
                </a:tc>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General</a:t>
                      </a:r>
                      <a:endParaRPr sz="1400" u="none" cap="none" strike="noStrike">
                        <a:solidFill>
                          <a:srgbClr val="181818"/>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9900"/>
                    </a:solidFill>
                  </a:tcPr>
                </a:tc>
              </a:tr>
            </a:tbl>
          </a:graphicData>
        </a:graphic>
      </p:graphicFrame>
      <p:pic>
        <p:nvPicPr>
          <p:cNvPr descr="D:\DOWLODER\EU-Logo.jpg" id="319" name="Google Shape;319;p2"/>
          <p:cNvPicPr preferRelativeResize="0"/>
          <p:nvPr/>
        </p:nvPicPr>
        <p:blipFill rotWithShape="1">
          <a:blip r:embed="rId3">
            <a:alphaModFix/>
          </a:blip>
          <a:srcRect b="0" l="0" r="0" t="0"/>
          <a:stretch/>
        </p:blipFill>
        <p:spPr>
          <a:xfrm>
            <a:off x="152400" y="133350"/>
            <a:ext cx="3057525" cy="873231"/>
          </a:xfrm>
          <a:prstGeom prst="rect">
            <a:avLst/>
          </a:prstGeom>
          <a:noFill/>
          <a:ln>
            <a:noFill/>
          </a:ln>
        </p:spPr>
      </p:pic>
      <p:pic>
        <p:nvPicPr>
          <p:cNvPr descr="D:\DOWLODER\Projlog-DLP-lesspixels.png" id="320" name="Google Shape;320;p2"/>
          <p:cNvPicPr preferRelativeResize="0"/>
          <p:nvPr/>
        </p:nvPicPr>
        <p:blipFill rotWithShape="1">
          <a:blip r:embed="rId4">
            <a:alphaModFix/>
          </a:blip>
          <a:srcRect b="0" l="0" r="0" t="0"/>
          <a:stretch/>
        </p:blipFill>
        <p:spPr>
          <a:xfrm>
            <a:off x="4191000" y="361950"/>
            <a:ext cx="3120485" cy="685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
          <p:cNvSpPr txBox="1"/>
          <p:nvPr>
            <p:ph type="title"/>
          </p:nvPr>
        </p:nvSpPr>
        <p:spPr>
          <a:xfrm>
            <a:off x="762000" y="266550"/>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b="1" i="1" lang="en-US">
                <a:latin typeface="Dosis"/>
                <a:ea typeface="Dosis"/>
                <a:cs typeface="Dosis"/>
                <a:sym typeface="Dosis"/>
              </a:rPr>
              <a:t>Programmable logic controller  ( </a:t>
            </a:r>
            <a:r>
              <a:rPr b="1" lang="en-US">
                <a:latin typeface="Dosis"/>
                <a:ea typeface="Dosis"/>
                <a:cs typeface="Dosis"/>
                <a:sym typeface="Dosis"/>
              </a:rPr>
              <a:t>PLC)</a:t>
            </a:r>
            <a:endParaRPr/>
          </a:p>
        </p:txBody>
      </p:sp>
      <p:sp>
        <p:nvSpPr>
          <p:cNvPr id="326" name="Google Shape;326;p3"/>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HUGO-2021\April-Hugo 2022\Screenshot_23.bmp" id="327" name="Google Shape;327;p3"/>
          <p:cNvPicPr preferRelativeResize="0"/>
          <p:nvPr/>
        </p:nvPicPr>
        <p:blipFill rotWithShape="1">
          <a:blip r:embed="rId3">
            <a:alphaModFix/>
          </a:blip>
          <a:srcRect b="0" l="0" r="0" t="0"/>
          <a:stretch/>
        </p:blipFill>
        <p:spPr>
          <a:xfrm>
            <a:off x="3352800" y="1428750"/>
            <a:ext cx="4324350" cy="2882900"/>
          </a:xfrm>
          <a:prstGeom prst="rect">
            <a:avLst/>
          </a:prstGeom>
          <a:noFill/>
          <a:ln>
            <a:noFill/>
          </a:ln>
        </p:spPr>
      </p:pic>
      <p:sp>
        <p:nvSpPr>
          <p:cNvPr id="328" name="Google Shape;328;p3"/>
          <p:cNvSpPr txBox="1"/>
          <p:nvPr>
            <p:ph idx="1" type="body"/>
          </p:nvPr>
        </p:nvSpPr>
        <p:spPr>
          <a:xfrm>
            <a:off x="457200" y="1123950"/>
            <a:ext cx="3124199" cy="3886199"/>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US" sz="1600"/>
              <a:t>A typical PLC system consists of several parts, as shown in the figure.</a:t>
            </a:r>
            <a:endParaRPr/>
          </a:p>
          <a:p>
            <a:pPr indent="-387350" lvl="0" marL="457200" rtl="0" algn="l">
              <a:lnSpc>
                <a:spcPct val="100000"/>
              </a:lnSpc>
              <a:spcBef>
                <a:spcPts val="600"/>
              </a:spcBef>
              <a:spcAft>
                <a:spcPts val="0"/>
              </a:spcAft>
              <a:buSzPts val="2500"/>
              <a:buNone/>
            </a:pPr>
            <a:r>
              <a:t/>
            </a:r>
            <a:endParaRPr sz="1600"/>
          </a:p>
          <a:p>
            <a:pPr indent="-387350" lvl="0" marL="457200" rtl="0" algn="l">
              <a:lnSpc>
                <a:spcPct val="150000"/>
              </a:lnSpc>
              <a:spcBef>
                <a:spcPts val="600"/>
              </a:spcBef>
              <a:spcAft>
                <a:spcPts val="0"/>
              </a:spcAft>
              <a:buSzPts val="2500"/>
              <a:buFont typeface="Noto Sans Symbols"/>
              <a:buChar char="⮚"/>
            </a:pPr>
            <a:r>
              <a:rPr i="1" lang="en-US" sz="1600"/>
              <a:t>central processing unit</a:t>
            </a:r>
            <a:endParaRPr/>
          </a:p>
          <a:p>
            <a:pPr indent="-387350" lvl="0" marL="457200" rtl="0" algn="l">
              <a:lnSpc>
                <a:spcPct val="150000"/>
              </a:lnSpc>
              <a:spcBef>
                <a:spcPts val="600"/>
              </a:spcBef>
              <a:spcAft>
                <a:spcPts val="0"/>
              </a:spcAft>
              <a:buSzPts val="2500"/>
              <a:buFont typeface="Noto Sans Symbols"/>
              <a:buChar char="⮚"/>
            </a:pPr>
            <a:r>
              <a:rPr i="1" lang="en-US" sz="1600"/>
              <a:t>input / output components</a:t>
            </a:r>
            <a:endParaRPr/>
          </a:p>
          <a:p>
            <a:pPr indent="-387350" lvl="0" marL="457200" rtl="0" algn="l">
              <a:lnSpc>
                <a:spcPct val="150000"/>
              </a:lnSpc>
              <a:spcBef>
                <a:spcPts val="600"/>
              </a:spcBef>
              <a:spcAft>
                <a:spcPts val="0"/>
              </a:spcAft>
              <a:buSzPts val="2500"/>
              <a:buFont typeface="Noto Sans Symbols"/>
              <a:buChar char="⮚"/>
            </a:pPr>
            <a:r>
              <a:rPr lang="en-US" sz="1600"/>
              <a:t>power supply and </a:t>
            </a:r>
            <a:endParaRPr/>
          </a:p>
          <a:p>
            <a:pPr indent="-387350" lvl="0" marL="457200" rtl="0" algn="l">
              <a:lnSpc>
                <a:spcPct val="150000"/>
              </a:lnSpc>
              <a:spcBef>
                <a:spcPts val="600"/>
              </a:spcBef>
              <a:spcAft>
                <a:spcPts val="0"/>
              </a:spcAft>
              <a:buSzPts val="2500"/>
              <a:buFont typeface="Noto Sans Symbols"/>
              <a:buChar char="⮚"/>
            </a:pPr>
            <a:r>
              <a:rPr lang="en-US" sz="1600"/>
              <a:t>system programming device.</a:t>
            </a:r>
            <a:endParaRPr/>
          </a:p>
          <a:p>
            <a:pPr indent="-387350" lvl="0" marL="457200" rtl="0" algn="l">
              <a:lnSpc>
                <a:spcPct val="100000"/>
              </a:lnSpc>
              <a:spcBef>
                <a:spcPts val="600"/>
              </a:spcBef>
              <a:spcAft>
                <a:spcPts val="0"/>
              </a:spcAft>
              <a:buSzPts val="2500"/>
              <a:buNone/>
            </a:pPr>
            <a:r>
              <a:t/>
            </a:r>
            <a:endParaRPr sz="1800"/>
          </a:p>
          <a:p>
            <a:pPr indent="-387350" lvl="0" marL="457200" rtl="0" algn="l">
              <a:lnSpc>
                <a:spcPct val="100000"/>
              </a:lnSpc>
              <a:spcBef>
                <a:spcPts val="600"/>
              </a:spcBef>
              <a:spcAft>
                <a:spcPts val="0"/>
              </a:spcAft>
              <a:buSzPts val="2500"/>
              <a:buNone/>
            </a:pPr>
            <a:r>
              <a:t/>
            </a:r>
            <a:endParaRPr sz="1800"/>
          </a:p>
          <a:p>
            <a:pPr indent="-387350" lvl="0" marL="457200" rtl="0" algn="l">
              <a:lnSpc>
                <a:spcPct val="100000"/>
              </a:lnSpc>
              <a:spcBef>
                <a:spcPts val="600"/>
              </a:spcBef>
              <a:spcAft>
                <a:spcPts val="0"/>
              </a:spcAft>
              <a:buSzPts val="2500"/>
              <a:buNone/>
            </a:pPr>
            <a:r>
              <a:t/>
            </a:r>
            <a:endParaRPr sz="1800"/>
          </a:p>
        </p:txBody>
      </p:sp>
      <p:pic>
        <p:nvPicPr>
          <p:cNvPr descr="D:\DOWLODER\Projlog-DLP-lesspixels.png" id="329" name="Google Shape;329;p3"/>
          <p:cNvPicPr preferRelativeResize="0"/>
          <p:nvPr/>
        </p:nvPicPr>
        <p:blipFill rotWithShape="1">
          <a:blip r:embed="rId4">
            <a:alphaModFix/>
          </a:blip>
          <a:srcRect b="0" l="0" r="0" t="0"/>
          <a:stretch/>
        </p:blipFill>
        <p:spPr>
          <a:xfrm>
            <a:off x="4572000" y="438150"/>
            <a:ext cx="2520950" cy="554037"/>
          </a:xfrm>
          <a:prstGeom prst="rect">
            <a:avLst/>
          </a:prstGeom>
          <a:noFill/>
          <a:ln>
            <a:noFill/>
          </a:ln>
        </p:spPr>
      </p:pic>
      <p:pic>
        <p:nvPicPr>
          <p:cNvPr descr="D:\DOWLODER\EU-Logo.jpg" id="330" name="Google Shape;330;p3"/>
          <p:cNvPicPr preferRelativeResize="0"/>
          <p:nvPr/>
        </p:nvPicPr>
        <p:blipFill rotWithShape="1">
          <a:blip r:embed="rId5">
            <a:alphaModFix/>
          </a:blip>
          <a:srcRect b="0" l="0" r="0" t="0"/>
          <a:stretch/>
        </p:blipFill>
        <p:spPr>
          <a:xfrm>
            <a:off x="609600" y="4171950"/>
            <a:ext cx="3057525" cy="87323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4"/>
          <p:cNvSpPr txBox="1"/>
          <p:nvPr>
            <p:ph type="title"/>
          </p:nvPr>
        </p:nvSpPr>
        <p:spPr>
          <a:xfrm>
            <a:off x="762000" y="220663"/>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b="1" i="1" lang="en-US">
                <a:latin typeface="Dosis"/>
                <a:ea typeface="Dosis"/>
                <a:cs typeface="Dosis"/>
                <a:sym typeface="Dosis"/>
              </a:rPr>
              <a:t>Programmable logic controller  ( </a:t>
            </a:r>
            <a:r>
              <a:rPr b="1" lang="en-US">
                <a:latin typeface="Dosis"/>
                <a:ea typeface="Dosis"/>
                <a:cs typeface="Dosis"/>
                <a:sym typeface="Dosis"/>
              </a:rPr>
              <a:t>PLC)</a:t>
            </a:r>
            <a:endParaRPr b="1">
              <a:latin typeface="Dosis"/>
              <a:ea typeface="Dosis"/>
              <a:cs typeface="Dosis"/>
              <a:sym typeface="Dosis"/>
            </a:endParaRPr>
          </a:p>
        </p:txBody>
      </p:sp>
      <p:sp>
        <p:nvSpPr>
          <p:cNvPr id="336" name="Google Shape;336;p4"/>
          <p:cNvSpPr txBox="1"/>
          <p:nvPr/>
        </p:nvSpPr>
        <p:spPr>
          <a:xfrm>
            <a:off x="609600" y="2495550"/>
            <a:ext cx="2997000" cy="1752600"/>
          </a:xfrm>
          <a:prstGeom prst="rect">
            <a:avLst/>
          </a:prstGeom>
          <a:noFill/>
          <a:ln>
            <a:noFill/>
          </a:ln>
        </p:spPr>
        <p:txBody>
          <a:bodyPr anchorCtr="0" anchor="t" bIns="91425" lIns="91425" spcFirstLastPara="1" rIns="91425" wrap="square" tIns="91425">
            <a:noAutofit/>
          </a:bodyPr>
          <a:lstStyle/>
          <a:p>
            <a:pPr indent="0" lvl="0" marL="0" marR="0" rtl="0" algn="l">
              <a:lnSpc>
                <a:spcPct val="107000"/>
              </a:lnSpc>
              <a:spcBef>
                <a:spcPts val="0"/>
              </a:spcBef>
              <a:spcAft>
                <a:spcPts val="0"/>
              </a:spcAft>
              <a:buNone/>
            </a:pPr>
            <a:r>
              <a:rPr b="1" i="0" lang="en-US" sz="1400" u="none" cap="none" strike="noStrike">
                <a:solidFill>
                  <a:schemeClr val="accent1"/>
                </a:solidFill>
                <a:latin typeface="Dosis"/>
                <a:ea typeface="Dosis"/>
                <a:cs typeface="Dosis"/>
                <a:sym typeface="Dosis"/>
              </a:rPr>
              <a:t>Open architecture</a:t>
            </a:r>
            <a:endParaRPr b="1" i="0" sz="1400" u="none" cap="none" strike="noStrike">
              <a:solidFill>
                <a:schemeClr val="accent1"/>
              </a:solidFill>
              <a:latin typeface="Dosis"/>
              <a:ea typeface="Dosis"/>
              <a:cs typeface="Dosis"/>
              <a:sym typeface="Dosis"/>
            </a:endParaRPr>
          </a:p>
          <a:p>
            <a:pPr indent="0" lvl="0" marL="0" marR="0" rtl="0" algn="l">
              <a:lnSpc>
                <a:spcPct val="107000"/>
              </a:lnSpc>
              <a:spcBef>
                <a:spcPts val="800"/>
              </a:spcBef>
              <a:spcAft>
                <a:spcPts val="0"/>
              </a:spcAft>
              <a:buNone/>
            </a:pPr>
            <a:r>
              <a:rPr b="0" i="0" lang="en-US" sz="1400" u="none" cap="none" strike="noStrike">
                <a:solidFill>
                  <a:srgbClr val="000000"/>
                </a:solidFill>
                <a:latin typeface="Dosis"/>
                <a:ea typeface="Dosis"/>
                <a:cs typeface="Dosis"/>
                <a:sym typeface="Dosis"/>
              </a:rPr>
              <a:t>An open architecture system easily connects to third-party devices and programs. Open architectures use ready-made components that comply with proven standards.</a:t>
            </a:r>
            <a:endParaRPr b="0" i="0" sz="1400" u="none" cap="none" strike="noStrike">
              <a:solidFill>
                <a:srgbClr val="000000"/>
              </a:solidFill>
              <a:latin typeface="Dosis"/>
              <a:ea typeface="Dosis"/>
              <a:cs typeface="Dosis"/>
              <a:sym typeface="Dosis"/>
            </a:endParaRPr>
          </a:p>
          <a:p>
            <a:pPr indent="0" lvl="0" marL="0" marR="0" rtl="0" algn="l">
              <a:lnSpc>
                <a:spcPct val="100000"/>
              </a:lnSpc>
              <a:spcBef>
                <a:spcPts val="1400"/>
              </a:spcBef>
              <a:spcAft>
                <a:spcPts val="0"/>
              </a:spcAft>
              <a:buClr>
                <a:schemeClr val="dk1"/>
              </a:buClr>
              <a:buSzPts val="1100"/>
              <a:buFont typeface="Arial"/>
              <a:buNone/>
            </a:pPr>
            <a:r>
              <a:t/>
            </a:r>
            <a:endParaRPr b="0" i="0" sz="1200" u="none" cap="none" strike="noStrike">
              <a:solidFill>
                <a:srgbClr val="3D4965"/>
              </a:solidFill>
              <a:latin typeface="Dosis"/>
              <a:ea typeface="Dosis"/>
              <a:cs typeface="Dosis"/>
              <a:sym typeface="Dosis"/>
            </a:endParaRPr>
          </a:p>
          <a:p>
            <a:pPr indent="0" lvl="0" marL="0" marR="0" rtl="0" algn="l">
              <a:lnSpc>
                <a:spcPct val="100000"/>
              </a:lnSpc>
              <a:spcBef>
                <a:spcPts val="600"/>
              </a:spcBef>
              <a:spcAft>
                <a:spcPts val="0"/>
              </a:spcAft>
              <a:buClr>
                <a:srgbClr val="000000"/>
              </a:buClr>
              <a:buSzPts val="1200"/>
              <a:buFont typeface="Arial"/>
              <a:buNone/>
            </a:pPr>
            <a:r>
              <a:t/>
            </a:r>
            <a:endParaRPr b="0" i="0" sz="1200" u="none" cap="none" strike="noStrike">
              <a:solidFill>
                <a:srgbClr val="3D4965"/>
              </a:solidFill>
              <a:latin typeface="Dosis"/>
              <a:ea typeface="Dosis"/>
              <a:cs typeface="Dosis"/>
              <a:sym typeface="Dosis"/>
            </a:endParaRPr>
          </a:p>
        </p:txBody>
      </p:sp>
      <p:sp>
        <p:nvSpPr>
          <p:cNvPr id="337" name="Google Shape;337;p4"/>
          <p:cNvSpPr txBox="1"/>
          <p:nvPr/>
        </p:nvSpPr>
        <p:spPr>
          <a:xfrm>
            <a:off x="3973502" y="2410851"/>
            <a:ext cx="3341698" cy="2133600"/>
          </a:xfrm>
          <a:prstGeom prst="rect">
            <a:avLst/>
          </a:prstGeom>
          <a:noFill/>
          <a:ln>
            <a:noFill/>
          </a:ln>
        </p:spPr>
        <p:txBody>
          <a:bodyPr anchorCtr="0" anchor="t" bIns="91425" lIns="91425" spcFirstLastPara="1" rIns="91425" wrap="square" tIns="91425">
            <a:noAutofit/>
          </a:bodyPr>
          <a:lstStyle/>
          <a:p>
            <a:pPr indent="0" lvl="0" marL="0" marR="0" rtl="0" algn="l">
              <a:lnSpc>
                <a:spcPct val="107000"/>
              </a:lnSpc>
              <a:spcBef>
                <a:spcPts val="0"/>
              </a:spcBef>
              <a:spcAft>
                <a:spcPts val="0"/>
              </a:spcAft>
              <a:buNone/>
            </a:pPr>
            <a:r>
              <a:rPr b="1" i="0" lang="en-US" sz="1400" u="none" cap="none" strike="noStrike">
                <a:solidFill>
                  <a:schemeClr val="accent1"/>
                </a:solidFill>
                <a:latin typeface="Dosis"/>
                <a:ea typeface="Dosis"/>
                <a:cs typeface="Dosis"/>
                <a:sym typeface="Dosis"/>
              </a:rPr>
              <a:t>Closed architecture</a:t>
            </a:r>
            <a:endParaRPr b="1" i="0" sz="1400" u="none" cap="none" strike="noStrike">
              <a:solidFill>
                <a:schemeClr val="accent1"/>
              </a:solidFill>
              <a:latin typeface="Dosis"/>
              <a:ea typeface="Dosis"/>
              <a:cs typeface="Dosis"/>
              <a:sym typeface="Dosis"/>
            </a:endParaRPr>
          </a:p>
          <a:p>
            <a:pPr indent="0" lvl="0" marL="0" marR="0" rtl="0" algn="l">
              <a:lnSpc>
                <a:spcPct val="107000"/>
              </a:lnSpc>
              <a:spcBef>
                <a:spcPts val="800"/>
              </a:spcBef>
              <a:spcAft>
                <a:spcPts val="800"/>
              </a:spcAft>
              <a:buNone/>
            </a:pPr>
            <a:r>
              <a:rPr b="0" i="0" lang="en-US" sz="1400" u="none" cap="none" strike="noStrike">
                <a:solidFill>
                  <a:srgbClr val="000000"/>
                </a:solidFill>
                <a:latin typeface="Dosis"/>
                <a:ea typeface="Dosis"/>
                <a:cs typeface="Dosis"/>
                <a:sym typeface="Dosis"/>
              </a:rPr>
              <a:t>A closed architecture system is one whose design is determined by the system manufacturer, which makes it difficult to connect to devices from other manufacturers. Since many PLC systems are actually closed architectures, you must make sure that certain generic hardware or software you may be using is compatible with a particular PLC device.</a:t>
            </a:r>
            <a:endParaRPr b="0" i="0" sz="1400" u="none" cap="none" strike="noStrike">
              <a:solidFill>
                <a:srgbClr val="000000"/>
              </a:solidFill>
              <a:latin typeface="Dosis"/>
              <a:ea typeface="Dosis"/>
              <a:cs typeface="Dosis"/>
              <a:sym typeface="Dosis"/>
            </a:endParaRPr>
          </a:p>
        </p:txBody>
      </p:sp>
      <p:sp>
        <p:nvSpPr>
          <p:cNvPr id="338" name="Google Shape;338;p4"/>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39" name="Google Shape;339;p4"/>
          <p:cNvSpPr txBox="1"/>
          <p:nvPr/>
        </p:nvSpPr>
        <p:spPr>
          <a:xfrm>
            <a:off x="618564" y="1123950"/>
            <a:ext cx="6248400" cy="13716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600"/>
              </a:spcBef>
              <a:spcAft>
                <a:spcPts val="0"/>
              </a:spcAft>
              <a:buNone/>
            </a:pPr>
            <a:r>
              <a:rPr b="0" i="0" lang="en-US" sz="1400" u="none" cap="none" strike="noStrike">
                <a:solidFill>
                  <a:srgbClr val="3D4965"/>
                </a:solidFill>
                <a:latin typeface="Dosis"/>
                <a:ea typeface="Dosis"/>
                <a:cs typeface="Dosis"/>
                <a:sym typeface="Dosis"/>
              </a:rPr>
              <a:t>The term </a:t>
            </a:r>
            <a:r>
              <a:rPr b="1" i="0" lang="en-US" sz="1400" u="none" cap="none" strike="noStrike">
                <a:solidFill>
                  <a:srgbClr val="3D4965"/>
                </a:solidFill>
                <a:latin typeface="Dosis"/>
                <a:ea typeface="Dosis"/>
                <a:cs typeface="Dosis"/>
                <a:sym typeface="Dosis"/>
              </a:rPr>
              <a:t>architecture </a:t>
            </a:r>
            <a:r>
              <a:rPr b="0" i="0" lang="en-US" sz="1400" u="none" cap="none" strike="noStrike">
                <a:solidFill>
                  <a:srgbClr val="3D4965"/>
                </a:solidFill>
                <a:latin typeface="Dosis"/>
                <a:ea typeface="Dosis"/>
                <a:cs typeface="Dosis"/>
                <a:sym typeface="Dosis"/>
              </a:rPr>
              <a:t>may refer to PLC hardware, PLC software, or a combination thereof. In addition, although the main concepts are the same in all programming methods, there may be slight differences in some models in addressing, memory allocation, or data loading and processing. For these reasons, PLC programs are not interchangeable between devices from different PLC manufacturers.</a:t>
            </a:r>
            <a:endParaRPr b="0" i="0" sz="1400" u="none" cap="none" strike="noStrike">
              <a:solidFill>
                <a:srgbClr val="3D4965"/>
              </a:solidFill>
              <a:latin typeface="Dosis"/>
              <a:ea typeface="Dosis"/>
              <a:cs typeface="Dosis"/>
              <a:sym typeface="Dosis"/>
            </a:endParaRPr>
          </a:p>
        </p:txBody>
      </p:sp>
      <p:pic>
        <p:nvPicPr>
          <p:cNvPr descr="D:\DOWLODER\Projlog-DLP-lesspixels.png" id="340" name="Google Shape;340;p4"/>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41" name="Google Shape;341;p4"/>
          <p:cNvPicPr preferRelativeResize="0"/>
          <p:nvPr/>
        </p:nvPicPr>
        <p:blipFill rotWithShape="1">
          <a:blip r:embed="rId4">
            <a:alphaModFix/>
          </a:blip>
          <a:srcRect b="0" l="0" r="0" t="0"/>
          <a:stretch/>
        </p:blipFill>
        <p:spPr>
          <a:xfrm>
            <a:off x="457200" y="4095750"/>
            <a:ext cx="3057525" cy="87323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5"/>
          <p:cNvSpPr txBox="1"/>
          <p:nvPr>
            <p:ph type="title"/>
          </p:nvPr>
        </p:nvSpPr>
        <p:spPr>
          <a:xfrm>
            <a:off x="762000" y="345089"/>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7000"/>
              </a:lnSpc>
              <a:spcBef>
                <a:spcPts val="0"/>
              </a:spcBef>
              <a:spcAft>
                <a:spcPts val="800"/>
              </a:spcAft>
              <a:buSzPts val="1800"/>
              <a:buNone/>
            </a:pPr>
            <a:r>
              <a:rPr b="1" i="1" lang="en-US" sz="1800">
                <a:latin typeface="Dosis"/>
                <a:ea typeface="Dosis"/>
                <a:cs typeface="Dosis"/>
                <a:sym typeface="Dosis"/>
              </a:rPr>
              <a:t>Input-output ports of the PLC</a:t>
            </a:r>
            <a:endParaRPr b="1" i="1" sz="1800">
              <a:latin typeface="Dosis"/>
              <a:ea typeface="Dosis"/>
              <a:cs typeface="Dosis"/>
              <a:sym typeface="Dosis"/>
            </a:endParaRPr>
          </a:p>
        </p:txBody>
      </p:sp>
      <p:sp>
        <p:nvSpPr>
          <p:cNvPr id="347" name="Google Shape;347;p5"/>
          <p:cNvSpPr txBox="1"/>
          <p:nvPr/>
        </p:nvSpPr>
        <p:spPr>
          <a:xfrm>
            <a:off x="609600" y="1581150"/>
            <a:ext cx="2997000" cy="1752600"/>
          </a:xfrm>
          <a:prstGeom prst="rect">
            <a:avLst/>
          </a:prstGeom>
          <a:noFill/>
          <a:ln>
            <a:noFill/>
          </a:ln>
        </p:spPr>
        <p:txBody>
          <a:bodyPr anchorCtr="0" anchor="t" bIns="91425" lIns="91425" spcFirstLastPara="1" rIns="91425" wrap="square" tIns="91425">
            <a:noAutofit/>
          </a:bodyPr>
          <a:lstStyle/>
          <a:p>
            <a:pPr indent="0" lvl="0" marL="0" marR="0" rtl="0" algn="l">
              <a:lnSpc>
                <a:spcPct val="107000"/>
              </a:lnSpc>
              <a:spcBef>
                <a:spcPts val="0"/>
              </a:spcBef>
              <a:spcAft>
                <a:spcPts val="0"/>
              </a:spcAft>
              <a:buNone/>
            </a:pPr>
            <a:r>
              <a:rPr b="1" i="0" lang="en-US" sz="1400" u="none" cap="none" strike="noStrike">
                <a:solidFill>
                  <a:schemeClr val="accent1"/>
                </a:solidFill>
                <a:latin typeface="Dosis"/>
                <a:ea typeface="Dosis"/>
                <a:cs typeface="Dosis"/>
                <a:sym typeface="Dosis"/>
              </a:rPr>
              <a:t>Fixed PLC</a:t>
            </a:r>
            <a:endParaRPr b="1" i="0" sz="1400" u="none" cap="none" strike="noStrike">
              <a:solidFill>
                <a:schemeClr val="accent1"/>
              </a:solidFill>
              <a:latin typeface="Dosis"/>
              <a:ea typeface="Dosis"/>
              <a:cs typeface="Dosis"/>
              <a:sym typeface="Dosis"/>
            </a:endParaRPr>
          </a:p>
          <a:p>
            <a:pPr indent="0" lvl="0" marL="0" marR="0" rtl="0" algn="l">
              <a:lnSpc>
                <a:spcPct val="107000"/>
              </a:lnSpc>
              <a:spcBef>
                <a:spcPts val="800"/>
              </a:spcBef>
              <a:spcAft>
                <a:spcPts val="0"/>
              </a:spcAft>
              <a:buNone/>
            </a:pPr>
            <a:r>
              <a:rPr b="0" i="0" lang="en-US" sz="1400" u="none" cap="none" strike="noStrike">
                <a:solidFill>
                  <a:srgbClr val="000000"/>
                </a:solidFill>
                <a:latin typeface="Dosis"/>
                <a:ea typeface="Dosis"/>
                <a:cs typeface="Dosis"/>
                <a:sym typeface="Dosis"/>
              </a:rPr>
              <a:t>Fixed I / O are typical for small controllers that are manufactured in enclosures to which no additional units can be connected.</a:t>
            </a:r>
            <a:endParaRPr b="0" i="0" sz="1400" u="none" cap="none" strike="noStrike">
              <a:solidFill>
                <a:srgbClr val="000000"/>
              </a:solidFill>
              <a:latin typeface="Dosis"/>
              <a:ea typeface="Dosis"/>
              <a:cs typeface="Dosis"/>
              <a:sym typeface="Dosis"/>
            </a:endParaRPr>
          </a:p>
          <a:p>
            <a:pPr indent="0" lvl="0" marL="0" marR="0" rtl="0" algn="l">
              <a:lnSpc>
                <a:spcPct val="100000"/>
              </a:lnSpc>
              <a:spcBef>
                <a:spcPts val="1400"/>
              </a:spcBef>
              <a:spcAft>
                <a:spcPts val="0"/>
              </a:spcAft>
              <a:buClr>
                <a:srgbClr val="000000"/>
              </a:buClr>
              <a:buSzPts val="1200"/>
              <a:buFont typeface="Arial"/>
              <a:buNone/>
            </a:pPr>
            <a:r>
              <a:t/>
            </a:r>
            <a:endParaRPr b="0" i="0" sz="1200" u="none" cap="none" strike="noStrike">
              <a:solidFill>
                <a:srgbClr val="3D4965"/>
              </a:solidFill>
              <a:latin typeface="Dosis"/>
              <a:ea typeface="Dosis"/>
              <a:cs typeface="Dosis"/>
              <a:sym typeface="Dosis"/>
            </a:endParaRPr>
          </a:p>
        </p:txBody>
      </p:sp>
      <p:sp>
        <p:nvSpPr>
          <p:cNvPr id="348" name="Google Shape;348;p5"/>
          <p:cNvSpPr txBox="1"/>
          <p:nvPr/>
        </p:nvSpPr>
        <p:spPr>
          <a:xfrm>
            <a:off x="4238400" y="1581150"/>
            <a:ext cx="3127800" cy="1371600"/>
          </a:xfrm>
          <a:prstGeom prst="rect">
            <a:avLst/>
          </a:prstGeom>
          <a:noFill/>
          <a:ln>
            <a:noFill/>
          </a:ln>
        </p:spPr>
        <p:txBody>
          <a:bodyPr anchorCtr="0" anchor="t" bIns="91425" lIns="91425" spcFirstLastPara="1" rIns="91425" wrap="square" tIns="91425">
            <a:noAutofit/>
          </a:bodyPr>
          <a:lstStyle/>
          <a:p>
            <a:pPr indent="0" lvl="0" marL="0" marR="0" rtl="0" algn="l">
              <a:lnSpc>
                <a:spcPct val="107000"/>
              </a:lnSpc>
              <a:spcBef>
                <a:spcPts val="0"/>
              </a:spcBef>
              <a:spcAft>
                <a:spcPts val="0"/>
              </a:spcAft>
              <a:buNone/>
            </a:pPr>
            <a:r>
              <a:rPr b="1" i="0" lang="en-US" sz="1400" u="none" cap="none" strike="noStrike">
                <a:solidFill>
                  <a:schemeClr val="accent1"/>
                </a:solidFill>
                <a:latin typeface="Dosis"/>
                <a:ea typeface="Dosis"/>
                <a:cs typeface="Dosis"/>
                <a:sym typeface="Dosis"/>
              </a:rPr>
              <a:t>Modular PLC</a:t>
            </a:r>
            <a:endParaRPr b="1" i="0" sz="1400" u="none" cap="none" strike="noStrike">
              <a:solidFill>
                <a:schemeClr val="accent1"/>
              </a:solidFill>
              <a:latin typeface="Dosis"/>
              <a:ea typeface="Dosis"/>
              <a:cs typeface="Dosis"/>
              <a:sym typeface="Dosis"/>
            </a:endParaRPr>
          </a:p>
          <a:p>
            <a:pPr indent="0" lvl="0" marL="0" marR="0" rtl="0" algn="l">
              <a:lnSpc>
                <a:spcPct val="107000"/>
              </a:lnSpc>
              <a:spcBef>
                <a:spcPts val="800"/>
              </a:spcBef>
              <a:spcAft>
                <a:spcPts val="800"/>
              </a:spcAft>
              <a:buNone/>
            </a:pPr>
            <a:r>
              <a:rPr b="0" i="0" lang="en-US" sz="1400" u="none" cap="none" strike="noStrike">
                <a:solidFill>
                  <a:srgbClr val="000000"/>
                </a:solidFill>
                <a:latin typeface="Dosis"/>
                <a:ea typeface="Dosis"/>
                <a:cs typeface="Dosis"/>
                <a:sym typeface="Dosis"/>
              </a:rPr>
              <a:t>Modular I / O is divided into sections where separate modules can be inserted. This feature significantly increases the capabilities and flexibility of the unit.</a:t>
            </a:r>
            <a:endParaRPr b="0" i="0" sz="1400" u="none" cap="none" strike="noStrike">
              <a:solidFill>
                <a:srgbClr val="000000"/>
              </a:solidFill>
              <a:latin typeface="Dosis"/>
              <a:ea typeface="Dosis"/>
              <a:cs typeface="Dosis"/>
              <a:sym typeface="Dosis"/>
            </a:endParaRPr>
          </a:p>
        </p:txBody>
      </p:sp>
      <p:sp>
        <p:nvSpPr>
          <p:cNvPr id="349" name="Google Shape;349;p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50" name="Google Shape;350;p5"/>
          <p:cNvSpPr/>
          <p:nvPr/>
        </p:nvSpPr>
        <p:spPr>
          <a:xfrm>
            <a:off x="609600" y="1202489"/>
            <a:ext cx="5410200" cy="305661"/>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0" i="0" lang="en-US" sz="1400" u="none" cap="none" strike="noStrike">
                <a:solidFill>
                  <a:srgbClr val="000000"/>
                </a:solidFill>
                <a:latin typeface="Dosis"/>
                <a:ea typeface="Dosis"/>
                <a:cs typeface="Dosis"/>
                <a:sym typeface="Dosis"/>
              </a:rPr>
              <a:t>There are two ways in which inputs / outputs can join a PLC:</a:t>
            </a:r>
            <a:endParaRPr b="0" i="0" sz="1400" u="none" cap="none" strike="noStrike">
              <a:solidFill>
                <a:srgbClr val="000000"/>
              </a:solidFill>
              <a:latin typeface="Dosis"/>
              <a:ea typeface="Dosis"/>
              <a:cs typeface="Dosis"/>
              <a:sym typeface="Dosis"/>
            </a:endParaRPr>
          </a:p>
        </p:txBody>
      </p:sp>
      <p:pic>
        <p:nvPicPr>
          <p:cNvPr descr="D:\DOWLODER\Slike Belgija\714e1ppktkL._AC_SY355_.jpg" id="351" name="Google Shape;351;p5"/>
          <p:cNvPicPr preferRelativeResize="0"/>
          <p:nvPr/>
        </p:nvPicPr>
        <p:blipFill rotWithShape="1">
          <a:blip r:embed="rId3">
            <a:alphaModFix/>
          </a:blip>
          <a:srcRect b="0" l="0" r="0" t="0"/>
          <a:stretch/>
        </p:blipFill>
        <p:spPr>
          <a:xfrm>
            <a:off x="914400" y="2876550"/>
            <a:ext cx="2064913" cy="1981200"/>
          </a:xfrm>
          <a:prstGeom prst="rect">
            <a:avLst/>
          </a:prstGeom>
          <a:noFill/>
          <a:ln>
            <a:noFill/>
          </a:ln>
        </p:spPr>
      </p:pic>
      <p:pic>
        <p:nvPicPr>
          <p:cNvPr descr="D:\DOWLODER\HUGO-2021\April-Hugo 2022\Screenshot_4.bmp" id="352" name="Google Shape;352;p5"/>
          <p:cNvPicPr preferRelativeResize="0"/>
          <p:nvPr/>
        </p:nvPicPr>
        <p:blipFill rotWithShape="1">
          <a:blip r:embed="rId4">
            <a:alphaModFix/>
          </a:blip>
          <a:srcRect b="12316" l="0" r="4606" t="9807"/>
          <a:stretch/>
        </p:blipFill>
        <p:spPr>
          <a:xfrm>
            <a:off x="4114800" y="2876550"/>
            <a:ext cx="2743200" cy="2057400"/>
          </a:xfrm>
          <a:prstGeom prst="rect">
            <a:avLst/>
          </a:prstGeom>
          <a:noFill/>
          <a:ln>
            <a:noFill/>
          </a:ln>
        </p:spPr>
      </p:pic>
      <p:pic>
        <p:nvPicPr>
          <p:cNvPr descr="D:\DOWLODER\Projlog-DLP-lesspixels.png" id="353" name="Google Shape;353;p5"/>
          <p:cNvPicPr preferRelativeResize="0"/>
          <p:nvPr/>
        </p:nvPicPr>
        <p:blipFill rotWithShape="1">
          <a:blip r:embed="rId5">
            <a:alphaModFix/>
          </a:blip>
          <a:srcRect b="0" l="0" r="0" t="0"/>
          <a:stretch/>
        </p:blipFill>
        <p:spPr>
          <a:xfrm>
            <a:off x="4572000" y="438150"/>
            <a:ext cx="2520950" cy="554037"/>
          </a:xfrm>
          <a:prstGeom prst="rect">
            <a:avLst/>
          </a:prstGeom>
          <a:noFill/>
          <a:ln>
            <a:noFill/>
          </a:ln>
        </p:spPr>
      </p:pic>
      <p:pic>
        <p:nvPicPr>
          <p:cNvPr descr="D:\DOWLODER\EU-Logo.jpg" id="354" name="Google Shape;354;p5"/>
          <p:cNvPicPr preferRelativeResize="0"/>
          <p:nvPr/>
        </p:nvPicPr>
        <p:blipFill rotWithShape="1">
          <a:blip r:embed="rId6">
            <a:alphaModFix/>
          </a:blip>
          <a:srcRect b="0" l="0" r="0" t="0"/>
          <a:stretch/>
        </p:blipFill>
        <p:spPr>
          <a:xfrm>
            <a:off x="6705600" y="4447091"/>
            <a:ext cx="2438400" cy="69640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6"/>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b="1" i="1" lang="en-US">
                <a:latin typeface="Dosis"/>
                <a:ea typeface="Dosis"/>
                <a:cs typeface="Dosis"/>
                <a:sym typeface="Dosis"/>
              </a:rPr>
              <a:t>Fixed inputs - outputs  PLC</a:t>
            </a:r>
            <a:endParaRPr b="1">
              <a:latin typeface="Dosis"/>
              <a:ea typeface="Dosis"/>
              <a:cs typeface="Dosis"/>
              <a:sym typeface="Dosis"/>
            </a:endParaRPr>
          </a:p>
        </p:txBody>
      </p:sp>
      <p:sp>
        <p:nvSpPr>
          <p:cNvPr id="360" name="Google Shape;360;p6"/>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61" name="Google Shape;361;p6"/>
          <p:cNvSpPr/>
          <p:nvPr/>
        </p:nvSpPr>
        <p:spPr>
          <a:xfrm>
            <a:off x="762000" y="1200150"/>
            <a:ext cx="3200400" cy="364202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Dosis"/>
                <a:ea typeface="Dosis"/>
                <a:cs typeface="Dosis"/>
                <a:sym typeface="Dosis"/>
              </a:rPr>
              <a:t> The processor and I / O components are housed in a common housing with a fixed number of terminals for connecting external input and output devices. The main advantage of this type of housing is the low price.</a:t>
            </a:r>
            <a:endParaRPr b="0" i="0" sz="1400" u="none" cap="none" strike="noStrike">
              <a:solidFill>
                <a:srgbClr val="000000"/>
              </a:solidFill>
              <a:latin typeface="Dosis"/>
              <a:ea typeface="Dosis"/>
              <a:cs typeface="Dosis"/>
              <a:sym typeface="Dosis"/>
            </a:endParaRPr>
          </a:p>
          <a:p>
            <a:pPr indent="0" lvl="0" marL="0" marR="0" rtl="0" algn="l">
              <a:lnSpc>
                <a:spcPct val="100000"/>
              </a:lnSpc>
              <a:spcBef>
                <a:spcPts val="800"/>
              </a:spcBef>
              <a:spcAft>
                <a:spcPts val="0"/>
              </a:spcAft>
              <a:buNone/>
            </a:pPr>
            <a:r>
              <a:rPr b="0" i="0" lang="en-US" sz="1400" u="none" cap="none" strike="noStrike">
                <a:solidFill>
                  <a:srgbClr val="000000"/>
                </a:solidFill>
                <a:latin typeface="Dosis"/>
                <a:ea typeface="Dosis"/>
                <a:cs typeface="Dosis"/>
                <a:sym typeface="Dosis"/>
              </a:rPr>
              <a:t>    The number of I / O terminals available can be increased by purchasing additional units with a fixed number of I / O terminals. One of the disadvantages of fixed I / O components is the lack of flexibility because you are limited in terms of the amount and type of connected devices to what you get in the PLC housing. In addition, in some models, if any part of the unit breaks down, you must replace the entire unit.</a:t>
            </a:r>
            <a:endParaRPr b="0" i="0" sz="1400" u="none" cap="none" strike="noStrike">
              <a:solidFill>
                <a:srgbClr val="000000"/>
              </a:solidFill>
              <a:latin typeface="Dosis"/>
              <a:ea typeface="Dosis"/>
              <a:cs typeface="Dosis"/>
              <a:sym typeface="Dosis"/>
            </a:endParaRPr>
          </a:p>
        </p:txBody>
      </p:sp>
      <p:pic>
        <p:nvPicPr>
          <p:cNvPr descr="D:\DOWLODER\HUGO-2021\April-Hugo 2022\Screenshot_1.bmp" id="362" name="Google Shape;362;p6"/>
          <p:cNvPicPr preferRelativeResize="0"/>
          <p:nvPr/>
        </p:nvPicPr>
        <p:blipFill rotWithShape="1">
          <a:blip r:embed="rId3">
            <a:alphaModFix/>
          </a:blip>
          <a:srcRect b="0" l="8678" r="11051" t="0"/>
          <a:stretch/>
        </p:blipFill>
        <p:spPr>
          <a:xfrm>
            <a:off x="4114800" y="1123950"/>
            <a:ext cx="2819400" cy="3581400"/>
          </a:xfrm>
          <a:prstGeom prst="rect">
            <a:avLst/>
          </a:prstGeom>
          <a:noFill/>
          <a:ln>
            <a:noFill/>
          </a:ln>
        </p:spPr>
      </p:pic>
      <p:pic>
        <p:nvPicPr>
          <p:cNvPr descr="D:\DOWLODER\Projlog-DLP-lesspixels.png" id="363" name="Google Shape;363;p6"/>
          <p:cNvPicPr preferRelativeResize="0"/>
          <p:nvPr/>
        </p:nvPicPr>
        <p:blipFill rotWithShape="1">
          <a:blip r:embed="rId4">
            <a:alphaModFix/>
          </a:blip>
          <a:srcRect b="0" l="0" r="0" t="0"/>
          <a:stretch/>
        </p:blipFill>
        <p:spPr>
          <a:xfrm>
            <a:off x="4572000" y="438150"/>
            <a:ext cx="2520950" cy="554037"/>
          </a:xfrm>
          <a:prstGeom prst="rect">
            <a:avLst/>
          </a:prstGeom>
          <a:noFill/>
          <a:ln>
            <a:noFill/>
          </a:ln>
        </p:spPr>
      </p:pic>
      <p:pic>
        <p:nvPicPr>
          <p:cNvPr descr="D:\DOWLODER\EU-Logo.jpg" id="364" name="Google Shape;364;p6"/>
          <p:cNvPicPr preferRelativeResize="0"/>
          <p:nvPr/>
        </p:nvPicPr>
        <p:blipFill rotWithShape="1">
          <a:blip r:embed="rId5">
            <a:alphaModFix/>
          </a:blip>
          <a:srcRect b="0" l="0" r="0" t="0"/>
          <a:stretch/>
        </p:blipFill>
        <p:spPr>
          <a:xfrm>
            <a:off x="6086475" y="4270269"/>
            <a:ext cx="3057525" cy="87323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7"/>
          <p:cNvSpPr txBox="1"/>
          <p:nvPr>
            <p:ph type="title"/>
          </p:nvPr>
        </p:nvSpPr>
        <p:spPr>
          <a:xfrm>
            <a:off x="762000" y="342750"/>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7000"/>
              </a:lnSpc>
              <a:spcBef>
                <a:spcPts val="0"/>
              </a:spcBef>
              <a:spcAft>
                <a:spcPts val="800"/>
              </a:spcAft>
              <a:buSzPts val="1800"/>
              <a:buNone/>
            </a:pPr>
            <a:r>
              <a:rPr b="1" i="1" lang="en-US">
                <a:latin typeface="Dosis"/>
                <a:ea typeface="Dosis"/>
                <a:cs typeface="Dosis"/>
                <a:sym typeface="Dosis"/>
              </a:rPr>
              <a:t>Modular inputs - outputs PLC</a:t>
            </a:r>
            <a:endParaRPr b="1" i="1">
              <a:latin typeface="Dosis"/>
              <a:ea typeface="Dosis"/>
              <a:cs typeface="Dosis"/>
              <a:sym typeface="Dosis"/>
            </a:endParaRPr>
          </a:p>
        </p:txBody>
      </p:sp>
      <p:sp>
        <p:nvSpPr>
          <p:cNvPr id="370" name="Google Shape;370;p7"/>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71" name="Google Shape;371;p7"/>
          <p:cNvSpPr/>
          <p:nvPr/>
        </p:nvSpPr>
        <p:spPr>
          <a:xfrm>
            <a:off x="762000" y="1200150"/>
            <a:ext cx="3886200" cy="3546484"/>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0" i="0" lang="en-US" sz="1400" u="none" cap="none" strike="noStrike">
                <a:solidFill>
                  <a:srgbClr val="000000"/>
                </a:solidFill>
                <a:latin typeface="Dosis"/>
                <a:ea typeface="Dosis"/>
                <a:cs typeface="Dosis"/>
                <a:sym typeface="Dosis"/>
              </a:rPr>
              <a:t> With modular, you can choose between several modules from one manufacturer and combine them however you like. The basic modular controller consists of:</a:t>
            </a:r>
            <a:endParaRPr b="0" i="0" sz="1400" u="none" cap="none" strike="noStrike">
              <a:solidFill>
                <a:srgbClr val="000000"/>
              </a:solidFill>
              <a:latin typeface="Dosis"/>
              <a:ea typeface="Dosis"/>
              <a:cs typeface="Dosis"/>
              <a:sym typeface="Dosis"/>
            </a:endParaRPr>
          </a:p>
          <a:p>
            <a:pPr indent="0" lvl="0" marL="0" marR="0" rtl="0" algn="l">
              <a:lnSpc>
                <a:spcPct val="107000"/>
              </a:lnSpc>
              <a:spcBef>
                <a:spcPts val="800"/>
              </a:spcBef>
              <a:spcAft>
                <a:spcPts val="0"/>
              </a:spcAft>
              <a:buNone/>
            </a:pPr>
            <a:r>
              <a:rPr b="0" i="0" lang="en-US" sz="1400" u="none" cap="none" strike="noStrike">
                <a:solidFill>
                  <a:srgbClr val="000000"/>
                </a:solidFill>
                <a:latin typeface="Dosis"/>
                <a:ea typeface="Dosis"/>
                <a:cs typeface="Dosis"/>
                <a:sym typeface="Dosis"/>
              </a:rPr>
              <a:t> </a:t>
            </a:r>
            <a:endParaRPr b="0" i="0" sz="1400" u="none" cap="none" strike="noStrike">
              <a:solidFill>
                <a:srgbClr val="000000"/>
              </a:solidFill>
              <a:latin typeface="Dosis"/>
              <a:ea typeface="Dosis"/>
              <a:cs typeface="Dosis"/>
              <a:sym typeface="Dosis"/>
            </a:endParaRPr>
          </a:p>
          <a:p>
            <a:pPr indent="-285750" lvl="0" marL="285750" marR="0" rtl="0" algn="l">
              <a:lnSpc>
                <a:spcPct val="107000"/>
              </a:lnSpc>
              <a:spcBef>
                <a:spcPts val="80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river (chassis),</a:t>
            </a:r>
            <a:endParaRPr b="0" i="0" sz="1400" u="none" cap="none" strike="noStrike">
              <a:solidFill>
                <a:srgbClr val="000000"/>
              </a:solidFill>
              <a:latin typeface="Dosis"/>
              <a:ea typeface="Dosis"/>
              <a:cs typeface="Dosis"/>
              <a:sym typeface="Dosis"/>
            </a:endParaRPr>
          </a:p>
          <a:p>
            <a:pPr indent="-285750" lvl="0" marL="285750" marR="0" rtl="0" algn="l">
              <a:lnSpc>
                <a:spcPct val="107000"/>
              </a:lnSpc>
              <a:spcBef>
                <a:spcPts val="80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power supply,</a:t>
            </a:r>
            <a:endParaRPr b="0" i="0" sz="1400" u="none" cap="none" strike="noStrike">
              <a:solidFill>
                <a:srgbClr val="000000"/>
              </a:solidFill>
              <a:latin typeface="Dosis"/>
              <a:ea typeface="Dosis"/>
              <a:cs typeface="Dosis"/>
              <a:sym typeface="Dosis"/>
            </a:endParaRPr>
          </a:p>
          <a:p>
            <a:pPr indent="-285750" lvl="0" marL="285750" marR="0" rtl="0" algn="l">
              <a:lnSpc>
                <a:spcPct val="107000"/>
              </a:lnSpc>
              <a:spcBef>
                <a:spcPts val="80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processor module (CPU),</a:t>
            </a:r>
            <a:endParaRPr b="0" i="0" sz="1400" u="none" cap="none" strike="noStrike">
              <a:solidFill>
                <a:srgbClr val="000000"/>
              </a:solidFill>
              <a:latin typeface="Dosis"/>
              <a:ea typeface="Dosis"/>
              <a:cs typeface="Dosis"/>
              <a:sym typeface="Dosis"/>
            </a:endParaRPr>
          </a:p>
          <a:p>
            <a:pPr indent="-285750" lvl="0" marL="285750" marR="0" rtl="0" algn="l">
              <a:lnSpc>
                <a:spcPct val="107000"/>
              </a:lnSpc>
              <a:spcBef>
                <a:spcPts val="80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input-output components (I / O modules)</a:t>
            </a:r>
            <a:endParaRPr b="0" i="0" sz="1400" u="none" cap="none" strike="noStrike">
              <a:solidFill>
                <a:srgbClr val="000000"/>
              </a:solidFill>
              <a:latin typeface="Dosis"/>
              <a:ea typeface="Dosis"/>
              <a:cs typeface="Dosis"/>
              <a:sym typeface="Dosis"/>
            </a:endParaRPr>
          </a:p>
          <a:p>
            <a:pPr indent="-285750" lvl="0" marL="285750" marR="0" rtl="0" algn="l">
              <a:lnSpc>
                <a:spcPct val="107000"/>
              </a:lnSpc>
              <a:spcBef>
                <a:spcPts val="80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and operator interface</a:t>
            </a:r>
            <a:endParaRPr b="0" i="0" sz="1400" u="none" cap="none" strike="noStrike">
              <a:solidFill>
                <a:srgbClr val="000000"/>
              </a:solidFill>
              <a:latin typeface="Dosis"/>
              <a:ea typeface="Dosis"/>
              <a:cs typeface="Dosis"/>
              <a:sym typeface="Dosis"/>
            </a:endParaRPr>
          </a:p>
          <a:p>
            <a:pPr indent="0" lvl="0" marL="0" marR="0" rtl="0" algn="l">
              <a:lnSpc>
                <a:spcPct val="100000"/>
              </a:lnSpc>
              <a:spcBef>
                <a:spcPts val="80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D:\DOWLODER\HUGO-2021\April-Hugo 2022\Screenshot_2.bmp" id="372" name="Google Shape;372;p7"/>
          <p:cNvPicPr preferRelativeResize="0"/>
          <p:nvPr/>
        </p:nvPicPr>
        <p:blipFill rotWithShape="1">
          <a:blip r:embed="rId3">
            <a:alphaModFix/>
          </a:blip>
          <a:srcRect b="0" l="5841" r="20163" t="0"/>
          <a:stretch/>
        </p:blipFill>
        <p:spPr>
          <a:xfrm>
            <a:off x="4572000" y="1200150"/>
            <a:ext cx="2895600" cy="3429000"/>
          </a:xfrm>
          <a:prstGeom prst="rect">
            <a:avLst/>
          </a:prstGeom>
          <a:noFill/>
          <a:ln>
            <a:noFill/>
          </a:ln>
        </p:spPr>
      </p:pic>
      <p:pic>
        <p:nvPicPr>
          <p:cNvPr descr="D:\DOWLODER\Projlog-DLP-lesspixels.png" id="373" name="Google Shape;373;p7"/>
          <p:cNvPicPr preferRelativeResize="0"/>
          <p:nvPr/>
        </p:nvPicPr>
        <p:blipFill rotWithShape="1">
          <a:blip r:embed="rId4">
            <a:alphaModFix/>
          </a:blip>
          <a:srcRect b="0" l="0" r="0" t="0"/>
          <a:stretch/>
        </p:blipFill>
        <p:spPr>
          <a:xfrm>
            <a:off x="4572000" y="438150"/>
            <a:ext cx="2520950" cy="554037"/>
          </a:xfrm>
          <a:prstGeom prst="rect">
            <a:avLst/>
          </a:prstGeom>
          <a:noFill/>
          <a:ln>
            <a:noFill/>
          </a:ln>
        </p:spPr>
      </p:pic>
      <p:pic>
        <p:nvPicPr>
          <p:cNvPr descr="D:\DOWLODER\EU-Logo.jpg" id="374" name="Google Shape;374;p7"/>
          <p:cNvPicPr preferRelativeResize="0"/>
          <p:nvPr/>
        </p:nvPicPr>
        <p:blipFill rotWithShape="1">
          <a:blip r:embed="rId5">
            <a:alphaModFix/>
          </a:blip>
          <a:srcRect b="0" l="0" r="0" t="0"/>
          <a:stretch/>
        </p:blipFill>
        <p:spPr>
          <a:xfrm>
            <a:off x="685800" y="4270269"/>
            <a:ext cx="3057525" cy="87323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8"/>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b="1" i="1" lang="en-US" sz="1800">
                <a:latin typeface="Dosis"/>
                <a:ea typeface="Dosis"/>
                <a:cs typeface="Dosis"/>
                <a:sym typeface="Dosis"/>
              </a:rPr>
              <a:t>Modular inputs - outputs PLC</a:t>
            </a:r>
            <a:endParaRPr b="1" i="1">
              <a:latin typeface="Dosis"/>
              <a:ea typeface="Dosis"/>
              <a:cs typeface="Dosis"/>
              <a:sym typeface="Dosis"/>
            </a:endParaRPr>
          </a:p>
        </p:txBody>
      </p:sp>
      <p:sp>
        <p:nvSpPr>
          <p:cNvPr id="380" name="Google Shape;380;p8"/>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81" name="Google Shape;381;p8"/>
          <p:cNvSpPr/>
          <p:nvPr/>
        </p:nvSpPr>
        <p:spPr>
          <a:xfrm>
            <a:off x="762000" y="1200150"/>
            <a:ext cx="2971800" cy="3279103"/>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0" i="0" lang="en-US" sz="1400" u="none" cap="none" strike="noStrike">
                <a:solidFill>
                  <a:srgbClr val="000000"/>
                </a:solidFill>
                <a:latin typeface="Dosis"/>
                <a:ea typeface="Dosis"/>
                <a:cs typeface="Dosis"/>
                <a:sym typeface="Dosis"/>
              </a:rPr>
              <a:t>   The operator interface allows programming and monitoring of program operation. The modules are designed to fit into a common rack. When the module plugs into the rack, it automatically closes through electrical contacts, called backplanes, located on the back of the rack.</a:t>
            </a:r>
            <a:endParaRPr b="0" i="0" sz="1400" u="none" cap="none" strike="noStrike">
              <a:solidFill>
                <a:srgbClr val="000000"/>
              </a:solidFill>
              <a:latin typeface="Dosis"/>
              <a:ea typeface="Dosis"/>
              <a:cs typeface="Dosis"/>
              <a:sym typeface="Dosis"/>
            </a:endParaRPr>
          </a:p>
          <a:p>
            <a:pPr indent="0" lvl="0" marL="0" marR="0" rtl="0" algn="l">
              <a:lnSpc>
                <a:spcPct val="107000"/>
              </a:lnSpc>
              <a:spcBef>
                <a:spcPts val="800"/>
              </a:spcBef>
              <a:spcAft>
                <a:spcPts val="0"/>
              </a:spcAft>
              <a:buNone/>
            </a:pPr>
            <a:r>
              <a:rPr b="0" i="0" lang="en-US" sz="1400" u="none" cap="none" strike="noStrike">
                <a:solidFill>
                  <a:srgbClr val="000000"/>
                </a:solidFill>
                <a:latin typeface="Dosis"/>
                <a:ea typeface="Dosis"/>
                <a:cs typeface="Dosis"/>
                <a:sym typeface="Dosis"/>
              </a:rPr>
              <a:t>    The processor built into the PLC is also connected to the background bus and can communicate with all modules in the river.</a:t>
            </a:r>
            <a:endParaRPr b="0" i="0" sz="1400" u="none" cap="none" strike="noStrike">
              <a:solidFill>
                <a:srgbClr val="000000"/>
              </a:solidFill>
              <a:latin typeface="Dosis"/>
              <a:ea typeface="Dosis"/>
              <a:cs typeface="Dosis"/>
              <a:sym typeface="Dosis"/>
            </a:endParaRPr>
          </a:p>
          <a:p>
            <a:pPr indent="0" lvl="0" marL="0" marR="0" rtl="0" algn="l">
              <a:lnSpc>
                <a:spcPct val="100000"/>
              </a:lnSpc>
              <a:spcBef>
                <a:spcPts val="80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D:\DOWLODER\HUGO-2021\April-Hugo 2022\Screenshot_5.bmp" id="382" name="Google Shape;382;p8"/>
          <p:cNvPicPr preferRelativeResize="0"/>
          <p:nvPr/>
        </p:nvPicPr>
        <p:blipFill rotWithShape="1">
          <a:blip r:embed="rId3">
            <a:alphaModFix/>
          </a:blip>
          <a:srcRect b="0" l="0" r="0" t="0"/>
          <a:stretch/>
        </p:blipFill>
        <p:spPr>
          <a:xfrm>
            <a:off x="3810000" y="1200150"/>
            <a:ext cx="3535748" cy="3124200"/>
          </a:xfrm>
          <a:prstGeom prst="rect">
            <a:avLst/>
          </a:prstGeom>
          <a:noFill/>
          <a:ln>
            <a:noFill/>
          </a:ln>
        </p:spPr>
      </p:pic>
      <p:pic>
        <p:nvPicPr>
          <p:cNvPr descr="D:\DOWLODER\Projlog-DLP-lesspixels.png" id="383" name="Google Shape;383;p8"/>
          <p:cNvPicPr preferRelativeResize="0"/>
          <p:nvPr/>
        </p:nvPicPr>
        <p:blipFill rotWithShape="1">
          <a:blip r:embed="rId4">
            <a:alphaModFix/>
          </a:blip>
          <a:srcRect b="0" l="0" r="0" t="0"/>
          <a:stretch/>
        </p:blipFill>
        <p:spPr>
          <a:xfrm>
            <a:off x="4572000" y="438150"/>
            <a:ext cx="2520950" cy="554037"/>
          </a:xfrm>
          <a:prstGeom prst="rect">
            <a:avLst/>
          </a:prstGeom>
          <a:noFill/>
          <a:ln>
            <a:noFill/>
          </a:ln>
        </p:spPr>
      </p:pic>
      <p:pic>
        <p:nvPicPr>
          <p:cNvPr descr="D:\DOWLODER\EU-Logo.jpg" id="384" name="Google Shape;384;p8"/>
          <p:cNvPicPr preferRelativeResize="0"/>
          <p:nvPr/>
        </p:nvPicPr>
        <p:blipFill rotWithShape="1">
          <a:blip r:embed="rId5">
            <a:alphaModFix/>
          </a:blip>
          <a:srcRect b="0" l="0" r="0" t="0"/>
          <a:stretch/>
        </p:blipFill>
        <p:spPr>
          <a:xfrm>
            <a:off x="762000" y="4095750"/>
            <a:ext cx="3057525" cy="87323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9"/>
          <p:cNvSpPr txBox="1"/>
          <p:nvPr>
            <p:ph type="title"/>
          </p:nvPr>
        </p:nvSpPr>
        <p:spPr>
          <a:xfrm>
            <a:off x="739800" y="342750"/>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7000"/>
              </a:lnSpc>
              <a:spcBef>
                <a:spcPts val="0"/>
              </a:spcBef>
              <a:spcAft>
                <a:spcPts val="800"/>
              </a:spcAft>
              <a:buSzPts val="1800"/>
              <a:buNone/>
            </a:pPr>
            <a:r>
              <a:rPr b="1" i="1" lang="en-US" sz="1800">
                <a:latin typeface="Dosis"/>
                <a:ea typeface="Dosis"/>
                <a:cs typeface="Dosis"/>
                <a:sym typeface="Dosis"/>
              </a:rPr>
              <a:t>PLC power supply</a:t>
            </a:r>
            <a:endParaRPr b="1" sz="1800">
              <a:latin typeface="Dosis"/>
              <a:ea typeface="Dosis"/>
              <a:cs typeface="Dosis"/>
              <a:sym typeface="Dosis"/>
            </a:endParaRPr>
          </a:p>
        </p:txBody>
      </p:sp>
      <p:sp>
        <p:nvSpPr>
          <p:cNvPr id="390" name="Google Shape;390;p9"/>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91" name="Google Shape;391;p9"/>
          <p:cNvSpPr/>
          <p:nvPr/>
        </p:nvSpPr>
        <p:spPr>
          <a:xfrm>
            <a:off x="739800" y="1733550"/>
            <a:ext cx="2971800" cy="2715487"/>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0" i="0" lang="en-US" sz="1400" u="none" cap="none" strike="noStrike">
                <a:solidFill>
                  <a:srgbClr val="000000"/>
                </a:solidFill>
                <a:latin typeface="Dosis"/>
                <a:ea typeface="Dosis"/>
                <a:cs typeface="Dosis"/>
                <a:sym typeface="Dosis"/>
              </a:rPr>
              <a:t>    </a:t>
            </a:r>
            <a:r>
              <a:rPr b="0" i="1" lang="en-US" sz="1400" u="none" cap="none" strike="noStrike">
                <a:solidFill>
                  <a:srgbClr val="000000"/>
                </a:solidFill>
                <a:latin typeface="Dosis"/>
                <a:ea typeface="Dosis"/>
                <a:cs typeface="Dosis"/>
                <a:sym typeface="Dosis"/>
              </a:rPr>
              <a:t>Provides direct current for all modules plugged into. In systems with a large number of PLC units, this power supply usually does not supply energy to external devices. In more extensive systems, external devices have their own AC or DC power supply. In some small PLC systems, the power supply of PLC units can also be used to drive external devices in the system.</a:t>
            </a:r>
            <a:endParaRPr b="0" i="0" sz="1400" u="none" cap="none" strike="noStrike">
              <a:solidFill>
                <a:srgbClr val="000000"/>
              </a:solidFill>
              <a:latin typeface="Dosis"/>
              <a:ea typeface="Dosis"/>
              <a:cs typeface="Dosis"/>
              <a:sym typeface="Dosis"/>
            </a:endParaRPr>
          </a:p>
          <a:p>
            <a:pPr indent="0" lvl="0" marL="0" marR="0" rtl="0" algn="l">
              <a:lnSpc>
                <a:spcPct val="100000"/>
              </a:lnSpc>
              <a:spcBef>
                <a:spcPts val="80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D:\DOWLODER\HUGO-2021\April-Hugo 2022\Screenshot_6.bmp" id="392" name="Google Shape;392;p9"/>
          <p:cNvPicPr preferRelativeResize="0"/>
          <p:nvPr/>
        </p:nvPicPr>
        <p:blipFill rotWithShape="1">
          <a:blip r:embed="rId3">
            <a:alphaModFix/>
          </a:blip>
          <a:srcRect b="0" l="0" r="0" t="0"/>
          <a:stretch/>
        </p:blipFill>
        <p:spPr>
          <a:xfrm>
            <a:off x="3810000" y="1200150"/>
            <a:ext cx="3559365" cy="3048000"/>
          </a:xfrm>
          <a:prstGeom prst="rect">
            <a:avLst/>
          </a:prstGeom>
          <a:noFill/>
          <a:ln>
            <a:noFill/>
          </a:ln>
        </p:spPr>
      </p:pic>
      <p:pic>
        <p:nvPicPr>
          <p:cNvPr descr="D:\DOWLODER\Projlog-DLP-lesspixels.png" id="393" name="Google Shape;393;p9"/>
          <p:cNvPicPr preferRelativeResize="0"/>
          <p:nvPr/>
        </p:nvPicPr>
        <p:blipFill rotWithShape="1">
          <a:blip r:embed="rId4">
            <a:alphaModFix/>
          </a:blip>
          <a:srcRect b="0" l="0" r="0" t="0"/>
          <a:stretch/>
        </p:blipFill>
        <p:spPr>
          <a:xfrm>
            <a:off x="4572000" y="438150"/>
            <a:ext cx="2520950" cy="554037"/>
          </a:xfrm>
          <a:prstGeom prst="rect">
            <a:avLst/>
          </a:prstGeom>
          <a:noFill/>
          <a:ln>
            <a:noFill/>
          </a:ln>
        </p:spPr>
      </p:pic>
      <p:pic>
        <p:nvPicPr>
          <p:cNvPr descr="D:\DOWLODER\EU-Logo.jpg" id="394" name="Google Shape;394;p9"/>
          <p:cNvPicPr preferRelativeResize="0"/>
          <p:nvPr/>
        </p:nvPicPr>
        <p:blipFill rotWithShape="1">
          <a:blip r:embed="rId5">
            <a:alphaModFix/>
          </a:blip>
          <a:srcRect b="0" l="0" r="0" t="0"/>
          <a:stretch/>
        </p:blipFill>
        <p:spPr>
          <a:xfrm>
            <a:off x="533400" y="4270269"/>
            <a:ext cx="3057525" cy="87323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10"/>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solidFill>
                  <a:schemeClr val="dk2"/>
                </a:solidFill>
                <a:latin typeface="Sniglet"/>
                <a:ea typeface="Sniglet"/>
                <a:cs typeface="Sniglet"/>
                <a:sym typeface="Sniglet"/>
              </a:rPr>
              <a:t>Literature :</a:t>
            </a:r>
            <a:endParaRPr>
              <a:latin typeface="Sniglet"/>
              <a:ea typeface="Sniglet"/>
              <a:cs typeface="Sniglet"/>
              <a:sym typeface="Sniglet"/>
            </a:endParaRPr>
          </a:p>
        </p:txBody>
      </p:sp>
      <p:sp>
        <p:nvSpPr>
          <p:cNvPr id="400" name="Google Shape;400;p10"/>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Font typeface="Noto Sans Symbols"/>
              <a:buChar char="⮚"/>
            </a:pPr>
            <a:r>
              <a:rPr lang="en-US" sz="1400" u="sng">
                <a:solidFill>
                  <a:schemeClr val="hlink"/>
                </a:solidFill>
                <a:hlinkClick r:id="rId3"/>
              </a:rPr>
              <a:t>https://www.automatika.rs/baza-znanja/uvod-u-leder-programiranje.html</a:t>
            </a:r>
            <a:endParaRPr sz="1400"/>
          </a:p>
          <a:p>
            <a:pPr indent="-228600" lvl="0" marL="457200" rtl="0" algn="l">
              <a:lnSpc>
                <a:spcPct val="100000"/>
              </a:lnSpc>
              <a:spcBef>
                <a:spcPts val="600"/>
              </a:spcBef>
              <a:spcAft>
                <a:spcPts val="0"/>
              </a:spcAft>
              <a:buSzPts val="2500"/>
              <a:buFont typeface="Noto Sans Symbols"/>
              <a:buNone/>
            </a:pPr>
            <a:r>
              <a:t/>
            </a:r>
            <a:endParaRPr sz="1400"/>
          </a:p>
          <a:p>
            <a:pPr indent="-387350" lvl="0" marL="457200" rtl="0" algn="l">
              <a:lnSpc>
                <a:spcPct val="100000"/>
              </a:lnSpc>
              <a:spcBef>
                <a:spcPts val="600"/>
              </a:spcBef>
              <a:spcAft>
                <a:spcPts val="0"/>
              </a:spcAft>
              <a:buSzPts val="2500"/>
              <a:buFont typeface="Noto Sans Symbols"/>
              <a:buChar char="⮚"/>
            </a:pPr>
            <a:r>
              <a:rPr lang="en-US" sz="1400">
                <a:latin typeface="Arial"/>
                <a:ea typeface="Arial"/>
                <a:cs typeface="Arial"/>
                <a:sym typeface="Arial"/>
              </a:rPr>
              <a:t>Script prof. dr Srbijanka Turajlić for subject Automatic control systems </a:t>
            </a:r>
            <a:endParaRPr sz="1400"/>
          </a:p>
          <a:p>
            <a:pPr indent="-228600" lvl="0" marL="457200" rtl="0" algn="l">
              <a:lnSpc>
                <a:spcPct val="100000"/>
              </a:lnSpc>
              <a:spcBef>
                <a:spcPts val="600"/>
              </a:spcBef>
              <a:spcAft>
                <a:spcPts val="0"/>
              </a:spcAft>
              <a:buSzPts val="2500"/>
              <a:buFont typeface="Noto Sans Symbols"/>
              <a:buNone/>
            </a:pPr>
            <a:r>
              <a:t/>
            </a:r>
            <a:endParaRPr sz="1400"/>
          </a:p>
          <a:p>
            <a:pPr indent="-387350" lvl="0" marL="457200" rtl="0" algn="l">
              <a:lnSpc>
                <a:spcPct val="100000"/>
              </a:lnSpc>
              <a:spcBef>
                <a:spcPts val="600"/>
              </a:spcBef>
              <a:spcAft>
                <a:spcPts val="0"/>
              </a:spcAft>
              <a:buSzPts val="2500"/>
              <a:buFont typeface="Noto Sans Symbols"/>
              <a:buChar char="⮚"/>
            </a:pPr>
            <a:r>
              <a:rPr lang="en-US" sz="1400">
                <a:latin typeface="Arial"/>
                <a:ea typeface="Arial"/>
                <a:cs typeface="Arial"/>
                <a:sym typeface="Arial"/>
              </a:rPr>
              <a:t>Script prof. dr Zoran Janković for subject Programabilno logički kontroleri</a:t>
            </a:r>
            <a:endParaRPr sz="1400"/>
          </a:p>
          <a:p>
            <a:pPr indent="-228600" lvl="0" marL="457200" rtl="0" algn="l">
              <a:lnSpc>
                <a:spcPct val="100000"/>
              </a:lnSpc>
              <a:spcBef>
                <a:spcPts val="600"/>
              </a:spcBef>
              <a:spcAft>
                <a:spcPts val="0"/>
              </a:spcAft>
              <a:buSzPts val="2500"/>
              <a:buFont typeface="Noto Sans Symbols"/>
              <a:buNone/>
            </a:pPr>
            <a:r>
              <a:t/>
            </a:r>
            <a:endParaRPr sz="1400"/>
          </a:p>
        </p:txBody>
      </p:sp>
      <p:sp>
        <p:nvSpPr>
          <p:cNvPr id="401" name="Google Shape;401;p10"/>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EU-Logo.jpg" id="402" name="Google Shape;402;p10"/>
          <p:cNvPicPr preferRelativeResize="0"/>
          <p:nvPr/>
        </p:nvPicPr>
        <p:blipFill rotWithShape="1">
          <a:blip r:embed="rId4">
            <a:alphaModFix/>
          </a:blip>
          <a:srcRect b="0" l="0" r="0" t="0"/>
          <a:stretch/>
        </p:blipFill>
        <p:spPr>
          <a:xfrm>
            <a:off x="457201" y="4095751"/>
            <a:ext cx="2590800" cy="739934"/>
          </a:xfrm>
          <a:prstGeom prst="rect">
            <a:avLst/>
          </a:prstGeom>
          <a:noFill/>
          <a:ln>
            <a:noFill/>
          </a:ln>
        </p:spPr>
      </p:pic>
      <p:pic>
        <p:nvPicPr>
          <p:cNvPr descr="D:\DOWLODER\Projlog-DLP-lesspixels.png" id="403" name="Google Shape;403;p10"/>
          <p:cNvPicPr preferRelativeResize="0"/>
          <p:nvPr/>
        </p:nvPicPr>
        <p:blipFill rotWithShape="1">
          <a:blip r:embed="rId5">
            <a:alphaModFix/>
          </a:blip>
          <a:srcRect b="0" l="0" r="0" t="0"/>
          <a:stretch/>
        </p:blipFill>
        <p:spPr>
          <a:xfrm>
            <a:off x="4724400" y="438150"/>
            <a:ext cx="2520950" cy="55403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11"/>
          <p:cNvSpPr txBox="1"/>
          <p:nvPr>
            <p:ph idx="4294967295" type="ctrTitle"/>
          </p:nvPr>
        </p:nvSpPr>
        <p:spPr>
          <a:xfrm>
            <a:off x="3657038" y="1073100"/>
            <a:ext cx="3229200" cy="11598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accent1"/>
              </a:buClr>
              <a:buSzPts val="1800"/>
              <a:buFont typeface="Sniglet"/>
              <a:buNone/>
            </a:pPr>
            <a:r>
              <a:rPr b="0" i="0" lang="en-US" sz="6000" u="none" cap="none" strike="noStrike">
                <a:solidFill>
                  <a:schemeClr val="accent1"/>
                </a:solidFill>
                <a:latin typeface="Sniglet"/>
                <a:ea typeface="Sniglet"/>
                <a:cs typeface="Sniglet"/>
                <a:sym typeface="Sniglet"/>
              </a:rPr>
              <a:t>THANKS!</a:t>
            </a:r>
            <a:endParaRPr b="0" i="0" sz="6000" u="none" cap="none" strike="noStrike">
              <a:solidFill>
                <a:schemeClr val="accent1"/>
              </a:solidFill>
              <a:latin typeface="Sniglet"/>
              <a:ea typeface="Sniglet"/>
              <a:cs typeface="Sniglet"/>
              <a:sym typeface="Sniglet"/>
            </a:endParaRPr>
          </a:p>
        </p:txBody>
      </p:sp>
      <p:sp>
        <p:nvSpPr>
          <p:cNvPr id="409" name="Google Shape;409;p11"/>
          <p:cNvSpPr txBox="1"/>
          <p:nvPr>
            <p:ph idx="4294967295" type="body"/>
          </p:nvPr>
        </p:nvSpPr>
        <p:spPr>
          <a:xfrm>
            <a:off x="3657038" y="2119105"/>
            <a:ext cx="3229200" cy="2461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2600"/>
              <a:buNone/>
            </a:pPr>
            <a:r>
              <a:rPr b="1" lang="en-US" sz="3600"/>
              <a:t>Any questions?</a:t>
            </a:r>
            <a:endParaRPr/>
          </a:p>
        </p:txBody>
      </p:sp>
      <p:sp>
        <p:nvSpPr>
          <p:cNvPr id="410" name="Google Shape;410;p11"/>
          <p:cNvSpPr/>
          <p:nvPr/>
        </p:nvSpPr>
        <p:spPr>
          <a:xfrm>
            <a:off x="2257757" y="1402659"/>
            <a:ext cx="1180108" cy="1089975"/>
          </a:xfrm>
          <a:custGeom>
            <a:rect b="b" l="l" r="r" t="t"/>
            <a:pathLst>
              <a:path extrusionOk="0" h="15890" w="17204">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3C78D8"/>
              </a:solidFill>
              <a:latin typeface="Arial"/>
              <a:ea typeface="Arial"/>
              <a:cs typeface="Arial"/>
              <a:sym typeface="Arial"/>
            </a:endParaRPr>
          </a:p>
        </p:txBody>
      </p:sp>
      <p:sp>
        <p:nvSpPr>
          <p:cNvPr id="411" name="Google Shape;411;p11"/>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US"/>
              <a:t>‹#›</a:t>
            </a:fld>
            <a:endParaRPr/>
          </a:p>
        </p:txBody>
      </p:sp>
      <p:pic>
        <p:nvPicPr>
          <p:cNvPr descr="D:\DOWLODER\Projlog-DLP-lesspixels.png" id="412" name="Google Shape;412;p11"/>
          <p:cNvPicPr preferRelativeResize="0"/>
          <p:nvPr/>
        </p:nvPicPr>
        <p:blipFill rotWithShape="1">
          <a:blip r:embed="rId3">
            <a:alphaModFix/>
          </a:blip>
          <a:srcRect b="0" l="0" r="0" t="0"/>
          <a:stretch/>
        </p:blipFill>
        <p:spPr>
          <a:xfrm>
            <a:off x="3276599" y="361950"/>
            <a:ext cx="3120491" cy="685800"/>
          </a:xfrm>
          <a:prstGeom prst="rect">
            <a:avLst/>
          </a:prstGeom>
          <a:noFill/>
          <a:ln>
            <a:noFill/>
          </a:ln>
        </p:spPr>
      </p:pic>
      <p:pic>
        <p:nvPicPr>
          <p:cNvPr descr="D:\DOWLODER\EU-Logo.jpg" id="413" name="Google Shape;413;p11"/>
          <p:cNvPicPr preferRelativeResize="0"/>
          <p:nvPr/>
        </p:nvPicPr>
        <p:blipFill rotWithShape="1">
          <a:blip r:embed="rId4">
            <a:alphaModFix/>
          </a:blip>
          <a:srcRect b="0" l="0" r="0" t="0"/>
          <a:stretch/>
        </p:blipFill>
        <p:spPr>
          <a:xfrm>
            <a:off x="2971800" y="3790950"/>
            <a:ext cx="3057525" cy="87323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ILIC</dc:creator>
</cp:coreProperties>
</file>