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Lst>
  <p:sldSz cy="5143500" cx="9144000"/>
  <p:notesSz cx="6858000" cy="9144000"/>
  <p:embeddedFontLst>
    <p:embeddedFont>
      <p:font typeface="Sniglet"/>
      <p:regular r:id="rId15"/>
    </p:embeddedFont>
    <p:embeddedFont>
      <p:font typeface="Dosis"/>
      <p:regular r:id="rId16"/>
      <p:bold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18" roundtripDataSignature="AMtx7mhWBJ0zkzg+/nFCbf8Gsx6IRAHyJ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41E1CCA-A2BF-4B36-882D-6497D32928BD}">
  <a:tblStyle styleId="{141E1CCA-A2BF-4B36-882D-6497D32928BD}"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font" Target="fonts/Sniglet-regular.fntdata"/><Relationship Id="rId14" Type="http://schemas.openxmlformats.org/officeDocument/2006/relationships/slide" Target="slides/slide8.xml"/><Relationship Id="rId17" Type="http://schemas.openxmlformats.org/officeDocument/2006/relationships/font" Target="fonts/Dosis-bold.fntdata"/><Relationship Id="rId16" Type="http://schemas.openxmlformats.org/officeDocument/2006/relationships/font" Target="fonts/Dosis-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18" Type="http://customschemas.google.com/relationships/presentationmetadata" Target="meta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8" name="Google Shape;30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2" name="Google Shape;33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1" name="Google Shape;34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0" name="Google Shape;35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9" name="Google Shape;35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8" name="Google Shape;368;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61" name="Shape 161"/>
        <p:cNvGrpSpPr/>
        <p:nvPr/>
      </p:nvGrpSpPr>
      <p:grpSpPr>
        <a:xfrm>
          <a:off x="0" y="0"/>
          <a:ext cx="0" cy="0"/>
          <a:chOff x="0" y="0"/>
          <a:chExt cx="0" cy="0"/>
        </a:xfrm>
      </p:grpSpPr>
      <p:sp>
        <p:nvSpPr>
          <p:cNvPr id="162" name="Google Shape;162;p10"/>
          <p:cNvSpPr txBox="1"/>
          <p:nvPr>
            <p:ph type="ctrTitle"/>
          </p:nvPr>
        </p:nvSpPr>
        <p:spPr>
          <a:xfrm>
            <a:off x="2305100" y="1161050"/>
            <a:ext cx="6153000" cy="1159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800"/>
              <a:buNone/>
              <a:defRPr b="0" sz="4800">
                <a:solidFill>
                  <a:schemeClr val="dk2"/>
                </a:solidFill>
              </a:defRPr>
            </a:lvl1pPr>
            <a:lvl2pPr lvl="1" algn="r">
              <a:lnSpc>
                <a:spcPct val="100000"/>
              </a:lnSpc>
              <a:spcBef>
                <a:spcPts val="0"/>
              </a:spcBef>
              <a:spcAft>
                <a:spcPts val="0"/>
              </a:spcAft>
              <a:buClr>
                <a:schemeClr val="dk2"/>
              </a:buClr>
              <a:buSzPts val="4800"/>
              <a:buNone/>
              <a:defRPr b="0" sz="4800">
                <a:solidFill>
                  <a:schemeClr val="dk2"/>
                </a:solidFill>
              </a:defRPr>
            </a:lvl2pPr>
            <a:lvl3pPr lvl="2" algn="r">
              <a:lnSpc>
                <a:spcPct val="100000"/>
              </a:lnSpc>
              <a:spcBef>
                <a:spcPts val="0"/>
              </a:spcBef>
              <a:spcAft>
                <a:spcPts val="0"/>
              </a:spcAft>
              <a:buClr>
                <a:schemeClr val="dk2"/>
              </a:buClr>
              <a:buSzPts val="4800"/>
              <a:buNone/>
              <a:defRPr b="0" sz="4800">
                <a:solidFill>
                  <a:schemeClr val="dk2"/>
                </a:solidFill>
              </a:defRPr>
            </a:lvl3pPr>
            <a:lvl4pPr lvl="3" algn="r">
              <a:lnSpc>
                <a:spcPct val="100000"/>
              </a:lnSpc>
              <a:spcBef>
                <a:spcPts val="0"/>
              </a:spcBef>
              <a:spcAft>
                <a:spcPts val="0"/>
              </a:spcAft>
              <a:buClr>
                <a:schemeClr val="dk2"/>
              </a:buClr>
              <a:buSzPts val="4800"/>
              <a:buNone/>
              <a:defRPr b="0" sz="4800">
                <a:solidFill>
                  <a:schemeClr val="dk2"/>
                </a:solidFill>
              </a:defRPr>
            </a:lvl4pPr>
            <a:lvl5pPr lvl="4" algn="r">
              <a:lnSpc>
                <a:spcPct val="100000"/>
              </a:lnSpc>
              <a:spcBef>
                <a:spcPts val="0"/>
              </a:spcBef>
              <a:spcAft>
                <a:spcPts val="0"/>
              </a:spcAft>
              <a:buClr>
                <a:schemeClr val="dk2"/>
              </a:buClr>
              <a:buSzPts val="4800"/>
              <a:buNone/>
              <a:defRPr b="0" sz="4800">
                <a:solidFill>
                  <a:schemeClr val="dk2"/>
                </a:solidFill>
              </a:defRPr>
            </a:lvl5pPr>
            <a:lvl6pPr lvl="5" algn="r">
              <a:lnSpc>
                <a:spcPct val="100000"/>
              </a:lnSpc>
              <a:spcBef>
                <a:spcPts val="0"/>
              </a:spcBef>
              <a:spcAft>
                <a:spcPts val="0"/>
              </a:spcAft>
              <a:buClr>
                <a:schemeClr val="dk2"/>
              </a:buClr>
              <a:buSzPts val="4800"/>
              <a:buNone/>
              <a:defRPr b="0" sz="4800">
                <a:solidFill>
                  <a:schemeClr val="dk2"/>
                </a:solidFill>
              </a:defRPr>
            </a:lvl6pPr>
            <a:lvl7pPr lvl="6" algn="r">
              <a:lnSpc>
                <a:spcPct val="100000"/>
              </a:lnSpc>
              <a:spcBef>
                <a:spcPts val="0"/>
              </a:spcBef>
              <a:spcAft>
                <a:spcPts val="0"/>
              </a:spcAft>
              <a:buClr>
                <a:schemeClr val="dk2"/>
              </a:buClr>
              <a:buSzPts val="4800"/>
              <a:buNone/>
              <a:defRPr b="0" sz="4800">
                <a:solidFill>
                  <a:schemeClr val="dk2"/>
                </a:solidFill>
              </a:defRPr>
            </a:lvl7pPr>
            <a:lvl8pPr lvl="7" algn="r">
              <a:lnSpc>
                <a:spcPct val="100000"/>
              </a:lnSpc>
              <a:spcBef>
                <a:spcPts val="0"/>
              </a:spcBef>
              <a:spcAft>
                <a:spcPts val="0"/>
              </a:spcAft>
              <a:buClr>
                <a:schemeClr val="dk2"/>
              </a:buClr>
              <a:buSzPts val="4800"/>
              <a:buNone/>
              <a:defRPr b="0" sz="4800">
                <a:solidFill>
                  <a:schemeClr val="dk2"/>
                </a:solidFill>
              </a:defRPr>
            </a:lvl8pPr>
            <a:lvl9pPr lvl="8" algn="r">
              <a:lnSpc>
                <a:spcPct val="100000"/>
              </a:lnSpc>
              <a:spcBef>
                <a:spcPts val="0"/>
              </a:spcBef>
              <a:spcAft>
                <a:spcPts val="0"/>
              </a:spcAft>
              <a:buClr>
                <a:schemeClr val="dk2"/>
              </a:buClr>
              <a:buSzPts val="4800"/>
              <a:buNone/>
              <a:defRPr b="0" sz="4800">
                <a:solidFill>
                  <a:schemeClr val="dk2"/>
                </a:solidFill>
              </a:defRPr>
            </a:lvl9pPr>
          </a:lstStyle>
          <a:p/>
        </p:txBody>
      </p:sp>
      <p:sp>
        <p:nvSpPr>
          <p:cNvPr id="163" name="Google Shape;163;p10"/>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4" name="Google Shape;164;p10"/>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5" name="Google Shape;165;p10"/>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6" name="Google Shape;166;p10"/>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7" name="Google Shape;167;p10"/>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8" name="Google Shape;168;p10"/>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9" name="Google Shape;169;p10"/>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0" name="Google Shape;170;p10"/>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1" name="Google Shape;171;p10"/>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2" name="Google Shape;172;p10"/>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3" name="Google Shape;173;p10"/>
          <p:cNvSpPr/>
          <p:nvPr/>
        </p:nvSpPr>
        <p:spPr>
          <a:xfrm>
            <a:off x="1347361" y="3186147"/>
            <a:ext cx="599146" cy="706812"/>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4" name="Google Shape;174;p10"/>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5" name="Google Shape;175;p10"/>
          <p:cNvSpPr/>
          <p:nvPr/>
        </p:nvSpPr>
        <p:spPr>
          <a:xfrm>
            <a:off x="7146421" y="4508764"/>
            <a:ext cx="1040884" cy="73062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6" name="Google Shape;176;p10"/>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7" name="Google Shape;177;p10"/>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8" name="Google Shape;178;p10"/>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9" name="Google Shape;179;p10"/>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0" name="Google Shape;180;p10"/>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1" name="Google Shape;181;p10"/>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2" name="Google Shape;182;p10"/>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3" name="Google Shape;183;p10"/>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4" name="Google Shape;184;p10"/>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5" name="Google Shape;185;p10"/>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6" name="Google Shape;186;p10"/>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7" name="Google Shape;187;p10"/>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8" name="Google Shape;188;p10"/>
          <p:cNvSpPr/>
          <p:nvPr/>
        </p:nvSpPr>
        <p:spPr>
          <a:xfrm rot="-5400000">
            <a:off x="6496794" y="3021441"/>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9" name="Google Shape;189;p10"/>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0" name="Google Shape;190;p10"/>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1" name="Google Shape;191;p10"/>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92" name="Shape 192"/>
        <p:cNvGrpSpPr/>
        <p:nvPr/>
      </p:nvGrpSpPr>
      <p:grpSpPr>
        <a:xfrm>
          <a:off x="0" y="0"/>
          <a:ext cx="0" cy="0"/>
          <a:chOff x="0" y="0"/>
          <a:chExt cx="0" cy="0"/>
        </a:xfrm>
      </p:grpSpPr>
      <p:sp>
        <p:nvSpPr>
          <p:cNvPr id="193" name="Google Shape;193;p11"/>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194" name="Google Shape;194;p11"/>
          <p:cNvSpPr txBox="1"/>
          <p:nvPr>
            <p:ph idx="1" type="body"/>
          </p:nvPr>
        </p:nvSpPr>
        <p:spPr>
          <a:xfrm>
            <a:off x="747925" y="1363153"/>
            <a:ext cx="3159000" cy="3610800"/>
          </a:xfrm>
          <a:prstGeom prst="rect">
            <a:avLst/>
          </a:prstGeom>
          <a:noFill/>
          <a:ln>
            <a:noFill/>
          </a:ln>
        </p:spPr>
        <p:txBody>
          <a:bodyPr anchorCtr="0" anchor="t" bIns="91425" lIns="91425" spcFirstLastPara="1" rIns="91425" wrap="square" tIns="91425">
            <a:noAutofit/>
          </a:bodyPr>
          <a:lstStyle>
            <a:lvl1pPr indent="-368300" lvl="0" marL="457200" algn="l">
              <a:lnSpc>
                <a:spcPct val="100000"/>
              </a:lnSpc>
              <a:spcBef>
                <a:spcPts val="600"/>
              </a:spcBef>
              <a:spcAft>
                <a:spcPts val="0"/>
              </a:spcAft>
              <a:buSzPts val="2200"/>
              <a:buChar char="✘"/>
              <a:defRPr sz="2200"/>
            </a:lvl1pPr>
            <a:lvl2pPr indent="-368300" lvl="1" marL="914400" algn="l">
              <a:lnSpc>
                <a:spcPct val="100000"/>
              </a:lnSpc>
              <a:spcBef>
                <a:spcPts val="0"/>
              </a:spcBef>
              <a:spcAft>
                <a:spcPts val="0"/>
              </a:spcAft>
              <a:buSzPts val="2200"/>
              <a:buChar char="✗"/>
              <a:defRPr sz="2200"/>
            </a:lvl2pPr>
            <a:lvl3pPr indent="-368300" lvl="2" marL="1371600" algn="l">
              <a:lnSpc>
                <a:spcPct val="100000"/>
              </a:lnSpc>
              <a:spcBef>
                <a:spcPts val="0"/>
              </a:spcBef>
              <a:spcAft>
                <a:spcPts val="0"/>
              </a:spcAft>
              <a:buSzPts val="2200"/>
              <a:buChar char="■"/>
              <a:defRPr sz="2200"/>
            </a:lvl3pPr>
            <a:lvl4pPr indent="-368300" lvl="3" marL="1828800" algn="l">
              <a:lnSpc>
                <a:spcPct val="100000"/>
              </a:lnSpc>
              <a:spcBef>
                <a:spcPts val="0"/>
              </a:spcBef>
              <a:spcAft>
                <a:spcPts val="0"/>
              </a:spcAft>
              <a:buSzPts val="2200"/>
              <a:buChar char="●"/>
              <a:defRPr sz="2200"/>
            </a:lvl4pPr>
            <a:lvl5pPr indent="-368300" lvl="4" marL="2286000" algn="l">
              <a:lnSpc>
                <a:spcPct val="100000"/>
              </a:lnSpc>
              <a:spcBef>
                <a:spcPts val="0"/>
              </a:spcBef>
              <a:spcAft>
                <a:spcPts val="0"/>
              </a:spcAft>
              <a:buSzPts val="2200"/>
              <a:buChar char="○"/>
              <a:defRPr sz="2200"/>
            </a:lvl5pPr>
            <a:lvl6pPr indent="-368300" lvl="5" marL="2743200" algn="l">
              <a:lnSpc>
                <a:spcPct val="100000"/>
              </a:lnSpc>
              <a:spcBef>
                <a:spcPts val="0"/>
              </a:spcBef>
              <a:spcAft>
                <a:spcPts val="0"/>
              </a:spcAft>
              <a:buSzPts val="2200"/>
              <a:buChar char="■"/>
              <a:defRPr sz="2200"/>
            </a:lvl6pPr>
            <a:lvl7pPr indent="-368300" lvl="6" marL="3200400" algn="l">
              <a:lnSpc>
                <a:spcPct val="100000"/>
              </a:lnSpc>
              <a:spcBef>
                <a:spcPts val="0"/>
              </a:spcBef>
              <a:spcAft>
                <a:spcPts val="0"/>
              </a:spcAft>
              <a:buSzPts val="2200"/>
              <a:buChar char="●"/>
              <a:defRPr sz="2200"/>
            </a:lvl7pPr>
            <a:lvl8pPr indent="-368300" lvl="7" marL="3657600" algn="l">
              <a:lnSpc>
                <a:spcPct val="100000"/>
              </a:lnSpc>
              <a:spcBef>
                <a:spcPts val="0"/>
              </a:spcBef>
              <a:spcAft>
                <a:spcPts val="0"/>
              </a:spcAft>
              <a:buSzPts val="2200"/>
              <a:buChar char="○"/>
              <a:defRPr sz="2200"/>
            </a:lvl8pPr>
            <a:lvl9pPr indent="-368300" lvl="8" marL="4114800" algn="l">
              <a:lnSpc>
                <a:spcPct val="100000"/>
              </a:lnSpc>
              <a:spcBef>
                <a:spcPts val="0"/>
              </a:spcBef>
              <a:spcAft>
                <a:spcPts val="0"/>
              </a:spcAft>
              <a:buSzPts val="2200"/>
              <a:buChar char="■"/>
              <a:defRPr sz="2200"/>
            </a:lvl9pPr>
          </a:lstStyle>
          <a:p/>
        </p:txBody>
      </p:sp>
      <p:sp>
        <p:nvSpPr>
          <p:cNvPr id="195" name="Google Shape;195;p11"/>
          <p:cNvSpPr txBox="1"/>
          <p:nvPr>
            <p:ph idx="2" type="body"/>
          </p:nvPr>
        </p:nvSpPr>
        <p:spPr>
          <a:xfrm>
            <a:off x="4097098" y="1363153"/>
            <a:ext cx="3159000" cy="3610800"/>
          </a:xfrm>
          <a:prstGeom prst="rect">
            <a:avLst/>
          </a:prstGeom>
          <a:noFill/>
          <a:ln>
            <a:noFill/>
          </a:ln>
        </p:spPr>
        <p:txBody>
          <a:bodyPr anchorCtr="0" anchor="t" bIns="91425" lIns="91425" spcFirstLastPara="1" rIns="91425" wrap="square" tIns="91425">
            <a:noAutofit/>
          </a:bodyPr>
          <a:lstStyle>
            <a:lvl1pPr indent="-368300" lvl="0" marL="457200" algn="l">
              <a:lnSpc>
                <a:spcPct val="100000"/>
              </a:lnSpc>
              <a:spcBef>
                <a:spcPts val="600"/>
              </a:spcBef>
              <a:spcAft>
                <a:spcPts val="0"/>
              </a:spcAft>
              <a:buSzPts val="2200"/>
              <a:buChar char="✘"/>
              <a:defRPr sz="2200"/>
            </a:lvl1pPr>
            <a:lvl2pPr indent="-368300" lvl="1" marL="914400" algn="l">
              <a:lnSpc>
                <a:spcPct val="100000"/>
              </a:lnSpc>
              <a:spcBef>
                <a:spcPts val="0"/>
              </a:spcBef>
              <a:spcAft>
                <a:spcPts val="0"/>
              </a:spcAft>
              <a:buSzPts val="2200"/>
              <a:buChar char="✗"/>
              <a:defRPr sz="2200"/>
            </a:lvl2pPr>
            <a:lvl3pPr indent="-368300" lvl="2" marL="1371600" algn="l">
              <a:lnSpc>
                <a:spcPct val="100000"/>
              </a:lnSpc>
              <a:spcBef>
                <a:spcPts val="0"/>
              </a:spcBef>
              <a:spcAft>
                <a:spcPts val="0"/>
              </a:spcAft>
              <a:buSzPts val="2200"/>
              <a:buChar char="■"/>
              <a:defRPr sz="2200"/>
            </a:lvl3pPr>
            <a:lvl4pPr indent="-368300" lvl="3" marL="1828800" algn="l">
              <a:lnSpc>
                <a:spcPct val="100000"/>
              </a:lnSpc>
              <a:spcBef>
                <a:spcPts val="0"/>
              </a:spcBef>
              <a:spcAft>
                <a:spcPts val="0"/>
              </a:spcAft>
              <a:buSzPts val="2200"/>
              <a:buChar char="●"/>
              <a:defRPr sz="2200"/>
            </a:lvl4pPr>
            <a:lvl5pPr indent="-368300" lvl="4" marL="2286000" algn="l">
              <a:lnSpc>
                <a:spcPct val="100000"/>
              </a:lnSpc>
              <a:spcBef>
                <a:spcPts val="0"/>
              </a:spcBef>
              <a:spcAft>
                <a:spcPts val="0"/>
              </a:spcAft>
              <a:buSzPts val="2200"/>
              <a:buChar char="○"/>
              <a:defRPr sz="2200"/>
            </a:lvl5pPr>
            <a:lvl6pPr indent="-368300" lvl="5" marL="2743200" algn="l">
              <a:lnSpc>
                <a:spcPct val="100000"/>
              </a:lnSpc>
              <a:spcBef>
                <a:spcPts val="0"/>
              </a:spcBef>
              <a:spcAft>
                <a:spcPts val="0"/>
              </a:spcAft>
              <a:buSzPts val="2200"/>
              <a:buChar char="■"/>
              <a:defRPr sz="2200"/>
            </a:lvl6pPr>
            <a:lvl7pPr indent="-368300" lvl="6" marL="3200400" algn="l">
              <a:lnSpc>
                <a:spcPct val="100000"/>
              </a:lnSpc>
              <a:spcBef>
                <a:spcPts val="0"/>
              </a:spcBef>
              <a:spcAft>
                <a:spcPts val="0"/>
              </a:spcAft>
              <a:buSzPts val="2200"/>
              <a:buChar char="●"/>
              <a:defRPr sz="2200"/>
            </a:lvl7pPr>
            <a:lvl8pPr indent="-368300" lvl="7" marL="3657600" algn="l">
              <a:lnSpc>
                <a:spcPct val="100000"/>
              </a:lnSpc>
              <a:spcBef>
                <a:spcPts val="0"/>
              </a:spcBef>
              <a:spcAft>
                <a:spcPts val="0"/>
              </a:spcAft>
              <a:buSzPts val="2200"/>
              <a:buChar char="○"/>
              <a:defRPr sz="2200"/>
            </a:lvl8pPr>
            <a:lvl9pPr indent="-368300" lvl="8" marL="4114800" algn="l">
              <a:lnSpc>
                <a:spcPct val="100000"/>
              </a:lnSpc>
              <a:spcBef>
                <a:spcPts val="0"/>
              </a:spcBef>
              <a:spcAft>
                <a:spcPts val="0"/>
              </a:spcAft>
              <a:buSzPts val="2200"/>
              <a:buChar char="■"/>
              <a:defRPr sz="2200"/>
            </a:lvl9pPr>
          </a:lstStyle>
          <a:p/>
        </p:txBody>
      </p:sp>
      <p:grpSp>
        <p:nvGrpSpPr>
          <p:cNvPr id="196" name="Google Shape;196;p11"/>
          <p:cNvGrpSpPr/>
          <p:nvPr/>
        </p:nvGrpSpPr>
        <p:grpSpPr>
          <a:xfrm>
            <a:off x="7442902" y="-91154"/>
            <a:ext cx="1796289" cy="5330574"/>
            <a:chOff x="6023725" y="842300"/>
            <a:chExt cx="1358150" cy="4030375"/>
          </a:xfrm>
        </p:grpSpPr>
        <p:sp>
          <p:nvSpPr>
            <p:cNvPr id="197" name="Google Shape;197;p11"/>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11"/>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11"/>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11"/>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11"/>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11"/>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11"/>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11"/>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11"/>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11"/>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11"/>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11"/>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11"/>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11"/>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11"/>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11"/>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11"/>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11"/>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11"/>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11"/>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11"/>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11"/>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11"/>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11"/>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11"/>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11"/>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11"/>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11"/>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p11"/>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226" name="Google Shape;226;p11"/>
          <p:cNvCxnSpPr/>
          <p:nvPr/>
        </p:nvCxnSpPr>
        <p:spPr>
          <a:xfrm>
            <a:off x="850475" y="1031425"/>
            <a:ext cx="6037800" cy="0"/>
          </a:xfrm>
          <a:prstGeom prst="straightConnector1">
            <a:avLst/>
          </a:prstGeom>
          <a:noFill/>
          <a:ln cap="rnd" cmpd="sng" w="19050">
            <a:solidFill>
              <a:srgbClr val="A4C2F4"/>
            </a:solidFill>
            <a:prstDash val="dash"/>
            <a:round/>
            <a:headEnd len="sm" w="sm" type="none"/>
            <a:tailEnd len="sm" w="sm" type="none"/>
          </a:ln>
        </p:spPr>
      </p:cxnSp>
      <p:sp>
        <p:nvSpPr>
          <p:cNvPr id="227" name="Google Shape;227;p11"/>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28" name="Shape 228"/>
        <p:cNvGrpSpPr/>
        <p:nvPr/>
      </p:nvGrpSpPr>
      <p:grpSpPr>
        <a:xfrm>
          <a:off x="0" y="0"/>
          <a:ext cx="0" cy="0"/>
          <a:chOff x="0" y="0"/>
          <a:chExt cx="0" cy="0"/>
        </a:xfrm>
      </p:grpSpPr>
      <p:sp>
        <p:nvSpPr>
          <p:cNvPr id="229" name="Google Shape;229;p12"/>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230" name="Google Shape;230;p12"/>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lvl1pPr indent="-387350" lvl="0" marL="457200" algn="l">
              <a:lnSpc>
                <a:spcPct val="100000"/>
              </a:lnSpc>
              <a:spcBef>
                <a:spcPts val="600"/>
              </a:spcBef>
              <a:spcAft>
                <a:spcPts val="0"/>
              </a:spcAft>
              <a:buSzPts val="2500"/>
              <a:buChar char="✘"/>
              <a:defRPr sz="2500"/>
            </a:lvl1pPr>
            <a:lvl2pPr indent="-355600" lvl="1" marL="914400" algn="l">
              <a:lnSpc>
                <a:spcPct val="100000"/>
              </a:lnSpc>
              <a:spcBef>
                <a:spcPts val="0"/>
              </a:spcBef>
              <a:spcAft>
                <a:spcPts val="0"/>
              </a:spcAft>
              <a:buSzPts val="2000"/>
              <a:buChar char="✗"/>
              <a:defRPr/>
            </a:lvl2pPr>
            <a:lvl3pPr indent="-355600" lvl="2" marL="1371600" algn="l">
              <a:lnSpc>
                <a:spcPct val="100000"/>
              </a:lnSpc>
              <a:spcBef>
                <a:spcPts val="0"/>
              </a:spcBef>
              <a:spcAft>
                <a:spcPts val="0"/>
              </a:spcAft>
              <a:buSzPts val="2000"/>
              <a:buChar char="■"/>
              <a:defRPr/>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grpSp>
        <p:nvGrpSpPr>
          <p:cNvPr id="231" name="Google Shape;231;p12"/>
          <p:cNvGrpSpPr/>
          <p:nvPr/>
        </p:nvGrpSpPr>
        <p:grpSpPr>
          <a:xfrm>
            <a:off x="7442902" y="-91154"/>
            <a:ext cx="1796289" cy="5330574"/>
            <a:chOff x="6023725" y="842300"/>
            <a:chExt cx="1358150" cy="4030375"/>
          </a:xfrm>
        </p:grpSpPr>
        <p:sp>
          <p:nvSpPr>
            <p:cNvPr id="232" name="Google Shape;232;p12"/>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3" name="Google Shape;233;p12"/>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4" name="Google Shape;234;p12"/>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5" name="Google Shape;235;p12"/>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6" name="Google Shape;236;p12"/>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7" name="Google Shape;237;p12"/>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8" name="Google Shape;238;p12"/>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9" name="Google Shape;239;p12"/>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0" name="Google Shape;240;p12"/>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1" name="Google Shape;241;p12"/>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2" name="Google Shape;242;p12"/>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3" name="Google Shape;243;p12"/>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4" name="Google Shape;244;p12"/>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5" name="Google Shape;245;p12"/>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6" name="Google Shape;246;p12"/>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7" name="Google Shape;247;p12"/>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8" name="Google Shape;248;p12"/>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9" name="Google Shape;249;p12"/>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0" name="Google Shape;250;p12"/>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1" name="Google Shape;251;p12"/>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2" name="Google Shape;252;p12"/>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3" name="Google Shape;253;p12"/>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4" name="Google Shape;254;p12"/>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5" name="Google Shape;255;p12"/>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6" name="Google Shape;256;p12"/>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7" name="Google Shape;257;p12"/>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8" name="Google Shape;258;p12"/>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9" name="Google Shape;259;p12"/>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0" name="Google Shape;260;p12"/>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grpSp>
      <p:cxnSp>
        <p:nvCxnSpPr>
          <p:cNvPr id="261" name="Google Shape;261;p12"/>
          <p:cNvCxnSpPr/>
          <p:nvPr/>
        </p:nvCxnSpPr>
        <p:spPr>
          <a:xfrm>
            <a:off x="850475" y="1031425"/>
            <a:ext cx="6037800" cy="0"/>
          </a:xfrm>
          <a:prstGeom prst="straightConnector1">
            <a:avLst/>
          </a:prstGeom>
          <a:noFill/>
          <a:ln cap="rnd" cmpd="sng" w="19050">
            <a:solidFill>
              <a:srgbClr val="A4C2F4"/>
            </a:solidFill>
            <a:prstDash val="dash"/>
            <a:round/>
            <a:headEnd len="sm" w="sm" type="none"/>
            <a:tailEnd len="sm" w="sm" type="none"/>
          </a:ln>
        </p:spPr>
      </p:cxnSp>
      <p:sp>
        <p:nvSpPr>
          <p:cNvPr id="262" name="Google Shape;262;p12"/>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3" name="Shape 263"/>
        <p:cNvGrpSpPr/>
        <p:nvPr/>
      </p:nvGrpSpPr>
      <p:grpSpPr>
        <a:xfrm>
          <a:off x="0" y="0"/>
          <a:ext cx="0" cy="0"/>
          <a:chOff x="0" y="0"/>
          <a:chExt cx="0" cy="0"/>
        </a:xfrm>
      </p:grpSpPr>
      <p:sp>
        <p:nvSpPr>
          <p:cNvPr id="264" name="Google Shape;264;p13"/>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5" name="Google Shape;265;p13"/>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6" name="Google Shape;266;p13"/>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7" name="Google Shape;267;p13"/>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8" name="Google Shape;268;p13"/>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9" name="Google Shape;269;p13"/>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0" name="Google Shape;270;p13"/>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1" name="Google Shape;271;p13"/>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2" name="Google Shape;272;p13"/>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3" name="Google Shape;273;p13"/>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4" name="Google Shape;274;p13"/>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5" name="Google Shape;275;p13"/>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6" name="Google Shape;276;p13"/>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7" name="Google Shape;277;p13"/>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8" name="Google Shape;278;p13"/>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9" name="Google Shape;279;p13"/>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0" name="Google Shape;280;p13"/>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1" name="Google Shape;281;p13"/>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2" name="Google Shape;282;p13"/>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3" name="Google Shape;283;p13"/>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4" name="Google Shape;284;p13"/>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5" name="Google Shape;285;p13"/>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6" name="Google Shape;286;p13"/>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7" name="Google Shape;287;p13"/>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8" name="Google Shape;288;p13"/>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9" name="Google Shape;289;p13"/>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0" name="Google Shape;290;p13"/>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1" name="Google Shape;291;p13"/>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2" name="Google Shape;292;p13"/>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3" name="Google Shape;293;p13"/>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4" name="Google Shape;294;p13"/>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5" name="Google Shape;295;p13"/>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6" name="Google Shape;296;p13"/>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7" name="Google Shape;297;p13"/>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8" name="Google Shape;298;p13"/>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9" name="Google Shape;299;p13"/>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0" name="Google Shape;300;p13"/>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1" name="Google Shape;301;p13"/>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2" name="Google Shape;302;p13"/>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3" name="Google Shape;303;p13"/>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4" name="Google Shape;304;p13"/>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5" name="Google Shape;305;p13"/>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grpSp>
        <p:nvGrpSpPr>
          <p:cNvPr id="6" name="Google Shape;6;p9"/>
          <p:cNvGrpSpPr/>
          <p:nvPr/>
        </p:nvGrpSpPr>
        <p:grpSpPr>
          <a:xfrm>
            <a:off x="-6" y="-23"/>
            <a:ext cx="9143797" cy="5143378"/>
            <a:chOff x="239950" y="872550"/>
            <a:chExt cx="7042900" cy="3961625"/>
          </a:xfrm>
        </p:grpSpPr>
        <p:sp>
          <p:nvSpPr>
            <p:cNvPr id="7" name="Google Shape;7;p9"/>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9"/>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9"/>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9"/>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9"/>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9"/>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9"/>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9"/>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9"/>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9"/>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9"/>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9"/>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9"/>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9"/>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9"/>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9"/>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9"/>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9"/>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9"/>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9"/>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9"/>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9"/>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9"/>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9"/>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9"/>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9"/>
            <p:cNvSpPr/>
            <p:nvPr/>
          </p:nvSpPr>
          <p:spPr>
            <a:xfrm>
              <a:off x="239950" y="3033100"/>
              <a:ext cx="7042900" cy="0"/>
            </a:xfrm>
            <a:custGeom>
              <a:rect b="b" l="l" r="r" t="t"/>
              <a:pathLst>
                <a:path extrusionOk="0" fill="none" h="12000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9"/>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9"/>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9"/>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9"/>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9"/>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9"/>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9"/>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9"/>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9"/>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9"/>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9"/>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9"/>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9"/>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9"/>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9"/>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9"/>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9"/>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9"/>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9"/>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9"/>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9"/>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9"/>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9"/>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9"/>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9"/>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9"/>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9"/>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9"/>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9"/>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9"/>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9"/>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9"/>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9"/>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9"/>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9"/>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9"/>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9"/>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9"/>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9"/>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9"/>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9"/>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9"/>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9"/>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9"/>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9"/>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9"/>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9"/>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9"/>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9"/>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9"/>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9"/>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9"/>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9"/>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9"/>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9"/>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9"/>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9"/>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9"/>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9"/>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9"/>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9"/>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9"/>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9"/>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9"/>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9"/>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9"/>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9"/>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9"/>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9"/>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9"/>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9"/>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9"/>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9"/>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9"/>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9"/>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9"/>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9"/>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9"/>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9"/>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9"/>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9"/>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9"/>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9"/>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9"/>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9"/>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9"/>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9"/>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9"/>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9"/>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9"/>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9"/>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9"/>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9"/>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9"/>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9"/>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9"/>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9"/>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9"/>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9"/>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9"/>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9"/>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9"/>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9"/>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9"/>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9"/>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9"/>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9"/>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9"/>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9"/>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9"/>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9"/>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9"/>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9"/>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9"/>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9"/>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9"/>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9"/>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9"/>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9"/>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9"/>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9"/>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9"/>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9"/>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9"/>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9"/>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8" name="Google Shape;158;p9"/>
          <p:cNvSpPr txBox="1"/>
          <p:nvPr>
            <p:ph type="title"/>
          </p:nvPr>
        </p:nvSpPr>
        <p:spPr>
          <a:xfrm>
            <a:off x="747925" y="225025"/>
            <a:ext cx="6791700" cy="8574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1pPr>
            <a:lvl2pPr lvl="1"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2pPr>
            <a:lvl3pPr lvl="2"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3pPr>
            <a:lvl4pPr lvl="3"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4pPr>
            <a:lvl5pPr lvl="4"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5pPr>
            <a:lvl6pPr lvl="5"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6pPr>
            <a:lvl7pPr lvl="6"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7pPr>
            <a:lvl8pPr lvl="7"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8pPr>
            <a:lvl9pPr lvl="8"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9pPr>
          </a:lstStyle>
          <a:p/>
        </p:txBody>
      </p:sp>
      <p:sp>
        <p:nvSpPr>
          <p:cNvPr id="159" name="Google Shape;159;p9"/>
          <p:cNvSpPr txBox="1"/>
          <p:nvPr>
            <p:ph idx="1" type="body"/>
          </p:nvPr>
        </p:nvSpPr>
        <p:spPr>
          <a:xfrm>
            <a:off x="747925" y="1314900"/>
            <a:ext cx="6791700" cy="3610800"/>
          </a:xfrm>
          <a:prstGeom prst="rect">
            <a:avLst/>
          </a:prstGeom>
          <a:noFill/>
          <a:ln>
            <a:noFill/>
          </a:ln>
        </p:spPr>
        <p:txBody>
          <a:bodyPr anchorCtr="0" anchor="t" bIns="91425" lIns="91425" spcFirstLastPara="1" rIns="91425" wrap="square" tIns="91425">
            <a:noAutofit/>
          </a:bodyPr>
          <a:lstStyle>
            <a:lvl1pPr indent="-393700" lvl="0" marL="457200" marR="0" rtl="0" algn="l">
              <a:lnSpc>
                <a:spcPct val="100000"/>
              </a:lnSpc>
              <a:spcBef>
                <a:spcPts val="600"/>
              </a:spcBef>
              <a:spcAft>
                <a:spcPts val="0"/>
              </a:spcAft>
              <a:buClr>
                <a:schemeClr val="dk1"/>
              </a:buClr>
              <a:buSzPts val="2600"/>
              <a:buFont typeface="Dosis"/>
              <a:buChar char="✘"/>
              <a:defRPr b="0" i="0" sz="2600" u="none" cap="none" strike="noStrike">
                <a:solidFill>
                  <a:schemeClr val="dk1"/>
                </a:solidFill>
                <a:latin typeface="Dosis"/>
                <a:ea typeface="Dosis"/>
                <a:cs typeface="Dosis"/>
                <a:sym typeface="Dosis"/>
              </a:defRPr>
            </a:lvl1pPr>
            <a:lvl2pPr indent="-355600" lvl="1" marL="9144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2pPr>
            <a:lvl3pPr indent="-355600" lvl="2" marL="13716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3pPr>
            <a:lvl4pPr indent="-342900" lvl="3" marL="1828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4pPr>
            <a:lvl5pPr indent="-342900" lvl="4" marL="22860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5pPr>
            <a:lvl6pPr indent="-342900" lvl="5" marL="27432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6pPr>
            <a:lvl7pPr indent="-342900" lvl="6" marL="32004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7pPr>
            <a:lvl8pPr indent="-342900" lvl="7" marL="36576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8pPr>
            <a:lvl9pPr indent="-342900" lvl="8" marL="4114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9pPr>
          </a:lstStyle>
          <a:p/>
        </p:txBody>
      </p:sp>
      <p:sp>
        <p:nvSpPr>
          <p:cNvPr id="160" name="Google Shape;160;p9"/>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1"/>
          <p:cNvSpPr txBox="1"/>
          <p:nvPr>
            <p:ph type="ctrTitle"/>
          </p:nvPr>
        </p:nvSpPr>
        <p:spPr>
          <a:xfrm>
            <a:off x="1219200" y="1352550"/>
            <a:ext cx="6534000" cy="1159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800"/>
              <a:buNone/>
            </a:pPr>
            <a:r>
              <a:rPr lang="en-US"/>
              <a:t>Robots as manipulators in industry</a:t>
            </a:r>
            <a:endParaRPr b="1">
              <a:latin typeface="Dosis"/>
              <a:ea typeface="Dosis"/>
              <a:cs typeface="Dosis"/>
              <a:sym typeface="Dosis"/>
            </a:endParaRPr>
          </a:p>
        </p:txBody>
      </p:sp>
      <p:pic>
        <p:nvPicPr>
          <p:cNvPr descr="D:\DOWLODER\EU-Logo.jpg" id="311" name="Google Shape;311;p1"/>
          <p:cNvPicPr preferRelativeResize="0"/>
          <p:nvPr/>
        </p:nvPicPr>
        <p:blipFill rotWithShape="1">
          <a:blip r:embed="rId3">
            <a:alphaModFix/>
          </a:blip>
          <a:srcRect b="0" l="0" r="0" t="0"/>
          <a:stretch/>
        </p:blipFill>
        <p:spPr>
          <a:xfrm>
            <a:off x="0" y="0"/>
            <a:ext cx="3057525" cy="873231"/>
          </a:xfrm>
          <a:prstGeom prst="rect">
            <a:avLst/>
          </a:prstGeom>
          <a:noFill/>
          <a:ln>
            <a:noFill/>
          </a:ln>
        </p:spPr>
      </p:pic>
      <p:pic>
        <p:nvPicPr>
          <p:cNvPr descr="D:\DOWLODER\Projlog-DLP-lesspixels.png" id="312" name="Google Shape;312;p1"/>
          <p:cNvPicPr preferRelativeResize="0"/>
          <p:nvPr/>
        </p:nvPicPr>
        <p:blipFill rotWithShape="1">
          <a:blip r:embed="rId4">
            <a:alphaModFix/>
          </a:blip>
          <a:srcRect b="0" l="0" r="0" t="0"/>
          <a:stretch/>
        </p:blipFill>
        <p:spPr>
          <a:xfrm>
            <a:off x="5257800" y="209550"/>
            <a:ext cx="3214392" cy="70643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2"/>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graphicFrame>
        <p:nvGraphicFramePr>
          <p:cNvPr id="318" name="Google Shape;318;p2"/>
          <p:cNvGraphicFramePr/>
          <p:nvPr/>
        </p:nvGraphicFramePr>
        <p:xfrm>
          <a:off x="838200" y="1200150"/>
          <a:ext cx="3000000" cy="3000000"/>
        </p:xfrm>
        <a:graphic>
          <a:graphicData uri="http://schemas.openxmlformats.org/drawingml/2006/table">
            <a:tbl>
              <a:tblPr>
                <a:noFill/>
                <a:tableStyleId>{141E1CCA-A2BF-4B36-882D-6497D32928BD}</a:tableStyleId>
              </a:tblPr>
              <a:tblGrid>
                <a:gridCol w="1738325"/>
                <a:gridCol w="3824300"/>
              </a:tblGrid>
              <a:tr h="1224500">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Field</a:t>
                      </a:r>
                      <a:endParaRPr sz="1400" u="none" cap="none" strike="noStrike">
                        <a:solidFill>
                          <a:srgbClr val="181818"/>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Automation and robotics </a:t>
                      </a:r>
                      <a:endParaRPr sz="1400" u="none" cap="none" strike="noStrike">
                        <a:solidFill>
                          <a:srgbClr val="181818"/>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r>
              <a:tr h="1255400">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Chapter</a:t>
                      </a:r>
                      <a:endParaRPr sz="1400" u="none" cap="none" strike="noStrike">
                        <a:solidFill>
                          <a:srgbClr val="181818"/>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folHlink"/>
                    </a:solidFill>
                  </a:tcPr>
                </a:tc>
                <a:tc>
                  <a:txBody>
                    <a:bodyPr/>
                    <a:lstStyle/>
                    <a:p>
                      <a:pPr indent="0" lvl="0" marL="0" marR="0" rtl="0" algn="l">
                        <a:lnSpc>
                          <a:spcPct val="100000"/>
                        </a:lnSpc>
                        <a:spcBef>
                          <a:spcPts val="0"/>
                        </a:spcBef>
                        <a:spcAft>
                          <a:spcPts val="0"/>
                        </a:spcAft>
                        <a:buClr>
                          <a:schemeClr val="dk1"/>
                        </a:buClr>
                        <a:buSzPts val="2800"/>
                        <a:buFont typeface="Arial"/>
                        <a:buNone/>
                      </a:pPr>
                      <a:r>
                        <a:rPr b="1" i="1" lang="en-US" sz="2500">
                          <a:solidFill>
                            <a:srgbClr val="181818"/>
                          </a:solidFill>
                        </a:rPr>
                        <a:t>Application of industrial robots in the process of sorting workpieces</a:t>
                      </a:r>
                      <a:endParaRPr b="1" i="1" sz="2500">
                        <a:solidFill>
                          <a:srgbClr val="181818"/>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folHlink"/>
                    </a:solidFill>
                  </a:tcPr>
                </a:tc>
              </a:tr>
              <a:tr h="1253900">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Subtitle</a:t>
                      </a:r>
                      <a:endParaRPr sz="1400" u="none" cap="none" strike="noStrike">
                        <a:solidFill>
                          <a:srgbClr val="181818"/>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9900"/>
                    </a:solidFill>
                  </a:tcPr>
                </a:tc>
                <a:tc>
                  <a:txBody>
                    <a:bodyPr/>
                    <a:lstStyle/>
                    <a:p>
                      <a:pPr indent="0" lvl="0" marL="0" rtl="0" algn="l">
                        <a:spcBef>
                          <a:spcPts val="0"/>
                        </a:spcBef>
                        <a:spcAft>
                          <a:spcPts val="0"/>
                        </a:spcAft>
                        <a:buClr>
                          <a:schemeClr val="dk1"/>
                        </a:buClr>
                        <a:buSzPts val="2800"/>
                        <a:buFont typeface="Arial"/>
                        <a:buNone/>
                      </a:pPr>
                      <a:r>
                        <a:rPr b="1" i="1" lang="en-US" sz="2700">
                          <a:solidFill>
                            <a:srgbClr val="181818"/>
                          </a:solidFill>
                        </a:rPr>
                        <a:t>Robots as manipulators in industry</a:t>
                      </a:r>
                      <a:endParaRPr sz="1300" u="none" cap="none" strike="noStrike">
                        <a:solidFill>
                          <a:srgbClr val="181818"/>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9900"/>
                    </a:solidFill>
                  </a:tcPr>
                </a:tc>
              </a:tr>
            </a:tbl>
          </a:graphicData>
        </a:graphic>
      </p:graphicFrame>
      <p:pic>
        <p:nvPicPr>
          <p:cNvPr descr="D:\DOWLODER\EU-Logo.jpg" id="319" name="Google Shape;319;p2"/>
          <p:cNvPicPr preferRelativeResize="0"/>
          <p:nvPr/>
        </p:nvPicPr>
        <p:blipFill rotWithShape="1">
          <a:blip r:embed="rId3">
            <a:alphaModFix/>
          </a:blip>
          <a:srcRect b="0" l="0" r="0" t="0"/>
          <a:stretch/>
        </p:blipFill>
        <p:spPr>
          <a:xfrm>
            <a:off x="152400" y="133350"/>
            <a:ext cx="3057525" cy="873231"/>
          </a:xfrm>
          <a:prstGeom prst="rect">
            <a:avLst/>
          </a:prstGeom>
          <a:noFill/>
          <a:ln>
            <a:noFill/>
          </a:ln>
        </p:spPr>
      </p:pic>
      <p:pic>
        <p:nvPicPr>
          <p:cNvPr descr="D:\DOWLODER\Projlog-DLP-lesspixels.png" id="320" name="Google Shape;320;p2"/>
          <p:cNvPicPr preferRelativeResize="0"/>
          <p:nvPr/>
        </p:nvPicPr>
        <p:blipFill rotWithShape="1">
          <a:blip r:embed="rId4">
            <a:alphaModFix/>
          </a:blip>
          <a:srcRect b="0" l="0" r="0" t="0"/>
          <a:stretch/>
        </p:blipFill>
        <p:spPr>
          <a:xfrm>
            <a:off x="4191000" y="361950"/>
            <a:ext cx="3120485" cy="685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
          <p:cNvSpPr txBox="1"/>
          <p:nvPr>
            <p:ph type="title"/>
          </p:nvPr>
        </p:nvSpPr>
        <p:spPr>
          <a:xfrm>
            <a:off x="762000" y="266550"/>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t>BASICS – MEASUREMENT DEVICES</a:t>
            </a:r>
            <a:endParaRPr b="1">
              <a:latin typeface="Dosis"/>
              <a:ea typeface="Dosis"/>
              <a:cs typeface="Dosis"/>
              <a:sym typeface="Dosis"/>
            </a:endParaRPr>
          </a:p>
        </p:txBody>
      </p:sp>
      <p:sp>
        <p:nvSpPr>
          <p:cNvPr id="326" name="Google Shape;326;p3"/>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27" name="Google Shape;327;p3"/>
          <p:cNvSpPr txBox="1"/>
          <p:nvPr>
            <p:ph idx="1" type="body"/>
          </p:nvPr>
        </p:nvSpPr>
        <p:spPr>
          <a:xfrm>
            <a:off x="457200" y="1123950"/>
            <a:ext cx="6248400" cy="3886199"/>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US" sz="1600"/>
              <a:t>	       </a:t>
            </a:r>
            <a:r>
              <a:rPr lang="en-US" sz="1800"/>
              <a:t>Robots as manipulators in industry play a crucial role in automating various tasks, increasing efficiency, and improving overall productivity. These robots are designed to manipulate objects and perform tasks with precision, speed, and consistency. Here are some key aspects of how robots are used as manipulators in the industry:</a:t>
            </a:r>
            <a:endParaRPr sz="1800"/>
          </a:p>
          <a:p>
            <a:pPr indent="-387350" lvl="0" marL="457200" rtl="0" algn="l">
              <a:lnSpc>
                <a:spcPct val="100000"/>
              </a:lnSpc>
              <a:spcBef>
                <a:spcPts val="600"/>
              </a:spcBef>
              <a:spcAft>
                <a:spcPts val="0"/>
              </a:spcAft>
              <a:buSzPts val="2500"/>
              <a:buFont typeface="Noto Sans Symbols"/>
              <a:buChar char="⮚"/>
            </a:pPr>
            <a:r>
              <a:rPr lang="en-US" sz="1800"/>
              <a:t>Material Handling</a:t>
            </a:r>
            <a:endParaRPr/>
          </a:p>
          <a:p>
            <a:pPr indent="-387350" lvl="0" marL="457200" rtl="0" algn="l">
              <a:lnSpc>
                <a:spcPct val="100000"/>
              </a:lnSpc>
              <a:spcBef>
                <a:spcPts val="600"/>
              </a:spcBef>
              <a:spcAft>
                <a:spcPts val="0"/>
              </a:spcAft>
              <a:buSzPts val="2500"/>
              <a:buFont typeface="Noto Sans Symbols"/>
              <a:buChar char="⮚"/>
            </a:pPr>
            <a:r>
              <a:rPr lang="en-US" sz="1800"/>
              <a:t>Assembly Operations</a:t>
            </a:r>
            <a:endParaRPr/>
          </a:p>
          <a:p>
            <a:pPr indent="-387350" lvl="0" marL="457200" rtl="0" algn="l">
              <a:lnSpc>
                <a:spcPct val="100000"/>
              </a:lnSpc>
              <a:spcBef>
                <a:spcPts val="600"/>
              </a:spcBef>
              <a:spcAft>
                <a:spcPts val="0"/>
              </a:spcAft>
              <a:buSzPts val="2500"/>
              <a:buFont typeface="Noto Sans Symbols"/>
              <a:buChar char="⮚"/>
            </a:pPr>
            <a:r>
              <a:rPr lang="en-US" sz="1800"/>
              <a:t>Machine Tending</a:t>
            </a:r>
            <a:endParaRPr/>
          </a:p>
          <a:p>
            <a:pPr indent="-387350" lvl="0" marL="457200" rtl="0" algn="l">
              <a:lnSpc>
                <a:spcPct val="100000"/>
              </a:lnSpc>
              <a:spcBef>
                <a:spcPts val="600"/>
              </a:spcBef>
              <a:spcAft>
                <a:spcPts val="0"/>
              </a:spcAft>
              <a:buSzPts val="2500"/>
              <a:buFont typeface="Noto Sans Symbols"/>
              <a:buChar char="⮚"/>
            </a:pPr>
            <a:r>
              <a:rPr lang="en-US" sz="1800"/>
              <a:t>Quality Inspection</a:t>
            </a:r>
            <a:endParaRPr/>
          </a:p>
          <a:p>
            <a:pPr indent="-387350" lvl="0" marL="457200" rtl="0" algn="l">
              <a:lnSpc>
                <a:spcPct val="100000"/>
              </a:lnSpc>
              <a:spcBef>
                <a:spcPts val="600"/>
              </a:spcBef>
              <a:spcAft>
                <a:spcPts val="0"/>
              </a:spcAft>
              <a:buSzPts val="2500"/>
              <a:buFont typeface="Noto Sans Symbols"/>
              <a:buChar char="⮚"/>
            </a:pPr>
            <a:r>
              <a:rPr lang="en-US" sz="1800"/>
              <a:t>Collaborative Robotics</a:t>
            </a:r>
            <a:endParaRPr/>
          </a:p>
          <a:p>
            <a:pPr indent="-228600" lvl="0" marL="457200" rtl="0" algn="l">
              <a:lnSpc>
                <a:spcPct val="100000"/>
              </a:lnSpc>
              <a:spcBef>
                <a:spcPts val="600"/>
              </a:spcBef>
              <a:spcAft>
                <a:spcPts val="0"/>
              </a:spcAft>
              <a:buSzPts val="2500"/>
              <a:buFont typeface="Noto Sans Symbols"/>
              <a:buNone/>
            </a:pPr>
            <a:r>
              <a:t/>
            </a:r>
            <a:endParaRPr sz="1800"/>
          </a:p>
        </p:txBody>
      </p:sp>
      <p:pic>
        <p:nvPicPr>
          <p:cNvPr descr="D:\DOWLODER\Projlog-DLP-lesspixels.png" id="328" name="Google Shape;328;p3"/>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29" name="Google Shape;329;p3"/>
          <p:cNvPicPr preferRelativeResize="0"/>
          <p:nvPr/>
        </p:nvPicPr>
        <p:blipFill rotWithShape="1">
          <a:blip r:embed="rId4">
            <a:alphaModFix/>
          </a:blip>
          <a:srcRect b="0" l="0" r="0" t="0"/>
          <a:stretch/>
        </p:blipFill>
        <p:spPr>
          <a:xfrm>
            <a:off x="5257800" y="3943350"/>
            <a:ext cx="3057525" cy="87323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b="1" lang="en-US"/>
              <a:t>Material Handling</a:t>
            </a:r>
            <a:endParaRPr b="1">
              <a:latin typeface="Dosis"/>
              <a:ea typeface="Dosis"/>
              <a:cs typeface="Dosis"/>
              <a:sym typeface="Dosis"/>
            </a:endParaRPr>
          </a:p>
        </p:txBody>
      </p:sp>
      <p:sp>
        <p:nvSpPr>
          <p:cNvPr id="335" name="Google Shape;335;p4"/>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Projlog-DLP-lesspixels.png" id="336" name="Google Shape;336;p4"/>
          <p:cNvPicPr preferRelativeResize="0"/>
          <p:nvPr/>
        </p:nvPicPr>
        <p:blipFill rotWithShape="1">
          <a:blip r:embed="rId3">
            <a:alphaModFix/>
          </a:blip>
          <a:srcRect b="0" l="0" r="0" t="0"/>
          <a:stretch/>
        </p:blipFill>
        <p:spPr>
          <a:xfrm>
            <a:off x="4572000" y="376713"/>
            <a:ext cx="2520950" cy="554037"/>
          </a:xfrm>
          <a:prstGeom prst="rect">
            <a:avLst/>
          </a:prstGeom>
          <a:noFill/>
          <a:ln>
            <a:noFill/>
          </a:ln>
        </p:spPr>
      </p:pic>
      <p:pic>
        <p:nvPicPr>
          <p:cNvPr descr="D:\DOWLODER\EU-Logo.jpg" id="337" name="Google Shape;337;p4"/>
          <p:cNvPicPr preferRelativeResize="0"/>
          <p:nvPr/>
        </p:nvPicPr>
        <p:blipFill rotWithShape="1">
          <a:blip r:embed="rId4">
            <a:alphaModFix/>
          </a:blip>
          <a:srcRect b="0" l="0" r="0" t="0"/>
          <a:stretch/>
        </p:blipFill>
        <p:spPr>
          <a:xfrm>
            <a:off x="5867400" y="4270269"/>
            <a:ext cx="3057525" cy="873231"/>
          </a:xfrm>
          <a:prstGeom prst="rect">
            <a:avLst/>
          </a:prstGeom>
          <a:noFill/>
          <a:ln>
            <a:noFill/>
          </a:ln>
        </p:spPr>
      </p:pic>
      <p:sp>
        <p:nvSpPr>
          <p:cNvPr id="338" name="Google Shape;338;p4"/>
          <p:cNvSpPr/>
          <p:nvPr/>
        </p:nvSpPr>
        <p:spPr>
          <a:xfrm>
            <a:off x="838200" y="1200150"/>
            <a:ext cx="6172200" cy="314958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600" u="none" cap="none" strike="noStrike">
                <a:solidFill>
                  <a:srgbClr val="000000"/>
                </a:solidFill>
                <a:latin typeface="Dosis"/>
                <a:ea typeface="Dosis"/>
                <a:cs typeface="Dosis"/>
                <a:sym typeface="Dosis"/>
              </a:rPr>
              <a:t>         Material handling is a critical aspect of industrial processes, and robots are widely employed as manipulators in this domain. In material handling applications, robots play a crucial role in moving, transporting, and manipulating materials within a manufacturing or warehouse setting.</a:t>
            </a:r>
            <a:endParaRPr b="0" i="0" sz="1600" u="none" cap="none" strike="noStrike">
              <a:solidFill>
                <a:srgbClr val="000000"/>
              </a:solidFill>
              <a:latin typeface="Dosis"/>
              <a:ea typeface="Dosis"/>
              <a:cs typeface="Dosis"/>
              <a:sym typeface="Dosis"/>
            </a:endParaRPr>
          </a:p>
          <a:p>
            <a:pPr indent="-101600" lvl="0" marL="0" marR="0" rtl="0" algn="l">
              <a:lnSpc>
                <a:spcPct val="100000"/>
              </a:lnSpc>
              <a:spcBef>
                <a:spcPts val="800"/>
              </a:spcBef>
              <a:spcAft>
                <a:spcPts val="0"/>
              </a:spcAft>
              <a:buClr>
                <a:srgbClr val="000000"/>
              </a:buClr>
              <a:buSzPts val="1600"/>
              <a:buFont typeface="Noto Sans Symbols"/>
              <a:buChar char="⮚"/>
            </a:pPr>
            <a:r>
              <a:rPr b="1" i="0" lang="en-US" sz="1600" u="none" cap="none" strike="noStrike">
                <a:solidFill>
                  <a:srgbClr val="000000"/>
                </a:solidFill>
                <a:latin typeface="Dosis"/>
                <a:ea typeface="Dosis"/>
                <a:cs typeface="Dosis"/>
                <a:sym typeface="Dosis"/>
              </a:rPr>
              <a:t>Pick and Place Operations:</a:t>
            </a:r>
            <a:r>
              <a:rPr b="0" i="0" lang="en-US" sz="1600" u="none" cap="none" strike="noStrike">
                <a:solidFill>
                  <a:srgbClr val="000000"/>
                </a:solidFill>
                <a:latin typeface="Dosis"/>
                <a:ea typeface="Dosis"/>
                <a:cs typeface="Dosis"/>
                <a:sym typeface="Dosis"/>
              </a:rPr>
              <a:t> Robots are commonly used to pick up objects from one location and place them in another. This is widely applied in industries such as manufacturing, logistics, and warehouses.</a:t>
            </a:r>
            <a:endParaRPr/>
          </a:p>
          <a:p>
            <a:pPr indent="0" lvl="0" marL="0" marR="0" rtl="0" algn="l">
              <a:lnSpc>
                <a:spcPct val="100000"/>
              </a:lnSpc>
              <a:spcBef>
                <a:spcPts val="0"/>
              </a:spcBef>
              <a:spcAft>
                <a:spcPts val="0"/>
              </a:spcAft>
              <a:buClr>
                <a:srgbClr val="000000"/>
              </a:buClr>
              <a:buSzPts val="1600"/>
              <a:buFont typeface="Noto Sans Symbols"/>
              <a:buNone/>
            </a:pPr>
            <a:r>
              <a:t/>
            </a:r>
            <a:endParaRPr b="0" i="0" sz="1600" u="none" cap="none" strike="noStrike">
              <a:solidFill>
                <a:srgbClr val="000000"/>
              </a:solidFill>
              <a:latin typeface="Dosis"/>
              <a:ea typeface="Dosis"/>
              <a:cs typeface="Dosis"/>
              <a:sym typeface="Dosis"/>
            </a:endParaRPr>
          </a:p>
          <a:p>
            <a:pPr indent="-101600" lvl="0" marL="0" marR="0" rtl="0" algn="l">
              <a:lnSpc>
                <a:spcPct val="100000"/>
              </a:lnSpc>
              <a:spcBef>
                <a:spcPts val="0"/>
              </a:spcBef>
              <a:spcAft>
                <a:spcPts val="0"/>
              </a:spcAft>
              <a:buClr>
                <a:srgbClr val="000000"/>
              </a:buClr>
              <a:buSzPts val="1600"/>
              <a:buFont typeface="Noto Sans Symbols"/>
              <a:buChar char="⮚"/>
            </a:pPr>
            <a:r>
              <a:rPr b="1" i="0" lang="en-US" sz="1600" u="none" cap="none" strike="noStrike">
                <a:solidFill>
                  <a:srgbClr val="000000"/>
                </a:solidFill>
                <a:latin typeface="Dosis"/>
                <a:ea typeface="Dosis"/>
                <a:cs typeface="Dosis"/>
                <a:sym typeface="Dosis"/>
              </a:rPr>
              <a:t>Palletizing and Depalletizing:</a:t>
            </a:r>
            <a:r>
              <a:rPr b="0" i="0" lang="en-US" sz="1600" u="none" cap="none" strike="noStrike">
                <a:solidFill>
                  <a:srgbClr val="000000"/>
                </a:solidFill>
                <a:latin typeface="Dosis"/>
                <a:ea typeface="Dosis"/>
                <a:cs typeface="Dosis"/>
                <a:sym typeface="Dosis"/>
              </a:rPr>
              <a:t> Industrial robots can efficiently stack and unstack items on pallets, which is particularly useful in the packaging and shipping sectors.</a:t>
            </a:r>
            <a:endParaRPr/>
          </a:p>
          <a:p>
            <a:pPr indent="0" lvl="0" marL="0" marR="0" rtl="0" algn="l">
              <a:lnSpc>
                <a:spcPct val="100000"/>
              </a:lnSpc>
              <a:spcBef>
                <a:spcPts val="0"/>
              </a:spcBef>
              <a:spcAft>
                <a:spcPts val="0"/>
              </a:spcAft>
              <a:buNone/>
            </a:pPr>
            <a:r>
              <a:t/>
            </a:r>
            <a:endParaRPr b="0" i="0" sz="1600" u="none" cap="none" strike="noStrike">
              <a:solidFill>
                <a:srgbClr val="000000"/>
              </a:solidFill>
              <a:latin typeface="Dosis"/>
              <a:ea typeface="Dosis"/>
              <a:cs typeface="Dosis"/>
              <a:sym typeface="Dosi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5"/>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b="1" lang="en-US"/>
              <a:t>Assembly Operations</a:t>
            </a:r>
            <a:endParaRPr b="1">
              <a:latin typeface="Sniglet"/>
              <a:ea typeface="Sniglet"/>
              <a:cs typeface="Sniglet"/>
              <a:sym typeface="Sniglet"/>
            </a:endParaRPr>
          </a:p>
        </p:txBody>
      </p:sp>
      <p:sp>
        <p:nvSpPr>
          <p:cNvPr id="344" name="Google Shape;344;p5"/>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45" name="Google Shape;345;p5"/>
          <p:cNvSpPr/>
          <p:nvPr/>
        </p:nvSpPr>
        <p:spPr>
          <a:xfrm>
            <a:off x="762000" y="1047750"/>
            <a:ext cx="6096000" cy="30469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600" u="none" cap="none" strike="noStrike">
                <a:solidFill>
                  <a:srgbClr val="000000"/>
                </a:solidFill>
                <a:latin typeface="Dosis"/>
                <a:ea typeface="Dosis"/>
                <a:cs typeface="Dosis"/>
                <a:sym typeface="Dosis"/>
              </a:rPr>
              <a:t>         Assembly operations in manufacturing involve the process of putting together individual components to create a finished product. Robots, serving as manipulators, play a vital role in automating assembly tasks. Here are key aspects of how robots are used in assembly operations within the industry:</a:t>
            </a:r>
            <a:endParaRPr/>
          </a:p>
          <a:p>
            <a:pPr indent="0" lvl="0" marL="0" marR="0" rtl="0" algn="l">
              <a:lnSpc>
                <a:spcPct val="100000"/>
              </a:lnSpc>
              <a:spcBef>
                <a:spcPts val="0"/>
              </a:spcBef>
              <a:spcAft>
                <a:spcPts val="0"/>
              </a:spcAft>
              <a:buNone/>
            </a:pPr>
            <a:r>
              <a:t/>
            </a:r>
            <a:endParaRPr b="0" i="0" sz="1600" u="none" cap="none" strike="noStrike">
              <a:solidFill>
                <a:srgbClr val="000000"/>
              </a:solidFill>
              <a:latin typeface="Dosis"/>
              <a:ea typeface="Dosis"/>
              <a:cs typeface="Dosis"/>
              <a:sym typeface="Dosis"/>
            </a:endParaRPr>
          </a:p>
          <a:p>
            <a:pPr indent="-101600" lvl="0" marL="0" marR="0" rtl="0" algn="l">
              <a:lnSpc>
                <a:spcPct val="100000"/>
              </a:lnSpc>
              <a:spcBef>
                <a:spcPts val="0"/>
              </a:spcBef>
              <a:spcAft>
                <a:spcPts val="0"/>
              </a:spcAft>
              <a:buClr>
                <a:srgbClr val="000000"/>
              </a:buClr>
              <a:buSzPts val="1600"/>
              <a:buFont typeface="Noto Sans Symbols"/>
              <a:buChar char="⮚"/>
            </a:pPr>
            <a:r>
              <a:rPr b="1" i="0" lang="en-US" sz="1600" u="none" cap="none" strike="noStrike">
                <a:solidFill>
                  <a:srgbClr val="000000"/>
                </a:solidFill>
                <a:latin typeface="Dosis"/>
                <a:ea typeface="Dosis"/>
                <a:cs typeface="Dosis"/>
                <a:sym typeface="Dosis"/>
              </a:rPr>
              <a:t>Part Assembly:</a:t>
            </a:r>
            <a:r>
              <a:rPr b="0" i="0" lang="en-US" sz="1600" u="none" cap="none" strike="noStrike">
                <a:solidFill>
                  <a:srgbClr val="000000"/>
                </a:solidFill>
                <a:latin typeface="Dosis"/>
                <a:ea typeface="Dosis"/>
                <a:cs typeface="Dosis"/>
                <a:sym typeface="Dosis"/>
              </a:rPr>
              <a:t> Robots are employed to assemble components in manufacturing processes. They can perform repetitive and intricate assembly tasks with high accuracy.</a:t>
            </a:r>
            <a:endParaRPr/>
          </a:p>
          <a:p>
            <a:pPr indent="0" lvl="0" marL="0" marR="0" rtl="0" algn="l">
              <a:lnSpc>
                <a:spcPct val="100000"/>
              </a:lnSpc>
              <a:spcBef>
                <a:spcPts val="0"/>
              </a:spcBef>
              <a:spcAft>
                <a:spcPts val="0"/>
              </a:spcAft>
              <a:buNone/>
            </a:pPr>
            <a:r>
              <a:t/>
            </a:r>
            <a:endParaRPr b="0" i="0" sz="1600" u="none" cap="none" strike="noStrike">
              <a:solidFill>
                <a:srgbClr val="000000"/>
              </a:solidFill>
              <a:latin typeface="Dosis"/>
              <a:ea typeface="Dosis"/>
              <a:cs typeface="Dosis"/>
              <a:sym typeface="Dosis"/>
            </a:endParaRPr>
          </a:p>
          <a:p>
            <a:pPr indent="-101600" lvl="0" marL="0" marR="0" rtl="0" algn="l">
              <a:lnSpc>
                <a:spcPct val="100000"/>
              </a:lnSpc>
              <a:spcBef>
                <a:spcPts val="0"/>
              </a:spcBef>
              <a:spcAft>
                <a:spcPts val="0"/>
              </a:spcAft>
              <a:buClr>
                <a:srgbClr val="000000"/>
              </a:buClr>
              <a:buSzPts val="1600"/>
              <a:buFont typeface="Noto Sans Symbols"/>
              <a:buChar char="⮚"/>
            </a:pPr>
            <a:r>
              <a:rPr b="1" i="0" lang="en-US" sz="1600" u="none" cap="none" strike="noStrike">
                <a:solidFill>
                  <a:srgbClr val="000000"/>
                </a:solidFill>
                <a:latin typeface="Dosis"/>
                <a:ea typeface="Dosis"/>
                <a:cs typeface="Dosis"/>
                <a:sym typeface="Dosis"/>
              </a:rPr>
              <a:t>Welding and Joining:</a:t>
            </a:r>
            <a:r>
              <a:rPr b="0" i="0" lang="en-US" sz="1600" u="none" cap="none" strike="noStrike">
                <a:solidFill>
                  <a:srgbClr val="000000"/>
                </a:solidFill>
                <a:latin typeface="Dosis"/>
                <a:ea typeface="Dosis"/>
                <a:cs typeface="Dosis"/>
                <a:sym typeface="Dosis"/>
              </a:rPr>
              <a:t> Industrial robots are often used for welding and other joining processes in automotive, aerospace, and metal fabrication industries.</a:t>
            </a:r>
            <a:endParaRPr b="0" i="0" sz="1600" u="none" cap="none" strike="noStrike">
              <a:solidFill>
                <a:srgbClr val="000000"/>
              </a:solidFill>
              <a:latin typeface="Dosis"/>
              <a:ea typeface="Dosis"/>
              <a:cs typeface="Dosis"/>
              <a:sym typeface="Dosis"/>
            </a:endParaRPr>
          </a:p>
        </p:txBody>
      </p:sp>
      <p:pic>
        <p:nvPicPr>
          <p:cNvPr descr="D:\DOWLODER\Projlog-DLP-lesspixels.png" id="346" name="Google Shape;346;p5"/>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47" name="Google Shape;347;p5"/>
          <p:cNvPicPr preferRelativeResize="0"/>
          <p:nvPr/>
        </p:nvPicPr>
        <p:blipFill rotWithShape="1">
          <a:blip r:embed="rId4">
            <a:alphaModFix/>
          </a:blip>
          <a:srcRect b="0" l="0" r="0" t="0"/>
          <a:stretch/>
        </p:blipFill>
        <p:spPr>
          <a:xfrm>
            <a:off x="6619875" y="4248150"/>
            <a:ext cx="2524125" cy="72089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6"/>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b="1" lang="en-US"/>
              <a:t>Machine Tending</a:t>
            </a:r>
            <a:endParaRPr b="1" i="1">
              <a:latin typeface="Dosis"/>
              <a:ea typeface="Dosis"/>
              <a:cs typeface="Dosis"/>
              <a:sym typeface="Dosis"/>
            </a:endParaRPr>
          </a:p>
        </p:txBody>
      </p:sp>
      <p:sp>
        <p:nvSpPr>
          <p:cNvPr id="353" name="Google Shape;353;p6"/>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54" name="Google Shape;354;p6"/>
          <p:cNvSpPr/>
          <p:nvPr/>
        </p:nvSpPr>
        <p:spPr>
          <a:xfrm>
            <a:off x="762000" y="1200150"/>
            <a:ext cx="6324600" cy="25661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0" i="0" lang="en-US" sz="1600" u="none" cap="none" strike="noStrike">
                <a:solidFill>
                  <a:srgbClr val="000000"/>
                </a:solidFill>
                <a:latin typeface="Dosis"/>
                <a:ea typeface="Dosis"/>
                <a:cs typeface="Dosis"/>
                <a:sym typeface="Dosis"/>
              </a:rPr>
              <a:t>       Machine tending refers to the process of loading and unloading parts into and from machine tools such as CNC (Computer Numerical Control) machines. Robots used as manipulators in machine tending operations play a crucial role in automating this task, enhancing efficiency, and reducing the need for manual labor. Here are key aspects of how robots are utilized in machine tending within the industry:</a:t>
            </a:r>
            <a:endParaRPr b="0" i="0" sz="1600" u="none" cap="none" strike="noStrike">
              <a:solidFill>
                <a:srgbClr val="000000"/>
              </a:solidFill>
              <a:latin typeface="Dosis"/>
              <a:ea typeface="Dosis"/>
              <a:cs typeface="Dosis"/>
              <a:sym typeface="Dosis"/>
            </a:endParaRPr>
          </a:p>
          <a:p>
            <a:pPr indent="-101600" lvl="0" marL="0" marR="0" rtl="0" algn="l">
              <a:lnSpc>
                <a:spcPct val="107000"/>
              </a:lnSpc>
              <a:spcBef>
                <a:spcPts val="800"/>
              </a:spcBef>
              <a:spcAft>
                <a:spcPts val="0"/>
              </a:spcAft>
              <a:buClr>
                <a:srgbClr val="000000"/>
              </a:buClr>
              <a:buSzPts val="1600"/>
              <a:buFont typeface="Noto Sans Symbols"/>
              <a:buChar char="⮚"/>
            </a:pPr>
            <a:r>
              <a:rPr b="1" i="0" lang="en-US" sz="1600" u="none" cap="none" strike="noStrike">
                <a:solidFill>
                  <a:srgbClr val="000000"/>
                </a:solidFill>
                <a:latin typeface="Dosis"/>
                <a:ea typeface="Dosis"/>
                <a:cs typeface="Dosis"/>
                <a:sym typeface="Dosis"/>
              </a:rPr>
              <a:t>CNC Machine Loading/Unloading:</a:t>
            </a:r>
            <a:r>
              <a:rPr b="0" i="0" lang="en-US" sz="1600" u="none" cap="none" strike="noStrike">
                <a:solidFill>
                  <a:srgbClr val="000000"/>
                </a:solidFill>
                <a:latin typeface="Dosis"/>
                <a:ea typeface="Dosis"/>
                <a:cs typeface="Dosis"/>
                <a:sym typeface="Dosis"/>
              </a:rPr>
              <a:t> Robots can be used to load and unload materials into CNC machines, improving the efficiency of machining processes and reducing downtime.</a:t>
            </a:r>
            <a:endParaRPr b="0" i="0" sz="1600" u="none" cap="none" strike="noStrike">
              <a:solidFill>
                <a:srgbClr val="000000"/>
              </a:solidFill>
              <a:latin typeface="Dosis"/>
              <a:ea typeface="Dosis"/>
              <a:cs typeface="Dosis"/>
              <a:sym typeface="Dosis"/>
            </a:endParaRPr>
          </a:p>
        </p:txBody>
      </p:sp>
      <p:pic>
        <p:nvPicPr>
          <p:cNvPr descr="D:\DOWLODER\Projlog-DLP-lesspixels.png" id="355" name="Google Shape;355;p6"/>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56" name="Google Shape;356;p6"/>
          <p:cNvPicPr preferRelativeResize="0"/>
          <p:nvPr/>
        </p:nvPicPr>
        <p:blipFill rotWithShape="1">
          <a:blip r:embed="rId4">
            <a:alphaModFix/>
          </a:blip>
          <a:srcRect b="0" l="0" r="0" t="0"/>
          <a:stretch/>
        </p:blipFill>
        <p:spPr>
          <a:xfrm>
            <a:off x="5257800" y="3943350"/>
            <a:ext cx="3057525" cy="87323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7"/>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t>CAPACITIVE TRANSDUCERS</a:t>
            </a:r>
            <a:endParaRPr b="1" i="1">
              <a:latin typeface="Dosis"/>
              <a:ea typeface="Dosis"/>
              <a:cs typeface="Dosis"/>
              <a:sym typeface="Dosis"/>
            </a:endParaRPr>
          </a:p>
        </p:txBody>
      </p:sp>
      <p:sp>
        <p:nvSpPr>
          <p:cNvPr id="362" name="Google Shape;362;p7"/>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63" name="Google Shape;363;p7"/>
          <p:cNvSpPr/>
          <p:nvPr/>
        </p:nvSpPr>
        <p:spPr>
          <a:xfrm>
            <a:off x="762000" y="1200150"/>
            <a:ext cx="6324600" cy="1653466"/>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0" i="0" lang="en-US" sz="1600" u="none" cap="none" strike="noStrike">
                <a:solidFill>
                  <a:srgbClr val="000000"/>
                </a:solidFill>
                <a:latin typeface="Dosis"/>
                <a:ea typeface="Dosis"/>
                <a:cs typeface="Dosis"/>
                <a:sym typeface="Dosis"/>
              </a:rPr>
              <a:t>         Collaborative Robotics, often referred to as cobotics, is a field of robotics that focuses on the development of robots that can work alongside humans in a shared workspace. Unlike traditional industrial robots that are often confined to cages for safety reasons, collaborative robots are designed to interact with humans in a way that is safe, efficient, and supportive. Here are some key aspects of how robots are used as manipulators in the industry:</a:t>
            </a:r>
            <a:endParaRPr/>
          </a:p>
        </p:txBody>
      </p:sp>
      <p:pic>
        <p:nvPicPr>
          <p:cNvPr descr="D:\DOWLODER\Projlog-DLP-lesspixels.png" id="364" name="Google Shape;364;p7"/>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65" name="Google Shape;365;p7"/>
          <p:cNvPicPr preferRelativeResize="0"/>
          <p:nvPr/>
        </p:nvPicPr>
        <p:blipFill rotWithShape="1">
          <a:blip r:embed="rId4">
            <a:alphaModFix/>
          </a:blip>
          <a:srcRect b="0" l="0" r="0" t="0"/>
          <a:stretch/>
        </p:blipFill>
        <p:spPr>
          <a:xfrm>
            <a:off x="4953000" y="3943350"/>
            <a:ext cx="3057525" cy="87323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8"/>
          <p:cNvSpPr txBox="1"/>
          <p:nvPr>
            <p:ph idx="4294967295" type="ctrTitle"/>
          </p:nvPr>
        </p:nvSpPr>
        <p:spPr>
          <a:xfrm>
            <a:off x="3657038" y="1073100"/>
            <a:ext cx="3229200" cy="11598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accent1"/>
              </a:buClr>
              <a:buSzPts val="1800"/>
              <a:buFont typeface="Sniglet"/>
              <a:buNone/>
            </a:pPr>
            <a:r>
              <a:rPr b="0" i="0" lang="en-US" sz="6000" u="none" cap="none" strike="noStrike">
                <a:solidFill>
                  <a:schemeClr val="accent1"/>
                </a:solidFill>
                <a:latin typeface="Sniglet"/>
                <a:ea typeface="Sniglet"/>
                <a:cs typeface="Sniglet"/>
                <a:sym typeface="Sniglet"/>
              </a:rPr>
              <a:t>THANKS!</a:t>
            </a:r>
            <a:endParaRPr b="0" i="0" sz="6000" u="none" cap="none" strike="noStrike">
              <a:solidFill>
                <a:schemeClr val="accent1"/>
              </a:solidFill>
              <a:latin typeface="Sniglet"/>
              <a:ea typeface="Sniglet"/>
              <a:cs typeface="Sniglet"/>
              <a:sym typeface="Sniglet"/>
            </a:endParaRPr>
          </a:p>
        </p:txBody>
      </p:sp>
      <p:sp>
        <p:nvSpPr>
          <p:cNvPr id="371" name="Google Shape;371;p8"/>
          <p:cNvSpPr txBox="1"/>
          <p:nvPr>
            <p:ph idx="4294967295" type="body"/>
          </p:nvPr>
        </p:nvSpPr>
        <p:spPr>
          <a:xfrm>
            <a:off x="3657038" y="2119105"/>
            <a:ext cx="3229200" cy="2461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2600"/>
              <a:buNone/>
            </a:pPr>
            <a:r>
              <a:rPr b="1" lang="en-US" sz="3600"/>
              <a:t>Any questions?</a:t>
            </a:r>
            <a:endParaRPr/>
          </a:p>
        </p:txBody>
      </p:sp>
      <p:sp>
        <p:nvSpPr>
          <p:cNvPr id="372" name="Google Shape;372;p8"/>
          <p:cNvSpPr/>
          <p:nvPr/>
        </p:nvSpPr>
        <p:spPr>
          <a:xfrm>
            <a:off x="2257757" y="1402659"/>
            <a:ext cx="1180108" cy="1089975"/>
          </a:xfrm>
          <a:custGeom>
            <a:rect b="b" l="l" r="r" t="t"/>
            <a:pathLst>
              <a:path extrusionOk="0" h="15890" w="17204">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3C78D8"/>
              </a:solidFill>
              <a:latin typeface="Arial"/>
              <a:ea typeface="Arial"/>
              <a:cs typeface="Arial"/>
              <a:sym typeface="Arial"/>
            </a:endParaRPr>
          </a:p>
        </p:txBody>
      </p:sp>
      <p:sp>
        <p:nvSpPr>
          <p:cNvPr id="373" name="Google Shape;373;p8"/>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US"/>
              <a:t>‹#›</a:t>
            </a:fld>
            <a:endParaRPr/>
          </a:p>
        </p:txBody>
      </p:sp>
      <p:pic>
        <p:nvPicPr>
          <p:cNvPr descr="D:\DOWLODER\Projlog-DLP-lesspixels.png" id="374" name="Google Shape;374;p8"/>
          <p:cNvPicPr preferRelativeResize="0"/>
          <p:nvPr/>
        </p:nvPicPr>
        <p:blipFill rotWithShape="1">
          <a:blip r:embed="rId3">
            <a:alphaModFix/>
          </a:blip>
          <a:srcRect b="0" l="0" r="0" t="0"/>
          <a:stretch/>
        </p:blipFill>
        <p:spPr>
          <a:xfrm>
            <a:off x="3276599" y="361950"/>
            <a:ext cx="3120491" cy="685800"/>
          </a:xfrm>
          <a:prstGeom prst="rect">
            <a:avLst/>
          </a:prstGeom>
          <a:noFill/>
          <a:ln>
            <a:noFill/>
          </a:ln>
        </p:spPr>
      </p:pic>
      <p:pic>
        <p:nvPicPr>
          <p:cNvPr descr="D:\DOWLODER\EU-Logo.jpg" id="375" name="Google Shape;375;p8"/>
          <p:cNvPicPr preferRelativeResize="0"/>
          <p:nvPr/>
        </p:nvPicPr>
        <p:blipFill rotWithShape="1">
          <a:blip r:embed="rId4">
            <a:alphaModFix/>
          </a:blip>
          <a:srcRect b="0" l="0" r="0" t="0"/>
          <a:stretch/>
        </p:blipFill>
        <p:spPr>
          <a:xfrm>
            <a:off x="2971800" y="3790950"/>
            <a:ext cx="3057525" cy="87323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ILIC</dc:creator>
</cp:coreProperties>
</file>