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y="5143500" cx="9144000"/>
  <p:notesSz cx="6858000" cy="9144000"/>
  <p:embeddedFontLst>
    <p:embeddedFont>
      <p:font typeface="Sniglet"/>
      <p:regular r:id="rId19"/>
    </p:embeddedFont>
    <p:embeddedFont>
      <p:font typeface="Dosis"/>
      <p:regular r:id="rId20"/>
      <p:bold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22" roundtripDataSignature="AMtx7mg2wjpBl4qMOKtlI6zcVDu9FS/0A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FC4A5ED-41BB-48C5-AB49-DB1C8D9CB7FD}">
  <a:tblStyle styleId="{5FC4A5ED-41BB-48C5-AB49-DB1C8D9CB7FD}"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Dosis-regular.fntdata"/><Relationship Id="rId11" Type="http://schemas.openxmlformats.org/officeDocument/2006/relationships/slide" Target="slides/slide5.xml"/><Relationship Id="rId22" Type="http://customschemas.google.com/relationships/presentationmetadata" Target="metadata"/><Relationship Id="rId10" Type="http://schemas.openxmlformats.org/officeDocument/2006/relationships/slide" Target="slides/slide4.xml"/><Relationship Id="rId21" Type="http://schemas.openxmlformats.org/officeDocument/2006/relationships/font" Target="fonts/Dosis-bold.fntdata"/><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font" Target="fonts/Sniglet-regular.fntdata"/><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8" name="Google Shape;30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3" name="Google Shape;323;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4" name="Google Shape;334;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3" name="Google Shape;343;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3" name="Google Shape;353;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3" name="Google Shape;363;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3" name="Google Shape;373;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3" name="Google Shape;383;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3" name="Google Shape;393;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2" name="Google Shape;402;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161" name="Shape 161"/>
        <p:cNvGrpSpPr/>
        <p:nvPr/>
      </p:nvGrpSpPr>
      <p:grpSpPr>
        <a:xfrm>
          <a:off x="0" y="0"/>
          <a:ext cx="0" cy="0"/>
          <a:chOff x="0" y="0"/>
          <a:chExt cx="0" cy="0"/>
        </a:xfrm>
      </p:grpSpPr>
      <p:sp>
        <p:nvSpPr>
          <p:cNvPr id="162" name="Google Shape;162;p14"/>
          <p:cNvSpPr txBox="1"/>
          <p:nvPr>
            <p:ph type="ctrTitle"/>
          </p:nvPr>
        </p:nvSpPr>
        <p:spPr>
          <a:xfrm>
            <a:off x="2305100" y="1161050"/>
            <a:ext cx="6153000" cy="11598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dk2"/>
              </a:buClr>
              <a:buSzPts val="4800"/>
              <a:buNone/>
              <a:defRPr b="0" sz="4800">
                <a:solidFill>
                  <a:schemeClr val="dk2"/>
                </a:solidFill>
              </a:defRPr>
            </a:lvl1pPr>
            <a:lvl2pPr lvl="1" algn="r">
              <a:lnSpc>
                <a:spcPct val="100000"/>
              </a:lnSpc>
              <a:spcBef>
                <a:spcPts val="0"/>
              </a:spcBef>
              <a:spcAft>
                <a:spcPts val="0"/>
              </a:spcAft>
              <a:buClr>
                <a:schemeClr val="dk2"/>
              </a:buClr>
              <a:buSzPts val="4800"/>
              <a:buNone/>
              <a:defRPr b="0" sz="4800">
                <a:solidFill>
                  <a:schemeClr val="dk2"/>
                </a:solidFill>
              </a:defRPr>
            </a:lvl2pPr>
            <a:lvl3pPr lvl="2" algn="r">
              <a:lnSpc>
                <a:spcPct val="100000"/>
              </a:lnSpc>
              <a:spcBef>
                <a:spcPts val="0"/>
              </a:spcBef>
              <a:spcAft>
                <a:spcPts val="0"/>
              </a:spcAft>
              <a:buClr>
                <a:schemeClr val="dk2"/>
              </a:buClr>
              <a:buSzPts val="4800"/>
              <a:buNone/>
              <a:defRPr b="0" sz="4800">
                <a:solidFill>
                  <a:schemeClr val="dk2"/>
                </a:solidFill>
              </a:defRPr>
            </a:lvl3pPr>
            <a:lvl4pPr lvl="3" algn="r">
              <a:lnSpc>
                <a:spcPct val="100000"/>
              </a:lnSpc>
              <a:spcBef>
                <a:spcPts val="0"/>
              </a:spcBef>
              <a:spcAft>
                <a:spcPts val="0"/>
              </a:spcAft>
              <a:buClr>
                <a:schemeClr val="dk2"/>
              </a:buClr>
              <a:buSzPts val="4800"/>
              <a:buNone/>
              <a:defRPr b="0" sz="4800">
                <a:solidFill>
                  <a:schemeClr val="dk2"/>
                </a:solidFill>
              </a:defRPr>
            </a:lvl4pPr>
            <a:lvl5pPr lvl="4" algn="r">
              <a:lnSpc>
                <a:spcPct val="100000"/>
              </a:lnSpc>
              <a:spcBef>
                <a:spcPts val="0"/>
              </a:spcBef>
              <a:spcAft>
                <a:spcPts val="0"/>
              </a:spcAft>
              <a:buClr>
                <a:schemeClr val="dk2"/>
              </a:buClr>
              <a:buSzPts val="4800"/>
              <a:buNone/>
              <a:defRPr b="0" sz="4800">
                <a:solidFill>
                  <a:schemeClr val="dk2"/>
                </a:solidFill>
              </a:defRPr>
            </a:lvl5pPr>
            <a:lvl6pPr lvl="5" algn="r">
              <a:lnSpc>
                <a:spcPct val="100000"/>
              </a:lnSpc>
              <a:spcBef>
                <a:spcPts val="0"/>
              </a:spcBef>
              <a:spcAft>
                <a:spcPts val="0"/>
              </a:spcAft>
              <a:buClr>
                <a:schemeClr val="dk2"/>
              </a:buClr>
              <a:buSzPts val="4800"/>
              <a:buNone/>
              <a:defRPr b="0" sz="4800">
                <a:solidFill>
                  <a:schemeClr val="dk2"/>
                </a:solidFill>
              </a:defRPr>
            </a:lvl6pPr>
            <a:lvl7pPr lvl="6" algn="r">
              <a:lnSpc>
                <a:spcPct val="100000"/>
              </a:lnSpc>
              <a:spcBef>
                <a:spcPts val="0"/>
              </a:spcBef>
              <a:spcAft>
                <a:spcPts val="0"/>
              </a:spcAft>
              <a:buClr>
                <a:schemeClr val="dk2"/>
              </a:buClr>
              <a:buSzPts val="4800"/>
              <a:buNone/>
              <a:defRPr b="0" sz="4800">
                <a:solidFill>
                  <a:schemeClr val="dk2"/>
                </a:solidFill>
              </a:defRPr>
            </a:lvl7pPr>
            <a:lvl8pPr lvl="7" algn="r">
              <a:lnSpc>
                <a:spcPct val="100000"/>
              </a:lnSpc>
              <a:spcBef>
                <a:spcPts val="0"/>
              </a:spcBef>
              <a:spcAft>
                <a:spcPts val="0"/>
              </a:spcAft>
              <a:buClr>
                <a:schemeClr val="dk2"/>
              </a:buClr>
              <a:buSzPts val="4800"/>
              <a:buNone/>
              <a:defRPr b="0" sz="4800">
                <a:solidFill>
                  <a:schemeClr val="dk2"/>
                </a:solidFill>
              </a:defRPr>
            </a:lvl8pPr>
            <a:lvl9pPr lvl="8" algn="r">
              <a:lnSpc>
                <a:spcPct val="100000"/>
              </a:lnSpc>
              <a:spcBef>
                <a:spcPts val="0"/>
              </a:spcBef>
              <a:spcAft>
                <a:spcPts val="0"/>
              </a:spcAft>
              <a:buClr>
                <a:schemeClr val="dk2"/>
              </a:buClr>
              <a:buSzPts val="4800"/>
              <a:buNone/>
              <a:defRPr b="0" sz="4800">
                <a:solidFill>
                  <a:schemeClr val="dk2"/>
                </a:solidFill>
              </a:defRPr>
            </a:lvl9pPr>
          </a:lstStyle>
          <a:p/>
        </p:txBody>
      </p:sp>
      <p:sp>
        <p:nvSpPr>
          <p:cNvPr id="163" name="Google Shape;163;p14"/>
          <p:cNvSpPr/>
          <p:nvPr/>
        </p:nvSpPr>
        <p:spPr>
          <a:xfrm>
            <a:off x="723692" y="4220091"/>
            <a:ext cx="794875" cy="985737"/>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4" name="Google Shape;164;p14"/>
          <p:cNvSpPr/>
          <p:nvPr/>
        </p:nvSpPr>
        <p:spPr>
          <a:xfrm>
            <a:off x="-58319" y="3053287"/>
            <a:ext cx="782014" cy="890356"/>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5" name="Google Shape;165;p14"/>
          <p:cNvSpPr/>
          <p:nvPr/>
        </p:nvSpPr>
        <p:spPr>
          <a:xfrm>
            <a:off x="4025101" y="3422420"/>
            <a:ext cx="370865" cy="809588"/>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6" name="Google Shape;166;p14"/>
          <p:cNvSpPr/>
          <p:nvPr/>
        </p:nvSpPr>
        <p:spPr>
          <a:xfrm>
            <a:off x="3078045" y="3128354"/>
            <a:ext cx="730671" cy="895811"/>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7" name="Google Shape;167;p14"/>
          <p:cNvSpPr/>
          <p:nvPr/>
        </p:nvSpPr>
        <p:spPr>
          <a:xfrm>
            <a:off x="5401648" y="3285712"/>
            <a:ext cx="805934" cy="75083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8" name="Google Shape;168;p14"/>
          <p:cNvSpPr/>
          <p:nvPr/>
        </p:nvSpPr>
        <p:spPr>
          <a:xfrm>
            <a:off x="8364459" y="3346843"/>
            <a:ext cx="873792" cy="600260"/>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69" name="Google Shape;169;p14"/>
          <p:cNvSpPr/>
          <p:nvPr/>
        </p:nvSpPr>
        <p:spPr>
          <a:xfrm>
            <a:off x="4551116" y="3125540"/>
            <a:ext cx="657208" cy="679227"/>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0" name="Google Shape;170;p14"/>
          <p:cNvSpPr/>
          <p:nvPr/>
        </p:nvSpPr>
        <p:spPr>
          <a:xfrm>
            <a:off x="4419881" y="3994834"/>
            <a:ext cx="919681" cy="950908"/>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1" name="Google Shape;171;p14"/>
          <p:cNvSpPr/>
          <p:nvPr/>
        </p:nvSpPr>
        <p:spPr>
          <a:xfrm>
            <a:off x="2644912" y="4036538"/>
            <a:ext cx="890356" cy="7068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2" name="Google Shape;172;p14"/>
          <p:cNvSpPr/>
          <p:nvPr/>
        </p:nvSpPr>
        <p:spPr>
          <a:xfrm>
            <a:off x="2116542" y="3186156"/>
            <a:ext cx="829755" cy="780163"/>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3" name="Google Shape;173;p14"/>
          <p:cNvSpPr/>
          <p:nvPr/>
        </p:nvSpPr>
        <p:spPr>
          <a:xfrm>
            <a:off x="1347361" y="3186147"/>
            <a:ext cx="599146" cy="706812"/>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4" name="Google Shape;174;p14"/>
          <p:cNvSpPr/>
          <p:nvPr/>
        </p:nvSpPr>
        <p:spPr>
          <a:xfrm>
            <a:off x="2681615" y="4813558"/>
            <a:ext cx="816944" cy="313967"/>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5" name="Google Shape;175;p14"/>
          <p:cNvSpPr/>
          <p:nvPr/>
        </p:nvSpPr>
        <p:spPr>
          <a:xfrm>
            <a:off x="7146421" y="4508764"/>
            <a:ext cx="1040884" cy="73062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6" name="Google Shape;176;p14"/>
          <p:cNvSpPr/>
          <p:nvPr/>
        </p:nvSpPr>
        <p:spPr>
          <a:xfrm>
            <a:off x="7146430" y="3104432"/>
            <a:ext cx="684732" cy="721463"/>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7" name="Google Shape;177;p14"/>
          <p:cNvSpPr/>
          <p:nvPr/>
        </p:nvSpPr>
        <p:spPr>
          <a:xfrm>
            <a:off x="5262207" y="4729516"/>
            <a:ext cx="525046" cy="37266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8" name="Google Shape;178;p14"/>
          <p:cNvSpPr/>
          <p:nvPr/>
        </p:nvSpPr>
        <p:spPr>
          <a:xfrm>
            <a:off x="8376372" y="4729061"/>
            <a:ext cx="508532" cy="324976"/>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79" name="Google Shape;179;p14"/>
          <p:cNvSpPr/>
          <p:nvPr/>
        </p:nvSpPr>
        <p:spPr>
          <a:xfrm>
            <a:off x="3808716" y="4429326"/>
            <a:ext cx="570935" cy="567282"/>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0" name="Google Shape;180;p14"/>
          <p:cNvSpPr/>
          <p:nvPr/>
        </p:nvSpPr>
        <p:spPr>
          <a:xfrm>
            <a:off x="7975391" y="3053272"/>
            <a:ext cx="541560" cy="67927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1" name="Google Shape;181;p14"/>
          <p:cNvSpPr/>
          <p:nvPr/>
        </p:nvSpPr>
        <p:spPr>
          <a:xfrm>
            <a:off x="1570785" y="4028295"/>
            <a:ext cx="734324" cy="723314"/>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2" name="Google Shape;182;p14"/>
          <p:cNvSpPr/>
          <p:nvPr/>
        </p:nvSpPr>
        <p:spPr>
          <a:xfrm>
            <a:off x="247060" y="4094875"/>
            <a:ext cx="275434" cy="244207"/>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3" name="Google Shape;183;p14"/>
          <p:cNvSpPr/>
          <p:nvPr/>
        </p:nvSpPr>
        <p:spPr>
          <a:xfrm>
            <a:off x="8516944" y="4082884"/>
            <a:ext cx="690236" cy="510383"/>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4" name="Google Shape;184;p14"/>
          <p:cNvSpPr/>
          <p:nvPr/>
        </p:nvSpPr>
        <p:spPr>
          <a:xfrm>
            <a:off x="859713" y="3417443"/>
            <a:ext cx="317620" cy="659010"/>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5" name="Google Shape;185;p14"/>
          <p:cNvSpPr/>
          <p:nvPr/>
        </p:nvSpPr>
        <p:spPr>
          <a:xfrm rot="1920742">
            <a:off x="5707038" y="4213989"/>
            <a:ext cx="884797" cy="750834"/>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6" name="Google Shape;186;p14"/>
          <p:cNvSpPr/>
          <p:nvPr/>
        </p:nvSpPr>
        <p:spPr>
          <a:xfrm rot="-3496844">
            <a:off x="115839" y="4509560"/>
            <a:ext cx="537852" cy="464440"/>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7" name="Google Shape;187;p14"/>
          <p:cNvSpPr/>
          <p:nvPr/>
        </p:nvSpPr>
        <p:spPr>
          <a:xfrm>
            <a:off x="7518184" y="3966329"/>
            <a:ext cx="846269" cy="598458"/>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8" name="Google Shape;188;p14"/>
          <p:cNvSpPr/>
          <p:nvPr/>
        </p:nvSpPr>
        <p:spPr>
          <a:xfrm rot="-5400000">
            <a:off x="6496794" y="3021441"/>
            <a:ext cx="493819" cy="63153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89" name="Google Shape;189;p14"/>
          <p:cNvSpPr/>
          <p:nvPr/>
        </p:nvSpPr>
        <p:spPr>
          <a:xfrm>
            <a:off x="6453205" y="3705907"/>
            <a:ext cx="666366" cy="752689"/>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0" name="Google Shape;190;p14"/>
          <p:cNvSpPr/>
          <p:nvPr/>
        </p:nvSpPr>
        <p:spPr>
          <a:xfrm>
            <a:off x="1866011" y="4742879"/>
            <a:ext cx="681078" cy="455287"/>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191" name="Google Shape;191;p14"/>
          <p:cNvSpPr/>
          <p:nvPr/>
        </p:nvSpPr>
        <p:spPr>
          <a:xfrm>
            <a:off x="6669805" y="4614395"/>
            <a:ext cx="308462" cy="330481"/>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92" name="Shape 192"/>
        <p:cNvGrpSpPr/>
        <p:nvPr/>
      </p:nvGrpSpPr>
      <p:grpSpPr>
        <a:xfrm>
          <a:off x="0" y="0"/>
          <a:ext cx="0" cy="0"/>
          <a:chOff x="0" y="0"/>
          <a:chExt cx="0" cy="0"/>
        </a:xfrm>
      </p:grpSpPr>
      <p:sp>
        <p:nvSpPr>
          <p:cNvPr id="193" name="Google Shape;193;p15"/>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194" name="Google Shape;194;p15"/>
          <p:cNvSpPr txBox="1"/>
          <p:nvPr>
            <p:ph idx="1" type="body"/>
          </p:nvPr>
        </p:nvSpPr>
        <p:spPr>
          <a:xfrm>
            <a:off x="747925" y="1363153"/>
            <a:ext cx="3159000" cy="3610800"/>
          </a:xfrm>
          <a:prstGeom prst="rect">
            <a:avLst/>
          </a:prstGeom>
          <a:noFill/>
          <a:ln>
            <a:noFill/>
          </a:ln>
        </p:spPr>
        <p:txBody>
          <a:bodyPr anchorCtr="0" anchor="t" bIns="91425" lIns="91425" spcFirstLastPara="1" rIns="91425" wrap="square" tIns="91425">
            <a:noAutofit/>
          </a:bodyPr>
          <a:lstStyle>
            <a:lvl1pPr indent="-368300" lvl="0" marL="457200" algn="l">
              <a:lnSpc>
                <a:spcPct val="100000"/>
              </a:lnSpc>
              <a:spcBef>
                <a:spcPts val="600"/>
              </a:spcBef>
              <a:spcAft>
                <a:spcPts val="0"/>
              </a:spcAft>
              <a:buSzPts val="2200"/>
              <a:buChar char="✘"/>
              <a:defRPr sz="2200"/>
            </a:lvl1pPr>
            <a:lvl2pPr indent="-368300" lvl="1" marL="914400" algn="l">
              <a:lnSpc>
                <a:spcPct val="100000"/>
              </a:lnSpc>
              <a:spcBef>
                <a:spcPts val="0"/>
              </a:spcBef>
              <a:spcAft>
                <a:spcPts val="0"/>
              </a:spcAft>
              <a:buSzPts val="2200"/>
              <a:buChar char="✗"/>
              <a:defRPr sz="2200"/>
            </a:lvl2pPr>
            <a:lvl3pPr indent="-368300" lvl="2" marL="1371600" algn="l">
              <a:lnSpc>
                <a:spcPct val="100000"/>
              </a:lnSpc>
              <a:spcBef>
                <a:spcPts val="0"/>
              </a:spcBef>
              <a:spcAft>
                <a:spcPts val="0"/>
              </a:spcAft>
              <a:buSzPts val="2200"/>
              <a:buChar char="■"/>
              <a:defRPr sz="2200"/>
            </a:lvl3pPr>
            <a:lvl4pPr indent="-368300" lvl="3" marL="1828800" algn="l">
              <a:lnSpc>
                <a:spcPct val="100000"/>
              </a:lnSpc>
              <a:spcBef>
                <a:spcPts val="0"/>
              </a:spcBef>
              <a:spcAft>
                <a:spcPts val="0"/>
              </a:spcAft>
              <a:buSzPts val="2200"/>
              <a:buChar char="●"/>
              <a:defRPr sz="2200"/>
            </a:lvl4pPr>
            <a:lvl5pPr indent="-368300" lvl="4" marL="2286000" algn="l">
              <a:lnSpc>
                <a:spcPct val="100000"/>
              </a:lnSpc>
              <a:spcBef>
                <a:spcPts val="0"/>
              </a:spcBef>
              <a:spcAft>
                <a:spcPts val="0"/>
              </a:spcAft>
              <a:buSzPts val="2200"/>
              <a:buChar char="○"/>
              <a:defRPr sz="2200"/>
            </a:lvl5pPr>
            <a:lvl6pPr indent="-368300" lvl="5" marL="2743200" algn="l">
              <a:lnSpc>
                <a:spcPct val="100000"/>
              </a:lnSpc>
              <a:spcBef>
                <a:spcPts val="0"/>
              </a:spcBef>
              <a:spcAft>
                <a:spcPts val="0"/>
              </a:spcAft>
              <a:buSzPts val="2200"/>
              <a:buChar char="■"/>
              <a:defRPr sz="2200"/>
            </a:lvl6pPr>
            <a:lvl7pPr indent="-368300" lvl="6" marL="3200400" algn="l">
              <a:lnSpc>
                <a:spcPct val="100000"/>
              </a:lnSpc>
              <a:spcBef>
                <a:spcPts val="0"/>
              </a:spcBef>
              <a:spcAft>
                <a:spcPts val="0"/>
              </a:spcAft>
              <a:buSzPts val="2200"/>
              <a:buChar char="●"/>
              <a:defRPr sz="2200"/>
            </a:lvl7pPr>
            <a:lvl8pPr indent="-368300" lvl="7" marL="3657600" algn="l">
              <a:lnSpc>
                <a:spcPct val="100000"/>
              </a:lnSpc>
              <a:spcBef>
                <a:spcPts val="0"/>
              </a:spcBef>
              <a:spcAft>
                <a:spcPts val="0"/>
              </a:spcAft>
              <a:buSzPts val="2200"/>
              <a:buChar char="○"/>
              <a:defRPr sz="2200"/>
            </a:lvl8pPr>
            <a:lvl9pPr indent="-368300" lvl="8" marL="4114800" algn="l">
              <a:lnSpc>
                <a:spcPct val="100000"/>
              </a:lnSpc>
              <a:spcBef>
                <a:spcPts val="0"/>
              </a:spcBef>
              <a:spcAft>
                <a:spcPts val="0"/>
              </a:spcAft>
              <a:buSzPts val="2200"/>
              <a:buChar char="■"/>
              <a:defRPr sz="2200"/>
            </a:lvl9pPr>
          </a:lstStyle>
          <a:p/>
        </p:txBody>
      </p:sp>
      <p:sp>
        <p:nvSpPr>
          <p:cNvPr id="195" name="Google Shape;195;p15"/>
          <p:cNvSpPr txBox="1"/>
          <p:nvPr>
            <p:ph idx="2" type="body"/>
          </p:nvPr>
        </p:nvSpPr>
        <p:spPr>
          <a:xfrm>
            <a:off x="4097098" y="1363153"/>
            <a:ext cx="3159000" cy="3610800"/>
          </a:xfrm>
          <a:prstGeom prst="rect">
            <a:avLst/>
          </a:prstGeom>
          <a:noFill/>
          <a:ln>
            <a:noFill/>
          </a:ln>
        </p:spPr>
        <p:txBody>
          <a:bodyPr anchorCtr="0" anchor="t" bIns="91425" lIns="91425" spcFirstLastPara="1" rIns="91425" wrap="square" tIns="91425">
            <a:noAutofit/>
          </a:bodyPr>
          <a:lstStyle>
            <a:lvl1pPr indent="-368300" lvl="0" marL="457200" algn="l">
              <a:lnSpc>
                <a:spcPct val="100000"/>
              </a:lnSpc>
              <a:spcBef>
                <a:spcPts val="600"/>
              </a:spcBef>
              <a:spcAft>
                <a:spcPts val="0"/>
              </a:spcAft>
              <a:buSzPts val="2200"/>
              <a:buChar char="✘"/>
              <a:defRPr sz="2200"/>
            </a:lvl1pPr>
            <a:lvl2pPr indent="-368300" lvl="1" marL="914400" algn="l">
              <a:lnSpc>
                <a:spcPct val="100000"/>
              </a:lnSpc>
              <a:spcBef>
                <a:spcPts val="0"/>
              </a:spcBef>
              <a:spcAft>
                <a:spcPts val="0"/>
              </a:spcAft>
              <a:buSzPts val="2200"/>
              <a:buChar char="✗"/>
              <a:defRPr sz="2200"/>
            </a:lvl2pPr>
            <a:lvl3pPr indent="-368300" lvl="2" marL="1371600" algn="l">
              <a:lnSpc>
                <a:spcPct val="100000"/>
              </a:lnSpc>
              <a:spcBef>
                <a:spcPts val="0"/>
              </a:spcBef>
              <a:spcAft>
                <a:spcPts val="0"/>
              </a:spcAft>
              <a:buSzPts val="2200"/>
              <a:buChar char="■"/>
              <a:defRPr sz="2200"/>
            </a:lvl3pPr>
            <a:lvl4pPr indent="-368300" lvl="3" marL="1828800" algn="l">
              <a:lnSpc>
                <a:spcPct val="100000"/>
              </a:lnSpc>
              <a:spcBef>
                <a:spcPts val="0"/>
              </a:spcBef>
              <a:spcAft>
                <a:spcPts val="0"/>
              </a:spcAft>
              <a:buSzPts val="2200"/>
              <a:buChar char="●"/>
              <a:defRPr sz="2200"/>
            </a:lvl4pPr>
            <a:lvl5pPr indent="-368300" lvl="4" marL="2286000" algn="l">
              <a:lnSpc>
                <a:spcPct val="100000"/>
              </a:lnSpc>
              <a:spcBef>
                <a:spcPts val="0"/>
              </a:spcBef>
              <a:spcAft>
                <a:spcPts val="0"/>
              </a:spcAft>
              <a:buSzPts val="2200"/>
              <a:buChar char="○"/>
              <a:defRPr sz="2200"/>
            </a:lvl5pPr>
            <a:lvl6pPr indent="-368300" lvl="5" marL="2743200" algn="l">
              <a:lnSpc>
                <a:spcPct val="100000"/>
              </a:lnSpc>
              <a:spcBef>
                <a:spcPts val="0"/>
              </a:spcBef>
              <a:spcAft>
                <a:spcPts val="0"/>
              </a:spcAft>
              <a:buSzPts val="2200"/>
              <a:buChar char="■"/>
              <a:defRPr sz="2200"/>
            </a:lvl6pPr>
            <a:lvl7pPr indent="-368300" lvl="6" marL="3200400" algn="l">
              <a:lnSpc>
                <a:spcPct val="100000"/>
              </a:lnSpc>
              <a:spcBef>
                <a:spcPts val="0"/>
              </a:spcBef>
              <a:spcAft>
                <a:spcPts val="0"/>
              </a:spcAft>
              <a:buSzPts val="2200"/>
              <a:buChar char="●"/>
              <a:defRPr sz="2200"/>
            </a:lvl7pPr>
            <a:lvl8pPr indent="-368300" lvl="7" marL="3657600" algn="l">
              <a:lnSpc>
                <a:spcPct val="100000"/>
              </a:lnSpc>
              <a:spcBef>
                <a:spcPts val="0"/>
              </a:spcBef>
              <a:spcAft>
                <a:spcPts val="0"/>
              </a:spcAft>
              <a:buSzPts val="2200"/>
              <a:buChar char="○"/>
              <a:defRPr sz="2200"/>
            </a:lvl8pPr>
            <a:lvl9pPr indent="-368300" lvl="8" marL="4114800" algn="l">
              <a:lnSpc>
                <a:spcPct val="100000"/>
              </a:lnSpc>
              <a:spcBef>
                <a:spcPts val="0"/>
              </a:spcBef>
              <a:spcAft>
                <a:spcPts val="0"/>
              </a:spcAft>
              <a:buSzPts val="2200"/>
              <a:buChar char="■"/>
              <a:defRPr sz="2200"/>
            </a:lvl9pPr>
          </a:lstStyle>
          <a:p/>
        </p:txBody>
      </p:sp>
      <p:grpSp>
        <p:nvGrpSpPr>
          <p:cNvPr id="196" name="Google Shape;196;p15"/>
          <p:cNvGrpSpPr/>
          <p:nvPr/>
        </p:nvGrpSpPr>
        <p:grpSpPr>
          <a:xfrm>
            <a:off x="7442902" y="-91154"/>
            <a:ext cx="1796289" cy="5330574"/>
            <a:chOff x="6023725" y="842300"/>
            <a:chExt cx="1358150" cy="4030375"/>
          </a:xfrm>
        </p:grpSpPr>
        <p:sp>
          <p:nvSpPr>
            <p:cNvPr id="197" name="Google Shape;197;p15"/>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15"/>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p15"/>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15"/>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p15"/>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15"/>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 name="Google Shape;203;p15"/>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p15"/>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 name="Google Shape;205;p15"/>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 name="Google Shape;206;p15"/>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 name="Google Shape;207;p15"/>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 name="Google Shape;208;p15"/>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 name="Google Shape;209;p15"/>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 name="Google Shape;210;p15"/>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p15"/>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p15"/>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 name="Google Shape;213;p15"/>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p15"/>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 name="Google Shape;215;p15"/>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 name="Google Shape;216;p15"/>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 name="Google Shape;217;p15"/>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p15"/>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 name="Google Shape;219;p15"/>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 name="Google Shape;220;p15"/>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p15"/>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p15"/>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p15"/>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 name="Google Shape;224;p15"/>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 name="Google Shape;225;p15"/>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226" name="Google Shape;226;p15"/>
          <p:cNvCxnSpPr/>
          <p:nvPr/>
        </p:nvCxnSpPr>
        <p:spPr>
          <a:xfrm>
            <a:off x="850475" y="1031425"/>
            <a:ext cx="6037800" cy="0"/>
          </a:xfrm>
          <a:prstGeom prst="straightConnector1">
            <a:avLst/>
          </a:prstGeom>
          <a:noFill/>
          <a:ln cap="rnd" cmpd="sng" w="19050">
            <a:solidFill>
              <a:srgbClr val="A4C2F4"/>
            </a:solidFill>
            <a:prstDash val="dash"/>
            <a:round/>
            <a:headEnd len="sm" w="sm" type="none"/>
            <a:tailEnd len="sm" w="sm" type="none"/>
          </a:ln>
        </p:spPr>
      </p:cxnSp>
      <p:sp>
        <p:nvSpPr>
          <p:cNvPr id="227" name="Google Shape;227;p15"/>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28" name="Shape 228"/>
        <p:cNvGrpSpPr/>
        <p:nvPr/>
      </p:nvGrpSpPr>
      <p:grpSpPr>
        <a:xfrm>
          <a:off x="0" y="0"/>
          <a:ext cx="0" cy="0"/>
          <a:chOff x="0" y="0"/>
          <a:chExt cx="0" cy="0"/>
        </a:xfrm>
      </p:grpSpPr>
      <p:sp>
        <p:nvSpPr>
          <p:cNvPr id="229" name="Google Shape;229;p16"/>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230" name="Google Shape;230;p16"/>
          <p:cNvSpPr txBox="1"/>
          <p:nvPr>
            <p:ph idx="1" type="body"/>
          </p:nvPr>
        </p:nvSpPr>
        <p:spPr>
          <a:xfrm>
            <a:off x="747925" y="1302837"/>
            <a:ext cx="6140400" cy="3610800"/>
          </a:xfrm>
          <a:prstGeom prst="rect">
            <a:avLst/>
          </a:prstGeom>
          <a:noFill/>
          <a:ln>
            <a:noFill/>
          </a:ln>
        </p:spPr>
        <p:txBody>
          <a:bodyPr anchorCtr="0" anchor="t" bIns="91425" lIns="91425" spcFirstLastPara="1" rIns="91425" wrap="square" tIns="91425">
            <a:noAutofit/>
          </a:bodyPr>
          <a:lstStyle>
            <a:lvl1pPr indent="-387350" lvl="0" marL="457200" algn="l">
              <a:lnSpc>
                <a:spcPct val="100000"/>
              </a:lnSpc>
              <a:spcBef>
                <a:spcPts val="600"/>
              </a:spcBef>
              <a:spcAft>
                <a:spcPts val="0"/>
              </a:spcAft>
              <a:buSzPts val="2500"/>
              <a:buChar char="✘"/>
              <a:defRPr sz="2500"/>
            </a:lvl1pPr>
            <a:lvl2pPr indent="-355600" lvl="1" marL="914400" algn="l">
              <a:lnSpc>
                <a:spcPct val="100000"/>
              </a:lnSpc>
              <a:spcBef>
                <a:spcPts val="0"/>
              </a:spcBef>
              <a:spcAft>
                <a:spcPts val="0"/>
              </a:spcAft>
              <a:buSzPts val="2000"/>
              <a:buChar char="✗"/>
              <a:defRPr/>
            </a:lvl2pPr>
            <a:lvl3pPr indent="-355600" lvl="2" marL="1371600" algn="l">
              <a:lnSpc>
                <a:spcPct val="100000"/>
              </a:lnSpc>
              <a:spcBef>
                <a:spcPts val="0"/>
              </a:spcBef>
              <a:spcAft>
                <a:spcPts val="0"/>
              </a:spcAft>
              <a:buSzPts val="2000"/>
              <a:buChar char="■"/>
              <a:defRPr/>
            </a:lvl3pPr>
            <a:lvl4pPr indent="-342900" lvl="3" marL="1828800" algn="l">
              <a:lnSpc>
                <a:spcPct val="100000"/>
              </a:lnSpc>
              <a:spcBef>
                <a:spcPts val="0"/>
              </a:spcBef>
              <a:spcAft>
                <a:spcPts val="0"/>
              </a:spcAft>
              <a:buSzPts val="1800"/>
              <a:buChar char="●"/>
              <a:defRPr/>
            </a:lvl4pPr>
            <a:lvl5pPr indent="-342900" lvl="4" marL="2286000" algn="l">
              <a:lnSpc>
                <a:spcPct val="100000"/>
              </a:lnSpc>
              <a:spcBef>
                <a:spcPts val="0"/>
              </a:spcBef>
              <a:spcAft>
                <a:spcPts val="0"/>
              </a:spcAft>
              <a:buSzPts val="1800"/>
              <a:buChar char="○"/>
              <a:defRPr/>
            </a:lvl5pPr>
            <a:lvl6pPr indent="-342900" lvl="5" marL="2743200" algn="l">
              <a:lnSpc>
                <a:spcPct val="100000"/>
              </a:lnSpc>
              <a:spcBef>
                <a:spcPts val="0"/>
              </a:spcBef>
              <a:spcAft>
                <a:spcPts val="0"/>
              </a:spcAft>
              <a:buSzPts val="1800"/>
              <a:buChar char="■"/>
              <a:defRPr/>
            </a:lvl6pPr>
            <a:lvl7pPr indent="-342900" lvl="6" marL="3200400" algn="l">
              <a:lnSpc>
                <a:spcPct val="100000"/>
              </a:lnSpc>
              <a:spcBef>
                <a:spcPts val="0"/>
              </a:spcBef>
              <a:spcAft>
                <a:spcPts val="0"/>
              </a:spcAft>
              <a:buSzPts val="1800"/>
              <a:buChar char="●"/>
              <a:defRPr/>
            </a:lvl7pPr>
            <a:lvl8pPr indent="-342900" lvl="7" marL="3657600" algn="l">
              <a:lnSpc>
                <a:spcPct val="100000"/>
              </a:lnSpc>
              <a:spcBef>
                <a:spcPts val="0"/>
              </a:spcBef>
              <a:spcAft>
                <a:spcPts val="0"/>
              </a:spcAft>
              <a:buSzPts val="1800"/>
              <a:buChar char="○"/>
              <a:defRPr/>
            </a:lvl8pPr>
            <a:lvl9pPr indent="-342900" lvl="8" marL="4114800" algn="l">
              <a:lnSpc>
                <a:spcPct val="100000"/>
              </a:lnSpc>
              <a:spcBef>
                <a:spcPts val="0"/>
              </a:spcBef>
              <a:spcAft>
                <a:spcPts val="0"/>
              </a:spcAft>
              <a:buSzPts val="1800"/>
              <a:buChar char="■"/>
              <a:defRPr/>
            </a:lvl9pPr>
          </a:lstStyle>
          <a:p/>
        </p:txBody>
      </p:sp>
      <p:grpSp>
        <p:nvGrpSpPr>
          <p:cNvPr id="231" name="Google Shape;231;p16"/>
          <p:cNvGrpSpPr/>
          <p:nvPr/>
        </p:nvGrpSpPr>
        <p:grpSpPr>
          <a:xfrm>
            <a:off x="7442902" y="-91154"/>
            <a:ext cx="1796289" cy="5330574"/>
            <a:chOff x="6023725" y="842300"/>
            <a:chExt cx="1358150" cy="4030375"/>
          </a:xfrm>
        </p:grpSpPr>
        <p:sp>
          <p:nvSpPr>
            <p:cNvPr id="232" name="Google Shape;232;p16"/>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3" name="Google Shape;233;p16"/>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4" name="Google Shape;234;p16"/>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5" name="Google Shape;235;p16"/>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6" name="Google Shape;236;p16"/>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7" name="Google Shape;237;p16"/>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8" name="Google Shape;238;p16"/>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39" name="Google Shape;239;p16"/>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0" name="Google Shape;240;p16"/>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1" name="Google Shape;241;p16"/>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2" name="Google Shape;242;p16"/>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3" name="Google Shape;243;p16"/>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4" name="Google Shape;244;p16"/>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5" name="Google Shape;245;p16"/>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6" name="Google Shape;246;p16"/>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7" name="Google Shape;247;p16"/>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8" name="Google Shape;248;p16"/>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49" name="Google Shape;249;p16"/>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0" name="Google Shape;250;p16"/>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1" name="Google Shape;251;p16"/>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2" name="Google Shape;252;p16"/>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3" name="Google Shape;253;p16"/>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4" name="Google Shape;254;p16"/>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5" name="Google Shape;255;p16"/>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6" name="Google Shape;256;p16"/>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7" name="Google Shape;257;p16"/>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8" name="Google Shape;258;p16"/>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59" name="Google Shape;259;p16"/>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0" name="Google Shape;260;p16"/>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grpSp>
      <p:cxnSp>
        <p:nvCxnSpPr>
          <p:cNvPr id="261" name="Google Shape;261;p16"/>
          <p:cNvCxnSpPr/>
          <p:nvPr/>
        </p:nvCxnSpPr>
        <p:spPr>
          <a:xfrm>
            <a:off x="850475" y="1031425"/>
            <a:ext cx="6037800" cy="0"/>
          </a:xfrm>
          <a:prstGeom prst="straightConnector1">
            <a:avLst/>
          </a:prstGeom>
          <a:noFill/>
          <a:ln cap="rnd" cmpd="sng" w="19050">
            <a:solidFill>
              <a:srgbClr val="A4C2F4"/>
            </a:solidFill>
            <a:prstDash val="dash"/>
            <a:round/>
            <a:headEnd len="sm" w="sm" type="none"/>
            <a:tailEnd len="sm" w="sm" type="none"/>
          </a:ln>
        </p:spPr>
      </p:cxnSp>
      <p:sp>
        <p:nvSpPr>
          <p:cNvPr id="262" name="Google Shape;262;p16"/>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63" name="Shape 263"/>
        <p:cNvGrpSpPr/>
        <p:nvPr/>
      </p:nvGrpSpPr>
      <p:grpSpPr>
        <a:xfrm>
          <a:off x="0" y="0"/>
          <a:ext cx="0" cy="0"/>
          <a:chOff x="0" y="0"/>
          <a:chExt cx="0" cy="0"/>
        </a:xfrm>
      </p:grpSpPr>
      <p:sp>
        <p:nvSpPr>
          <p:cNvPr id="264" name="Google Shape;264;p17"/>
          <p:cNvSpPr/>
          <p:nvPr/>
        </p:nvSpPr>
        <p:spPr>
          <a:xfrm>
            <a:off x="7302880" y="-294362"/>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5" name="Google Shape;265;p17"/>
          <p:cNvSpPr/>
          <p:nvPr/>
        </p:nvSpPr>
        <p:spPr>
          <a:xfrm>
            <a:off x="-35374" y="3366963"/>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6" name="Google Shape;266;p17"/>
          <p:cNvSpPr/>
          <p:nvPr/>
        </p:nvSpPr>
        <p:spPr>
          <a:xfrm>
            <a:off x="8817948" y="34396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7" name="Google Shape;267;p17"/>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8" name="Google Shape;268;p17"/>
          <p:cNvSpPr/>
          <p:nvPr/>
        </p:nvSpPr>
        <p:spPr>
          <a:xfrm>
            <a:off x="8360955" y="450691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69" name="Google Shape;269;p17"/>
          <p:cNvSpPr/>
          <p:nvPr/>
        </p:nvSpPr>
        <p:spPr>
          <a:xfrm>
            <a:off x="-77078" y="1488018"/>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0" name="Google Shape;270;p17"/>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1" name="Google Shape;271;p17"/>
          <p:cNvSpPr/>
          <p:nvPr/>
        </p:nvSpPr>
        <p:spPr>
          <a:xfrm>
            <a:off x="8052577" y="413232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2" name="Google Shape;272;p17"/>
          <p:cNvSpPr/>
          <p:nvPr/>
        </p:nvSpPr>
        <p:spPr>
          <a:xfrm>
            <a:off x="7430898" y="4873171"/>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3" name="Google Shape;273;p17"/>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4" name="Google Shape;274;p17"/>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5" name="Google Shape;275;p17"/>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6" name="Google Shape;276;p17"/>
          <p:cNvSpPr/>
          <p:nvPr/>
        </p:nvSpPr>
        <p:spPr>
          <a:xfrm>
            <a:off x="8963979" y="1338718"/>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7" name="Google Shape;277;p17"/>
          <p:cNvSpPr/>
          <p:nvPr/>
        </p:nvSpPr>
        <p:spPr>
          <a:xfrm rot="-2426120">
            <a:off x="7110132" y="4877011"/>
            <a:ext cx="279910" cy="357971"/>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8" name="Google Shape;278;p17"/>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79" name="Google Shape;279;p17"/>
          <p:cNvSpPr/>
          <p:nvPr/>
        </p:nvSpPr>
        <p:spPr>
          <a:xfrm>
            <a:off x="8797588" y="3078732"/>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0" name="Google Shape;280;p17"/>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1" name="Google Shape;281;p17"/>
          <p:cNvSpPr/>
          <p:nvPr/>
        </p:nvSpPr>
        <p:spPr>
          <a:xfrm>
            <a:off x="346877" y="6086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2" name="Google Shape;282;p17"/>
          <p:cNvSpPr/>
          <p:nvPr/>
        </p:nvSpPr>
        <p:spPr>
          <a:xfrm>
            <a:off x="645010" y="3559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3" name="Google Shape;283;p17"/>
          <p:cNvSpPr/>
          <p:nvPr/>
        </p:nvSpPr>
        <p:spPr>
          <a:xfrm>
            <a:off x="8318810" y="-29822"/>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4" name="Google Shape;284;p17"/>
          <p:cNvSpPr/>
          <p:nvPr/>
        </p:nvSpPr>
        <p:spPr>
          <a:xfrm>
            <a:off x="-8" y="101336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5" name="Google Shape;285;p17"/>
          <p:cNvSpPr/>
          <p:nvPr/>
        </p:nvSpPr>
        <p:spPr>
          <a:xfrm>
            <a:off x="8699356" y="17911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6" name="Google Shape;286;p17"/>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7" name="Google Shape;287;p17"/>
          <p:cNvSpPr/>
          <p:nvPr/>
        </p:nvSpPr>
        <p:spPr>
          <a:xfrm>
            <a:off x="258967" y="-86251"/>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8" name="Google Shape;288;p17"/>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89" name="Google Shape;289;p17"/>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0" name="Google Shape;290;p17"/>
          <p:cNvSpPr/>
          <p:nvPr/>
        </p:nvSpPr>
        <p:spPr>
          <a:xfrm>
            <a:off x="-243128" y="5421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1" name="Google Shape;291;p17"/>
          <p:cNvSpPr/>
          <p:nvPr/>
        </p:nvSpPr>
        <p:spPr>
          <a:xfrm>
            <a:off x="7842052" y="-100873"/>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2" name="Google Shape;292;p17"/>
          <p:cNvSpPr/>
          <p:nvPr/>
        </p:nvSpPr>
        <p:spPr>
          <a:xfrm>
            <a:off x="-38626" y="579046"/>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3" name="Google Shape;293;p17"/>
          <p:cNvSpPr/>
          <p:nvPr/>
        </p:nvSpPr>
        <p:spPr>
          <a:xfrm>
            <a:off x="1403775" y="11500"/>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4" name="Google Shape;294;p17"/>
          <p:cNvSpPr/>
          <p:nvPr/>
        </p:nvSpPr>
        <p:spPr>
          <a:xfrm>
            <a:off x="955990" y="-57166"/>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5" name="Google Shape;295;p17"/>
          <p:cNvSpPr/>
          <p:nvPr/>
        </p:nvSpPr>
        <p:spPr>
          <a:xfrm>
            <a:off x="1333294" y="4678454"/>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6" name="Google Shape;296;p17"/>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7" name="Google Shape;297;p17"/>
          <p:cNvSpPr/>
          <p:nvPr/>
        </p:nvSpPr>
        <p:spPr>
          <a:xfrm>
            <a:off x="1525678" y="4911343"/>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8" name="Google Shape;298;p17"/>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299" name="Google Shape;299;p17"/>
          <p:cNvSpPr/>
          <p:nvPr/>
        </p:nvSpPr>
        <p:spPr>
          <a:xfrm rot="1920548">
            <a:off x="8225551" y="6252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0" name="Google Shape;300;p17"/>
          <p:cNvSpPr/>
          <p:nvPr/>
        </p:nvSpPr>
        <p:spPr>
          <a:xfrm>
            <a:off x="346867" y="4064142"/>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1" name="Google Shape;301;p17"/>
          <p:cNvSpPr/>
          <p:nvPr/>
        </p:nvSpPr>
        <p:spPr>
          <a:xfrm rot="-5400000">
            <a:off x="7996280" y="3169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2" name="Google Shape;302;p17"/>
          <p:cNvSpPr/>
          <p:nvPr/>
        </p:nvSpPr>
        <p:spPr>
          <a:xfrm>
            <a:off x="8801760" y="790271"/>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3" name="Google Shape;303;p17"/>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4" name="Google Shape;304;p17"/>
          <p:cNvSpPr/>
          <p:nvPr/>
        </p:nvSpPr>
        <p:spPr>
          <a:xfrm>
            <a:off x="8699345" y="1151407"/>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4C2F4"/>
              </a:solidFill>
              <a:latin typeface="Arial"/>
              <a:ea typeface="Arial"/>
              <a:cs typeface="Arial"/>
              <a:sym typeface="Arial"/>
            </a:endParaRPr>
          </a:p>
        </p:txBody>
      </p:sp>
      <p:sp>
        <p:nvSpPr>
          <p:cNvPr id="305" name="Google Shape;305;p17"/>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grpSp>
        <p:nvGrpSpPr>
          <p:cNvPr id="6" name="Google Shape;6;p13"/>
          <p:cNvGrpSpPr/>
          <p:nvPr/>
        </p:nvGrpSpPr>
        <p:grpSpPr>
          <a:xfrm>
            <a:off x="-6" y="-23"/>
            <a:ext cx="9143797" cy="5143378"/>
            <a:chOff x="239950" y="872550"/>
            <a:chExt cx="7042900" cy="3961625"/>
          </a:xfrm>
        </p:grpSpPr>
        <p:sp>
          <p:nvSpPr>
            <p:cNvPr id="7" name="Google Shape;7;p13"/>
            <p:cNvSpPr/>
            <p:nvPr/>
          </p:nvSpPr>
          <p:spPr>
            <a:xfrm>
              <a:off x="239950" y="872550"/>
              <a:ext cx="7042900" cy="3961625"/>
            </a:xfrm>
            <a:custGeom>
              <a:rect b="b" l="l" r="r" t="t"/>
              <a:pathLst>
                <a:path extrusionOk="0" fill="none" h="158465" w="281716">
                  <a:moveTo>
                    <a:pt x="0" y="0"/>
                  </a:moveTo>
                  <a:lnTo>
                    <a:pt x="281715" y="0"/>
                  </a:lnTo>
                  <a:lnTo>
                    <a:pt x="281715" y="158464"/>
                  </a:lnTo>
                  <a:lnTo>
                    <a:pt x="0" y="158464"/>
                  </a:lnTo>
                  <a:lnTo>
                    <a:pt x="0" y="0"/>
                  </a:lnTo>
                  <a:close/>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 name="Google Shape;8;p13"/>
            <p:cNvSpPr/>
            <p:nvPr/>
          </p:nvSpPr>
          <p:spPr>
            <a:xfrm>
              <a:off x="239950" y="47617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 name="Google Shape;9;p13"/>
            <p:cNvSpPr/>
            <p:nvPr/>
          </p:nvSpPr>
          <p:spPr>
            <a:xfrm>
              <a:off x="239950" y="4690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 name="Google Shape;10;p13"/>
            <p:cNvSpPr/>
            <p:nvPr/>
          </p:nvSpPr>
          <p:spPr>
            <a:xfrm>
              <a:off x="239950" y="46177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13"/>
            <p:cNvSpPr/>
            <p:nvPr/>
          </p:nvSpPr>
          <p:spPr>
            <a:xfrm>
              <a:off x="239950" y="4546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13"/>
            <p:cNvSpPr/>
            <p:nvPr/>
          </p:nvSpPr>
          <p:spPr>
            <a:xfrm>
              <a:off x="239950" y="44737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13"/>
            <p:cNvSpPr/>
            <p:nvPr/>
          </p:nvSpPr>
          <p:spPr>
            <a:xfrm>
              <a:off x="239950" y="4402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13"/>
            <p:cNvSpPr/>
            <p:nvPr/>
          </p:nvSpPr>
          <p:spPr>
            <a:xfrm>
              <a:off x="239950" y="43297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13"/>
            <p:cNvSpPr/>
            <p:nvPr/>
          </p:nvSpPr>
          <p:spPr>
            <a:xfrm>
              <a:off x="239950" y="4258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13"/>
            <p:cNvSpPr/>
            <p:nvPr/>
          </p:nvSpPr>
          <p:spPr>
            <a:xfrm>
              <a:off x="239950" y="41858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13"/>
            <p:cNvSpPr/>
            <p:nvPr/>
          </p:nvSpPr>
          <p:spPr>
            <a:xfrm>
              <a:off x="239950" y="4114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 name="Google Shape;18;p13"/>
            <p:cNvSpPr/>
            <p:nvPr/>
          </p:nvSpPr>
          <p:spPr>
            <a:xfrm>
              <a:off x="239950" y="40418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 name="Google Shape;19;p13"/>
            <p:cNvSpPr/>
            <p:nvPr/>
          </p:nvSpPr>
          <p:spPr>
            <a:xfrm>
              <a:off x="239950" y="39693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13"/>
            <p:cNvSpPr/>
            <p:nvPr/>
          </p:nvSpPr>
          <p:spPr>
            <a:xfrm>
              <a:off x="239950" y="38978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13"/>
            <p:cNvSpPr/>
            <p:nvPr/>
          </p:nvSpPr>
          <p:spPr>
            <a:xfrm>
              <a:off x="239950" y="38254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13"/>
            <p:cNvSpPr/>
            <p:nvPr/>
          </p:nvSpPr>
          <p:spPr>
            <a:xfrm>
              <a:off x="239950" y="37538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13"/>
            <p:cNvSpPr/>
            <p:nvPr/>
          </p:nvSpPr>
          <p:spPr>
            <a:xfrm>
              <a:off x="239950" y="36814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p13"/>
            <p:cNvSpPr/>
            <p:nvPr/>
          </p:nvSpPr>
          <p:spPr>
            <a:xfrm>
              <a:off x="239950" y="36099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13"/>
            <p:cNvSpPr/>
            <p:nvPr/>
          </p:nvSpPr>
          <p:spPr>
            <a:xfrm>
              <a:off x="239950" y="35374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13"/>
            <p:cNvSpPr/>
            <p:nvPr/>
          </p:nvSpPr>
          <p:spPr>
            <a:xfrm>
              <a:off x="239950" y="34659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13"/>
            <p:cNvSpPr/>
            <p:nvPr/>
          </p:nvSpPr>
          <p:spPr>
            <a:xfrm>
              <a:off x="239950" y="33934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13"/>
            <p:cNvSpPr/>
            <p:nvPr/>
          </p:nvSpPr>
          <p:spPr>
            <a:xfrm>
              <a:off x="239950" y="33219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13"/>
            <p:cNvSpPr/>
            <p:nvPr/>
          </p:nvSpPr>
          <p:spPr>
            <a:xfrm>
              <a:off x="239950" y="32495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p13"/>
            <p:cNvSpPr/>
            <p:nvPr/>
          </p:nvSpPr>
          <p:spPr>
            <a:xfrm>
              <a:off x="239950" y="31770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13"/>
            <p:cNvSpPr/>
            <p:nvPr/>
          </p:nvSpPr>
          <p:spPr>
            <a:xfrm>
              <a:off x="239950" y="31055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13"/>
            <p:cNvSpPr/>
            <p:nvPr/>
          </p:nvSpPr>
          <p:spPr>
            <a:xfrm>
              <a:off x="239950" y="3033100"/>
              <a:ext cx="7042900" cy="0"/>
            </a:xfrm>
            <a:custGeom>
              <a:rect b="b" l="l" r="r" t="t"/>
              <a:pathLst>
                <a:path extrusionOk="0" fill="none" h="120000"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13"/>
            <p:cNvSpPr/>
            <p:nvPr/>
          </p:nvSpPr>
          <p:spPr>
            <a:xfrm>
              <a:off x="239950" y="29615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13"/>
            <p:cNvSpPr/>
            <p:nvPr/>
          </p:nvSpPr>
          <p:spPr>
            <a:xfrm>
              <a:off x="239950" y="28891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13"/>
            <p:cNvSpPr/>
            <p:nvPr/>
          </p:nvSpPr>
          <p:spPr>
            <a:xfrm>
              <a:off x="239950" y="28175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13"/>
            <p:cNvSpPr/>
            <p:nvPr/>
          </p:nvSpPr>
          <p:spPr>
            <a:xfrm>
              <a:off x="239950" y="27451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13"/>
            <p:cNvSpPr/>
            <p:nvPr/>
          </p:nvSpPr>
          <p:spPr>
            <a:xfrm>
              <a:off x="239950" y="26736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13"/>
            <p:cNvSpPr/>
            <p:nvPr/>
          </p:nvSpPr>
          <p:spPr>
            <a:xfrm>
              <a:off x="239950" y="2601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13"/>
            <p:cNvSpPr/>
            <p:nvPr/>
          </p:nvSpPr>
          <p:spPr>
            <a:xfrm>
              <a:off x="239950" y="25296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13"/>
            <p:cNvSpPr/>
            <p:nvPr/>
          </p:nvSpPr>
          <p:spPr>
            <a:xfrm>
              <a:off x="239950" y="2457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13"/>
            <p:cNvSpPr/>
            <p:nvPr/>
          </p:nvSpPr>
          <p:spPr>
            <a:xfrm>
              <a:off x="239950" y="23847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13"/>
            <p:cNvSpPr/>
            <p:nvPr/>
          </p:nvSpPr>
          <p:spPr>
            <a:xfrm>
              <a:off x="239950" y="2313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3"/>
            <p:cNvSpPr/>
            <p:nvPr/>
          </p:nvSpPr>
          <p:spPr>
            <a:xfrm>
              <a:off x="239950" y="22407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13"/>
            <p:cNvSpPr/>
            <p:nvPr/>
          </p:nvSpPr>
          <p:spPr>
            <a:xfrm>
              <a:off x="239950" y="2169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13"/>
            <p:cNvSpPr/>
            <p:nvPr/>
          </p:nvSpPr>
          <p:spPr>
            <a:xfrm>
              <a:off x="239950" y="20968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13"/>
            <p:cNvSpPr/>
            <p:nvPr/>
          </p:nvSpPr>
          <p:spPr>
            <a:xfrm>
              <a:off x="239950" y="2025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13"/>
            <p:cNvSpPr/>
            <p:nvPr/>
          </p:nvSpPr>
          <p:spPr>
            <a:xfrm>
              <a:off x="239950" y="19528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13"/>
            <p:cNvSpPr/>
            <p:nvPr/>
          </p:nvSpPr>
          <p:spPr>
            <a:xfrm>
              <a:off x="239950" y="18813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13"/>
            <p:cNvSpPr/>
            <p:nvPr/>
          </p:nvSpPr>
          <p:spPr>
            <a:xfrm>
              <a:off x="239950" y="18088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13"/>
            <p:cNvSpPr/>
            <p:nvPr/>
          </p:nvSpPr>
          <p:spPr>
            <a:xfrm>
              <a:off x="239950" y="17373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13"/>
            <p:cNvSpPr/>
            <p:nvPr/>
          </p:nvSpPr>
          <p:spPr>
            <a:xfrm>
              <a:off x="239950" y="16648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13"/>
            <p:cNvSpPr/>
            <p:nvPr/>
          </p:nvSpPr>
          <p:spPr>
            <a:xfrm>
              <a:off x="239950" y="15924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13"/>
            <p:cNvSpPr/>
            <p:nvPr/>
          </p:nvSpPr>
          <p:spPr>
            <a:xfrm>
              <a:off x="239950" y="15209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13"/>
            <p:cNvSpPr/>
            <p:nvPr/>
          </p:nvSpPr>
          <p:spPr>
            <a:xfrm>
              <a:off x="239950" y="14484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3"/>
            <p:cNvSpPr/>
            <p:nvPr/>
          </p:nvSpPr>
          <p:spPr>
            <a:xfrm>
              <a:off x="239950" y="13769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3"/>
            <p:cNvSpPr/>
            <p:nvPr/>
          </p:nvSpPr>
          <p:spPr>
            <a:xfrm>
              <a:off x="239950" y="13044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13"/>
            <p:cNvSpPr/>
            <p:nvPr/>
          </p:nvSpPr>
          <p:spPr>
            <a:xfrm>
              <a:off x="239950" y="12329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13"/>
            <p:cNvSpPr/>
            <p:nvPr/>
          </p:nvSpPr>
          <p:spPr>
            <a:xfrm>
              <a:off x="239950" y="11605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13"/>
            <p:cNvSpPr/>
            <p:nvPr/>
          </p:nvSpPr>
          <p:spPr>
            <a:xfrm>
              <a:off x="239950" y="10889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13"/>
            <p:cNvSpPr/>
            <p:nvPr/>
          </p:nvSpPr>
          <p:spPr>
            <a:xfrm>
              <a:off x="239950" y="10165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13"/>
            <p:cNvSpPr/>
            <p:nvPr/>
          </p:nvSpPr>
          <p:spPr>
            <a:xfrm>
              <a:off x="239950" y="9450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3"/>
            <p:cNvSpPr/>
            <p:nvPr/>
          </p:nvSpPr>
          <p:spPr>
            <a:xfrm>
              <a:off x="7210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3"/>
            <p:cNvSpPr/>
            <p:nvPr/>
          </p:nvSpPr>
          <p:spPr>
            <a:xfrm>
              <a:off x="7137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13"/>
            <p:cNvSpPr/>
            <p:nvPr/>
          </p:nvSpPr>
          <p:spPr>
            <a:xfrm>
              <a:off x="70645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3"/>
            <p:cNvSpPr/>
            <p:nvPr/>
          </p:nvSpPr>
          <p:spPr>
            <a:xfrm>
              <a:off x="69921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13"/>
            <p:cNvSpPr/>
            <p:nvPr/>
          </p:nvSpPr>
          <p:spPr>
            <a:xfrm>
              <a:off x="69196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13"/>
            <p:cNvSpPr/>
            <p:nvPr/>
          </p:nvSpPr>
          <p:spPr>
            <a:xfrm>
              <a:off x="6847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13"/>
            <p:cNvSpPr/>
            <p:nvPr/>
          </p:nvSpPr>
          <p:spPr>
            <a:xfrm>
              <a:off x="6774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13"/>
            <p:cNvSpPr/>
            <p:nvPr/>
          </p:nvSpPr>
          <p:spPr>
            <a:xfrm>
              <a:off x="6702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3"/>
            <p:cNvSpPr/>
            <p:nvPr/>
          </p:nvSpPr>
          <p:spPr>
            <a:xfrm>
              <a:off x="66289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3"/>
            <p:cNvSpPr/>
            <p:nvPr/>
          </p:nvSpPr>
          <p:spPr>
            <a:xfrm>
              <a:off x="65565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13"/>
            <p:cNvSpPr/>
            <p:nvPr/>
          </p:nvSpPr>
          <p:spPr>
            <a:xfrm>
              <a:off x="64840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13"/>
            <p:cNvSpPr/>
            <p:nvPr/>
          </p:nvSpPr>
          <p:spPr>
            <a:xfrm>
              <a:off x="6411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13"/>
            <p:cNvSpPr/>
            <p:nvPr/>
          </p:nvSpPr>
          <p:spPr>
            <a:xfrm>
              <a:off x="633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3"/>
            <p:cNvSpPr/>
            <p:nvPr/>
          </p:nvSpPr>
          <p:spPr>
            <a:xfrm>
              <a:off x="6266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13"/>
            <p:cNvSpPr/>
            <p:nvPr/>
          </p:nvSpPr>
          <p:spPr>
            <a:xfrm>
              <a:off x="6193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13"/>
            <p:cNvSpPr/>
            <p:nvPr/>
          </p:nvSpPr>
          <p:spPr>
            <a:xfrm>
              <a:off x="6120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13"/>
            <p:cNvSpPr/>
            <p:nvPr/>
          </p:nvSpPr>
          <p:spPr>
            <a:xfrm>
              <a:off x="60484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13"/>
            <p:cNvSpPr/>
            <p:nvPr/>
          </p:nvSpPr>
          <p:spPr>
            <a:xfrm>
              <a:off x="5976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13"/>
            <p:cNvSpPr/>
            <p:nvPr/>
          </p:nvSpPr>
          <p:spPr>
            <a:xfrm>
              <a:off x="5903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13"/>
            <p:cNvSpPr/>
            <p:nvPr/>
          </p:nvSpPr>
          <p:spPr>
            <a:xfrm>
              <a:off x="5830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13"/>
            <p:cNvSpPr/>
            <p:nvPr/>
          </p:nvSpPr>
          <p:spPr>
            <a:xfrm>
              <a:off x="5757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13"/>
            <p:cNvSpPr/>
            <p:nvPr/>
          </p:nvSpPr>
          <p:spPr>
            <a:xfrm>
              <a:off x="5685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13"/>
            <p:cNvSpPr/>
            <p:nvPr/>
          </p:nvSpPr>
          <p:spPr>
            <a:xfrm>
              <a:off x="56129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13"/>
            <p:cNvSpPr/>
            <p:nvPr/>
          </p:nvSpPr>
          <p:spPr>
            <a:xfrm>
              <a:off x="5540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13"/>
            <p:cNvSpPr/>
            <p:nvPr/>
          </p:nvSpPr>
          <p:spPr>
            <a:xfrm>
              <a:off x="5468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13"/>
            <p:cNvSpPr/>
            <p:nvPr/>
          </p:nvSpPr>
          <p:spPr>
            <a:xfrm>
              <a:off x="5394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13"/>
            <p:cNvSpPr/>
            <p:nvPr/>
          </p:nvSpPr>
          <p:spPr>
            <a:xfrm>
              <a:off x="53222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13"/>
            <p:cNvSpPr/>
            <p:nvPr/>
          </p:nvSpPr>
          <p:spPr>
            <a:xfrm>
              <a:off x="5249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13"/>
            <p:cNvSpPr/>
            <p:nvPr/>
          </p:nvSpPr>
          <p:spPr>
            <a:xfrm>
              <a:off x="5177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13"/>
            <p:cNvSpPr/>
            <p:nvPr/>
          </p:nvSpPr>
          <p:spPr>
            <a:xfrm>
              <a:off x="510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13"/>
            <p:cNvSpPr/>
            <p:nvPr/>
          </p:nvSpPr>
          <p:spPr>
            <a:xfrm>
              <a:off x="5032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13"/>
            <p:cNvSpPr/>
            <p:nvPr/>
          </p:nvSpPr>
          <p:spPr>
            <a:xfrm>
              <a:off x="4959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13"/>
            <p:cNvSpPr/>
            <p:nvPr/>
          </p:nvSpPr>
          <p:spPr>
            <a:xfrm>
              <a:off x="4886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13"/>
            <p:cNvSpPr/>
            <p:nvPr/>
          </p:nvSpPr>
          <p:spPr>
            <a:xfrm>
              <a:off x="48141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3"/>
            <p:cNvSpPr/>
            <p:nvPr/>
          </p:nvSpPr>
          <p:spPr>
            <a:xfrm>
              <a:off x="4741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3"/>
            <p:cNvSpPr/>
            <p:nvPr/>
          </p:nvSpPr>
          <p:spPr>
            <a:xfrm>
              <a:off x="4669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13"/>
            <p:cNvSpPr/>
            <p:nvPr/>
          </p:nvSpPr>
          <p:spPr>
            <a:xfrm>
              <a:off x="4596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3"/>
            <p:cNvSpPr/>
            <p:nvPr/>
          </p:nvSpPr>
          <p:spPr>
            <a:xfrm>
              <a:off x="4523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3"/>
            <p:cNvSpPr/>
            <p:nvPr/>
          </p:nvSpPr>
          <p:spPr>
            <a:xfrm>
              <a:off x="4451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13"/>
            <p:cNvSpPr/>
            <p:nvPr/>
          </p:nvSpPr>
          <p:spPr>
            <a:xfrm>
              <a:off x="43785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13"/>
            <p:cNvSpPr/>
            <p:nvPr/>
          </p:nvSpPr>
          <p:spPr>
            <a:xfrm>
              <a:off x="4306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13"/>
            <p:cNvSpPr/>
            <p:nvPr/>
          </p:nvSpPr>
          <p:spPr>
            <a:xfrm>
              <a:off x="4233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13"/>
            <p:cNvSpPr/>
            <p:nvPr/>
          </p:nvSpPr>
          <p:spPr>
            <a:xfrm>
              <a:off x="4160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3"/>
            <p:cNvSpPr/>
            <p:nvPr/>
          </p:nvSpPr>
          <p:spPr>
            <a:xfrm>
              <a:off x="40878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13"/>
            <p:cNvSpPr/>
            <p:nvPr/>
          </p:nvSpPr>
          <p:spPr>
            <a:xfrm>
              <a:off x="4015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13"/>
            <p:cNvSpPr/>
            <p:nvPr/>
          </p:nvSpPr>
          <p:spPr>
            <a:xfrm>
              <a:off x="3942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13"/>
            <p:cNvSpPr/>
            <p:nvPr/>
          </p:nvSpPr>
          <p:spPr>
            <a:xfrm>
              <a:off x="38705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13"/>
            <p:cNvSpPr/>
            <p:nvPr/>
          </p:nvSpPr>
          <p:spPr>
            <a:xfrm>
              <a:off x="3798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13"/>
            <p:cNvSpPr/>
            <p:nvPr/>
          </p:nvSpPr>
          <p:spPr>
            <a:xfrm>
              <a:off x="3724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13"/>
            <p:cNvSpPr/>
            <p:nvPr/>
          </p:nvSpPr>
          <p:spPr>
            <a:xfrm>
              <a:off x="3652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13"/>
            <p:cNvSpPr/>
            <p:nvPr/>
          </p:nvSpPr>
          <p:spPr>
            <a:xfrm>
              <a:off x="3579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13"/>
            <p:cNvSpPr/>
            <p:nvPr/>
          </p:nvSpPr>
          <p:spPr>
            <a:xfrm>
              <a:off x="3507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13"/>
            <p:cNvSpPr/>
            <p:nvPr/>
          </p:nvSpPr>
          <p:spPr>
            <a:xfrm>
              <a:off x="3434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13"/>
            <p:cNvSpPr/>
            <p:nvPr/>
          </p:nvSpPr>
          <p:spPr>
            <a:xfrm>
              <a:off x="3362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13"/>
            <p:cNvSpPr/>
            <p:nvPr/>
          </p:nvSpPr>
          <p:spPr>
            <a:xfrm>
              <a:off x="3289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13"/>
            <p:cNvSpPr/>
            <p:nvPr/>
          </p:nvSpPr>
          <p:spPr>
            <a:xfrm>
              <a:off x="3216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13"/>
            <p:cNvSpPr/>
            <p:nvPr/>
          </p:nvSpPr>
          <p:spPr>
            <a:xfrm>
              <a:off x="31442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13"/>
            <p:cNvSpPr/>
            <p:nvPr/>
          </p:nvSpPr>
          <p:spPr>
            <a:xfrm>
              <a:off x="3071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13"/>
            <p:cNvSpPr/>
            <p:nvPr/>
          </p:nvSpPr>
          <p:spPr>
            <a:xfrm>
              <a:off x="2999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13"/>
            <p:cNvSpPr/>
            <p:nvPr/>
          </p:nvSpPr>
          <p:spPr>
            <a:xfrm>
              <a:off x="2925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13"/>
            <p:cNvSpPr/>
            <p:nvPr/>
          </p:nvSpPr>
          <p:spPr>
            <a:xfrm>
              <a:off x="28535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13"/>
            <p:cNvSpPr/>
            <p:nvPr/>
          </p:nvSpPr>
          <p:spPr>
            <a:xfrm>
              <a:off x="2781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13"/>
            <p:cNvSpPr/>
            <p:nvPr/>
          </p:nvSpPr>
          <p:spPr>
            <a:xfrm>
              <a:off x="27086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13"/>
            <p:cNvSpPr/>
            <p:nvPr/>
          </p:nvSpPr>
          <p:spPr>
            <a:xfrm>
              <a:off x="2636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13"/>
            <p:cNvSpPr/>
            <p:nvPr/>
          </p:nvSpPr>
          <p:spPr>
            <a:xfrm>
              <a:off x="2563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13"/>
            <p:cNvSpPr/>
            <p:nvPr/>
          </p:nvSpPr>
          <p:spPr>
            <a:xfrm>
              <a:off x="2490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13"/>
            <p:cNvSpPr/>
            <p:nvPr/>
          </p:nvSpPr>
          <p:spPr>
            <a:xfrm>
              <a:off x="2417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13"/>
            <p:cNvSpPr/>
            <p:nvPr/>
          </p:nvSpPr>
          <p:spPr>
            <a:xfrm>
              <a:off x="2345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13"/>
            <p:cNvSpPr/>
            <p:nvPr/>
          </p:nvSpPr>
          <p:spPr>
            <a:xfrm>
              <a:off x="2273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13"/>
            <p:cNvSpPr/>
            <p:nvPr/>
          </p:nvSpPr>
          <p:spPr>
            <a:xfrm>
              <a:off x="2200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13"/>
            <p:cNvSpPr/>
            <p:nvPr/>
          </p:nvSpPr>
          <p:spPr>
            <a:xfrm>
              <a:off x="2128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13"/>
            <p:cNvSpPr/>
            <p:nvPr/>
          </p:nvSpPr>
          <p:spPr>
            <a:xfrm>
              <a:off x="2054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13"/>
            <p:cNvSpPr/>
            <p:nvPr/>
          </p:nvSpPr>
          <p:spPr>
            <a:xfrm>
              <a:off x="1982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13"/>
            <p:cNvSpPr/>
            <p:nvPr/>
          </p:nvSpPr>
          <p:spPr>
            <a:xfrm>
              <a:off x="19098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13"/>
            <p:cNvSpPr/>
            <p:nvPr/>
          </p:nvSpPr>
          <p:spPr>
            <a:xfrm>
              <a:off x="1837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13"/>
            <p:cNvSpPr/>
            <p:nvPr/>
          </p:nvSpPr>
          <p:spPr>
            <a:xfrm>
              <a:off x="1764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13"/>
            <p:cNvSpPr/>
            <p:nvPr/>
          </p:nvSpPr>
          <p:spPr>
            <a:xfrm>
              <a:off x="1692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13"/>
            <p:cNvSpPr/>
            <p:nvPr/>
          </p:nvSpPr>
          <p:spPr>
            <a:xfrm>
              <a:off x="161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13"/>
            <p:cNvSpPr/>
            <p:nvPr/>
          </p:nvSpPr>
          <p:spPr>
            <a:xfrm>
              <a:off x="1546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13"/>
            <p:cNvSpPr/>
            <p:nvPr/>
          </p:nvSpPr>
          <p:spPr>
            <a:xfrm>
              <a:off x="14742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13"/>
            <p:cNvSpPr/>
            <p:nvPr/>
          </p:nvSpPr>
          <p:spPr>
            <a:xfrm>
              <a:off x="1401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13"/>
            <p:cNvSpPr/>
            <p:nvPr/>
          </p:nvSpPr>
          <p:spPr>
            <a:xfrm>
              <a:off x="1329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13"/>
            <p:cNvSpPr/>
            <p:nvPr/>
          </p:nvSpPr>
          <p:spPr>
            <a:xfrm>
              <a:off x="1256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13"/>
            <p:cNvSpPr/>
            <p:nvPr/>
          </p:nvSpPr>
          <p:spPr>
            <a:xfrm>
              <a:off x="1183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13"/>
            <p:cNvSpPr/>
            <p:nvPr/>
          </p:nvSpPr>
          <p:spPr>
            <a:xfrm>
              <a:off x="1111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13"/>
            <p:cNvSpPr/>
            <p:nvPr/>
          </p:nvSpPr>
          <p:spPr>
            <a:xfrm>
              <a:off x="10387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13"/>
            <p:cNvSpPr/>
            <p:nvPr/>
          </p:nvSpPr>
          <p:spPr>
            <a:xfrm>
              <a:off x="9662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13"/>
            <p:cNvSpPr/>
            <p:nvPr/>
          </p:nvSpPr>
          <p:spPr>
            <a:xfrm>
              <a:off x="8938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13"/>
            <p:cNvSpPr/>
            <p:nvPr/>
          </p:nvSpPr>
          <p:spPr>
            <a:xfrm>
              <a:off x="820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13"/>
            <p:cNvSpPr/>
            <p:nvPr/>
          </p:nvSpPr>
          <p:spPr>
            <a:xfrm>
              <a:off x="747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13"/>
            <p:cNvSpPr/>
            <p:nvPr/>
          </p:nvSpPr>
          <p:spPr>
            <a:xfrm>
              <a:off x="675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13"/>
            <p:cNvSpPr/>
            <p:nvPr/>
          </p:nvSpPr>
          <p:spPr>
            <a:xfrm>
              <a:off x="6031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13"/>
            <p:cNvSpPr/>
            <p:nvPr/>
          </p:nvSpPr>
          <p:spPr>
            <a:xfrm>
              <a:off x="5306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13"/>
            <p:cNvSpPr/>
            <p:nvPr/>
          </p:nvSpPr>
          <p:spPr>
            <a:xfrm>
              <a:off x="4582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13"/>
            <p:cNvSpPr/>
            <p:nvPr/>
          </p:nvSpPr>
          <p:spPr>
            <a:xfrm>
              <a:off x="38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13"/>
            <p:cNvSpPr/>
            <p:nvPr/>
          </p:nvSpPr>
          <p:spPr>
            <a:xfrm>
              <a:off x="312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8" name="Google Shape;158;p13"/>
          <p:cNvSpPr txBox="1"/>
          <p:nvPr>
            <p:ph type="title"/>
          </p:nvPr>
        </p:nvSpPr>
        <p:spPr>
          <a:xfrm>
            <a:off x="747925" y="225025"/>
            <a:ext cx="6791700" cy="8574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1pPr>
            <a:lvl2pPr lvl="1"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2pPr>
            <a:lvl3pPr lvl="2"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3pPr>
            <a:lvl4pPr lvl="3"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4pPr>
            <a:lvl5pPr lvl="4"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5pPr>
            <a:lvl6pPr lvl="5"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6pPr>
            <a:lvl7pPr lvl="6"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7pPr>
            <a:lvl8pPr lvl="7"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8pPr>
            <a:lvl9pPr lvl="8" marR="0" rtl="0" algn="l">
              <a:lnSpc>
                <a:spcPct val="100000"/>
              </a:lnSpc>
              <a:spcBef>
                <a:spcPts val="0"/>
              </a:spcBef>
              <a:spcAft>
                <a:spcPts val="0"/>
              </a:spcAft>
              <a:buClr>
                <a:schemeClr val="accent1"/>
              </a:buClr>
              <a:buSzPts val="1800"/>
              <a:buFont typeface="Sniglet"/>
              <a:buNone/>
              <a:defRPr b="0" i="0" sz="1800" u="none" cap="none" strike="noStrike">
                <a:solidFill>
                  <a:schemeClr val="accent1"/>
                </a:solidFill>
                <a:latin typeface="Sniglet"/>
                <a:ea typeface="Sniglet"/>
                <a:cs typeface="Sniglet"/>
                <a:sym typeface="Sniglet"/>
              </a:defRPr>
            </a:lvl9pPr>
          </a:lstStyle>
          <a:p/>
        </p:txBody>
      </p:sp>
      <p:sp>
        <p:nvSpPr>
          <p:cNvPr id="159" name="Google Shape;159;p13"/>
          <p:cNvSpPr txBox="1"/>
          <p:nvPr>
            <p:ph idx="1" type="body"/>
          </p:nvPr>
        </p:nvSpPr>
        <p:spPr>
          <a:xfrm>
            <a:off x="747925" y="1314900"/>
            <a:ext cx="6791700" cy="3610800"/>
          </a:xfrm>
          <a:prstGeom prst="rect">
            <a:avLst/>
          </a:prstGeom>
          <a:noFill/>
          <a:ln>
            <a:noFill/>
          </a:ln>
        </p:spPr>
        <p:txBody>
          <a:bodyPr anchorCtr="0" anchor="t" bIns="91425" lIns="91425" spcFirstLastPara="1" rIns="91425" wrap="square" tIns="91425">
            <a:noAutofit/>
          </a:bodyPr>
          <a:lstStyle>
            <a:lvl1pPr indent="-393700" lvl="0" marL="457200" marR="0" rtl="0" algn="l">
              <a:lnSpc>
                <a:spcPct val="100000"/>
              </a:lnSpc>
              <a:spcBef>
                <a:spcPts val="600"/>
              </a:spcBef>
              <a:spcAft>
                <a:spcPts val="0"/>
              </a:spcAft>
              <a:buClr>
                <a:schemeClr val="dk1"/>
              </a:buClr>
              <a:buSzPts val="2600"/>
              <a:buFont typeface="Dosis"/>
              <a:buChar char="✘"/>
              <a:defRPr b="0" i="0" sz="2600" u="none" cap="none" strike="noStrike">
                <a:solidFill>
                  <a:schemeClr val="dk1"/>
                </a:solidFill>
                <a:latin typeface="Dosis"/>
                <a:ea typeface="Dosis"/>
                <a:cs typeface="Dosis"/>
                <a:sym typeface="Dosis"/>
              </a:defRPr>
            </a:lvl1pPr>
            <a:lvl2pPr indent="-355600" lvl="1" marL="914400" marR="0" rtl="0" algn="l">
              <a:lnSpc>
                <a:spcPct val="100000"/>
              </a:lnSpc>
              <a:spcBef>
                <a:spcPts val="0"/>
              </a:spcBef>
              <a:spcAft>
                <a:spcPts val="0"/>
              </a:spcAft>
              <a:buClr>
                <a:schemeClr val="dk1"/>
              </a:buClr>
              <a:buSzPts val="2000"/>
              <a:buFont typeface="Dosis"/>
              <a:buChar char="✗"/>
              <a:defRPr b="0" i="0" sz="2000" u="none" cap="none" strike="noStrike">
                <a:solidFill>
                  <a:schemeClr val="dk1"/>
                </a:solidFill>
                <a:latin typeface="Dosis"/>
                <a:ea typeface="Dosis"/>
                <a:cs typeface="Dosis"/>
                <a:sym typeface="Dosis"/>
              </a:defRPr>
            </a:lvl2pPr>
            <a:lvl3pPr indent="-355600" lvl="2" marL="1371600" marR="0" rtl="0" algn="l">
              <a:lnSpc>
                <a:spcPct val="100000"/>
              </a:lnSpc>
              <a:spcBef>
                <a:spcPts val="0"/>
              </a:spcBef>
              <a:spcAft>
                <a:spcPts val="0"/>
              </a:spcAft>
              <a:buClr>
                <a:schemeClr val="dk1"/>
              </a:buClr>
              <a:buSzPts val="2000"/>
              <a:buFont typeface="Dosis"/>
              <a:buChar char="■"/>
              <a:defRPr b="0" i="0" sz="2000" u="none" cap="none" strike="noStrike">
                <a:solidFill>
                  <a:schemeClr val="dk1"/>
                </a:solidFill>
                <a:latin typeface="Dosis"/>
                <a:ea typeface="Dosis"/>
                <a:cs typeface="Dosis"/>
                <a:sym typeface="Dosis"/>
              </a:defRPr>
            </a:lvl3pPr>
            <a:lvl4pPr indent="-342900" lvl="3" marL="18288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4pPr>
            <a:lvl5pPr indent="-342900" lvl="4" marL="22860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5pPr>
            <a:lvl6pPr indent="-342900" lvl="5" marL="27432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6pPr>
            <a:lvl7pPr indent="-342900" lvl="6" marL="32004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7pPr>
            <a:lvl8pPr indent="-342900" lvl="7" marL="36576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8pPr>
            <a:lvl9pPr indent="-342900" lvl="8" marL="4114800" marR="0" rtl="0" algn="l">
              <a:lnSpc>
                <a:spcPct val="100000"/>
              </a:lnSpc>
              <a:spcBef>
                <a:spcPts val="0"/>
              </a:spcBef>
              <a:spcAft>
                <a:spcPts val="0"/>
              </a:spcAft>
              <a:buClr>
                <a:schemeClr val="dk1"/>
              </a:buClr>
              <a:buSzPts val="1800"/>
              <a:buFont typeface="Dosis"/>
              <a:buChar char="■"/>
              <a:defRPr b="0" i="0" sz="1800" u="none" cap="none" strike="noStrike">
                <a:solidFill>
                  <a:schemeClr val="dk1"/>
                </a:solidFill>
                <a:latin typeface="Dosis"/>
                <a:ea typeface="Dosis"/>
                <a:cs typeface="Dosis"/>
                <a:sym typeface="Dosis"/>
              </a:defRPr>
            </a:lvl9pPr>
          </a:lstStyle>
          <a:p/>
        </p:txBody>
      </p:sp>
      <p:sp>
        <p:nvSpPr>
          <p:cNvPr id="160" name="Google Shape;160;p13"/>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1pPr>
            <a:lvl2pPr indent="0" lvl="1"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2pPr>
            <a:lvl3pPr indent="0" lvl="2"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3pPr>
            <a:lvl4pPr indent="0" lvl="3"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4pPr>
            <a:lvl5pPr indent="0" lvl="4"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5pPr>
            <a:lvl6pPr indent="0" lvl="5"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6pPr>
            <a:lvl7pPr indent="0" lvl="6"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7pPr>
            <a:lvl8pPr indent="0" lvl="7"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8pPr>
            <a:lvl9pPr indent="0" lvl="8" marL="0" marR="0" rtl="0" algn="l">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jp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jp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8.jpg"/><Relationship Id="rId5"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8.jpg"/><Relationship Id="rId5"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8.jpg"/><Relationship Id="rId5"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8.jpg"/><Relationship Id="rId5"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8.jpg"/><Relationship Id="rId5"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8.jpg"/><Relationship Id="rId5"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7.png"/><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8.jp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1"/>
          <p:cNvSpPr txBox="1"/>
          <p:nvPr>
            <p:ph type="ctrTitle"/>
          </p:nvPr>
        </p:nvSpPr>
        <p:spPr>
          <a:xfrm>
            <a:off x="1600200" y="1352550"/>
            <a:ext cx="6153000" cy="1159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4800"/>
              <a:buNone/>
            </a:pPr>
            <a:r>
              <a:rPr lang="en-US"/>
              <a:t>Processing commands in the leader diagram</a:t>
            </a:r>
            <a:endParaRPr b="1">
              <a:latin typeface="Dosis"/>
              <a:ea typeface="Dosis"/>
              <a:cs typeface="Dosis"/>
              <a:sym typeface="Dosis"/>
            </a:endParaRPr>
          </a:p>
        </p:txBody>
      </p:sp>
      <p:pic>
        <p:nvPicPr>
          <p:cNvPr descr="D:\DOWLODER\EU-Logo.jpg" id="311" name="Google Shape;311;p1"/>
          <p:cNvPicPr preferRelativeResize="0"/>
          <p:nvPr/>
        </p:nvPicPr>
        <p:blipFill rotWithShape="1">
          <a:blip r:embed="rId3">
            <a:alphaModFix/>
          </a:blip>
          <a:srcRect b="0" l="0" r="0" t="0"/>
          <a:stretch/>
        </p:blipFill>
        <p:spPr>
          <a:xfrm>
            <a:off x="0" y="0"/>
            <a:ext cx="3057525" cy="873231"/>
          </a:xfrm>
          <a:prstGeom prst="rect">
            <a:avLst/>
          </a:prstGeom>
          <a:noFill/>
          <a:ln>
            <a:noFill/>
          </a:ln>
        </p:spPr>
      </p:pic>
      <p:pic>
        <p:nvPicPr>
          <p:cNvPr descr="D:\DOWLODER\Projlog-DLP-lesspixels.png" id="312" name="Google Shape;312;p1"/>
          <p:cNvPicPr preferRelativeResize="0"/>
          <p:nvPr/>
        </p:nvPicPr>
        <p:blipFill rotWithShape="1">
          <a:blip r:embed="rId4">
            <a:alphaModFix/>
          </a:blip>
          <a:srcRect b="0" l="0" r="0" t="0"/>
          <a:stretch/>
        </p:blipFill>
        <p:spPr>
          <a:xfrm>
            <a:off x="5257800" y="209550"/>
            <a:ext cx="3214392" cy="70643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2"/>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graphicFrame>
        <p:nvGraphicFramePr>
          <p:cNvPr id="318" name="Google Shape;318;p2"/>
          <p:cNvGraphicFramePr/>
          <p:nvPr/>
        </p:nvGraphicFramePr>
        <p:xfrm>
          <a:off x="838200" y="1200150"/>
          <a:ext cx="3000000" cy="3000000"/>
        </p:xfrm>
        <a:graphic>
          <a:graphicData uri="http://schemas.openxmlformats.org/drawingml/2006/table">
            <a:tbl>
              <a:tblPr>
                <a:noFill/>
                <a:tableStyleId>{5FC4A5ED-41BB-48C5-AB49-DB1C8D9CB7FD}</a:tableStyleId>
              </a:tblPr>
              <a:tblGrid>
                <a:gridCol w="1738325"/>
                <a:gridCol w="3824300"/>
              </a:tblGrid>
              <a:tr h="1224500">
                <a:tc>
                  <a:txBody>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rgbClr val="181818"/>
                          </a:solidFill>
                          <a:latin typeface="Arial"/>
                          <a:ea typeface="Arial"/>
                          <a:cs typeface="Arial"/>
                          <a:sym typeface="Arial"/>
                        </a:rPr>
                        <a:t>Field</a:t>
                      </a:r>
                      <a:endParaRPr sz="1400" u="none" cap="none" strike="noStrike">
                        <a:solidFill>
                          <a:srgbClr val="181818"/>
                        </a:solidFill>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00"/>
                    </a:solidFill>
                  </a:tcPr>
                </a:tc>
                <a:tc>
                  <a:txBody>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rgbClr val="181818"/>
                          </a:solidFill>
                          <a:latin typeface="Arial"/>
                          <a:ea typeface="Arial"/>
                          <a:cs typeface="Arial"/>
                          <a:sym typeface="Arial"/>
                        </a:rPr>
                        <a:t>Automation and robotics </a:t>
                      </a:r>
                      <a:endParaRPr sz="1400" u="none" cap="none" strike="noStrike">
                        <a:solidFill>
                          <a:srgbClr val="181818"/>
                        </a:solidFill>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00"/>
                    </a:solidFill>
                  </a:tcPr>
                </a:tc>
              </a:tr>
              <a:tr h="1255400">
                <a:tc>
                  <a:txBody>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rgbClr val="181818"/>
                          </a:solidFill>
                          <a:latin typeface="Arial"/>
                          <a:ea typeface="Arial"/>
                          <a:cs typeface="Arial"/>
                          <a:sym typeface="Arial"/>
                        </a:rPr>
                        <a:t>Chapter</a:t>
                      </a:r>
                      <a:endParaRPr sz="1400" u="none" cap="none" strike="noStrike">
                        <a:solidFill>
                          <a:srgbClr val="181818"/>
                        </a:solidFill>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folHlink"/>
                    </a:solidFill>
                  </a:tcPr>
                </a:tc>
                <a:tc>
                  <a:txBody>
                    <a:bodyPr/>
                    <a:lstStyle/>
                    <a:p>
                      <a:pPr indent="0" lvl="0" marL="0" marR="0" rtl="0" algn="l">
                        <a:lnSpc>
                          <a:spcPct val="100000"/>
                        </a:lnSpc>
                        <a:spcBef>
                          <a:spcPts val="0"/>
                        </a:spcBef>
                        <a:spcAft>
                          <a:spcPts val="0"/>
                        </a:spcAft>
                        <a:buClr>
                          <a:schemeClr val="dk1"/>
                        </a:buClr>
                        <a:buSzPts val="2800"/>
                        <a:buFont typeface="Arial"/>
                        <a:buNone/>
                      </a:pPr>
                      <a:r>
                        <a:rPr b="1" i="1" lang="en-US" sz="2800" u="none" cap="none" strike="noStrike">
                          <a:solidFill>
                            <a:srgbClr val="181818"/>
                          </a:solidFill>
                        </a:rPr>
                        <a:t>Processing commands in the leader diagram</a:t>
                      </a:r>
                      <a:endParaRPr i="1" sz="2800" u="none" cap="none" strike="noStrike">
                        <a:solidFill>
                          <a:srgbClr val="181818"/>
                        </a:solidFill>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folHlink"/>
                    </a:solidFill>
                  </a:tcPr>
                </a:tc>
              </a:tr>
              <a:tr h="1253900">
                <a:tc>
                  <a:txBody>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rgbClr val="181818"/>
                          </a:solidFill>
                          <a:latin typeface="Arial"/>
                          <a:ea typeface="Arial"/>
                          <a:cs typeface="Arial"/>
                          <a:sym typeface="Arial"/>
                        </a:rPr>
                        <a:t>Subtitle</a:t>
                      </a:r>
                      <a:endParaRPr sz="1400" u="none" cap="none" strike="noStrike">
                        <a:solidFill>
                          <a:srgbClr val="181818"/>
                        </a:solidFill>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9900"/>
                    </a:solidFill>
                  </a:tcPr>
                </a:tc>
                <a:tc>
                  <a:txBody>
                    <a:bodyPr/>
                    <a:lstStyle/>
                    <a:p>
                      <a:pPr indent="0" lvl="0" marL="0" marR="0" rtl="0" algn="l">
                        <a:lnSpc>
                          <a:spcPct val="100000"/>
                        </a:lnSpc>
                        <a:spcBef>
                          <a:spcPts val="0"/>
                        </a:spcBef>
                        <a:spcAft>
                          <a:spcPts val="0"/>
                        </a:spcAft>
                        <a:buClr>
                          <a:schemeClr val="dk1"/>
                        </a:buClr>
                        <a:buSzPts val="3200"/>
                        <a:buFont typeface="Arial"/>
                        <a:buNone/>
                      </a:pPr>
                      <a:r>
                        <a:rPr b="1" i="1" lang="en-US" sz="3200" u="none" cap="none" strike="noStrike">
                          <a:solidFill>
                            <a:srgbClr val="181818"/>
                          </a:solidFill>
                          <a:latin typeface="Arial"/>
                          <a:ea typeface="Arial"/>
                          <a:cs typeface="Arial"/>
                          <a:sym typeface="Arial"/>
                        </a:rPr>
                        <a:t>General</a:t>
                      </a:r>
                      <a:endParaRPr sz="1400" u="none" cap="none" strike="noStrike">
                        <a:solidFill>
                          <a:srgbClr val="181818"/>
                        </a:solidFill>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9900"/>
                    </a:solidFill>
                  </a:tcPr>
                </a:tc>
              </a:tr>
            </a:tbl>
          </a:graphicData>
        </a:graphic>
      </p:graphicFrame>
      <p:pic>
        <p:nvPicPr>
          <p:cNvPr descr="D:\DOWLODER\EU-Logo.jpg" id="319" name="Google Shape;319;p2"/>
          <p:cNvPicPr preferRelativeResize="0"/>
          <p:nvPr/>
        </p:nvPicPr>
        <p:blipFill rotWithShape="1">
          <a:blip r:embed="rId3">
            <a:alphaModFix/>
          </a:blip>
          <a:srcRect b="0" l="0" r="0" t="0"/>
          <a:stretch/>
        </p:blipFill>
        <p:spPr>
          <a:xfrm>
            <a:off x="152400" y="133350"/>
            <a:ext cx="3057525" cy="873231"/>
          </a:xfrm>
          <a:prstGeom prst="rect">
            <a:avLst/>
          </a:prstGeom>
          <a:noFill/>
          <a:ln>
            <a:noFill/>
          </a:ln>
        </p:spPr>
      </p:pic>
      <p:pic>
        <p:nvPicPr>
          <p:cNvPr descr="D:\DOWLODER\Projlog-DLP-lesspixels.png" id="320" name="Google Shape;320;p2"/>
          <p:cNvPicPr preferRelativeResize="0"/>
          <p:nvPr/>
        </p:nvPicPr>
        <p:blipFill rotWithShape="1">
          <a:blip r:embed="rId4">
            <a:alphaModFix/>
          </a:blip>
          <a:srcRect b="0" l="0" r="0" t="0"/>
          <a:stretch/>
        </p:blipFill>
        <p:spPr>
          <a:xfrm>
            <a:off x="4191000" y="361950"/>
            <a:ext cx="3120485" cy="6858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3"/>
          <p:cNvSpPr txBox="1"/>
          <p:nvPr>
            <p:ph type="title"/>
          </p:nvPr>
        </p:nvSpPr>
        <p:spPr>
          <a:xfrm>
            <a:off x="762000" y="342750"/>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7000"/>
              </a:lnSpc>
              <a:spcBef>
                <a:spcPts val="0"/>
              </a:spcBef>
              <a:spcAft>
                <a:spcPts val="800"/>
              </a:spcAft>
              <a:buSzPts val="1800"/>
              <a:buNone/>
            </a:pPr>
            <a:r>
              <a:rPr b="1" i="1" lang="en-US">
                <a:latin typeface="Dosis"/>
                <a:ea typeface="Dosis"/>
                <a:cs typeface="Dosis"/>
                <a:sym typeface="Dosis"/>
              </a:rPr>
              <a:t>Ladder diagram</a:t>
            </a:r>
            <a:endParaRPr b="1" i="1">
              <a:latin typeface="Dosis"/>
              <a:ea typeface="Dosis"/>
              <a:cs typeface="Dosis"/>
              <a:sym typeface="Dosis"/>
            </a:endParaRPr>
          </a:p>
        </p:txBody>
      </p:sp>
      <p:sp>
        <p:nvSpPr>
          <p:cNvPr id="326" name="Google Shape;326;p3"/>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sp>
        <p:nvSpPr>
          <p:cNvPr id="327" name="Google Shape;327;p3"/>
          <p:cNvSpPr/>
          <p:nvPr/>
        </p:nvSpPr>
        <p:spPr>
          <a:xfrm>
            <a:off x="762000" y="1200150"/>
            <a:ext cx="2819400" cy="2141612"/>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0" i="0" lang="en-US" sz="1400" u="none" cap="none" strike="noStrike">
                <a:solidFill>
                  <a:srgbClr val="000000"/>
                </a:solidFill>
                <a:latin typeface="Dosis"/>
                <a:ea typeface="Dosis"/>
                <a:cs typeface="Dosis"/>
                <a:sym typeface="Dosis"/>
              </a:rPr>
              <a:t>Ladder diagram programming is a graphical programming language used for programming programmable logic controllers (PLCs). It is widely used in industrial automation and control systems.</a:t>
            </a:r>
            <a:endParaRPr/>
          </a:p>
          <a:p>
            <a:pPr indent="0" lvl="0" marL="0" marR="0" rtl="0" algn="l">
              <a:lnSpc>
                <a:spcPct val="107000"/>
              </a:lnSpc>
              <a:spcBef>
                <a:spcPts val="800"/>
              </a:spcBef>
              <a:spcAft>
                <a:spcPts val="0"/>
              </a:spcAft>
              <a:buNone/>
            </a:pPr>
            <a:r>
              <a:t/>
            </a:r>
            <a:endParaRPr b="0" i="0" sz="1400" u="none" cap="none" strike="noStrike">
              <a:solidFill>
                <a:srgbClr val="000000"/>
              </a:solidFill>
              <a:latin typeface="Dosis"/>
              <a:ea typeface="Dosis"/>
              <a:cs typeface="Dosis"/>
              <a:sym typeface="Dosis"/>
            </a:endParaRPr>
          </a:p>
          <a:p>
            <a:pPr indent="0" lvl="0" marL="0" marR="0" rtl="0" algn="l">
              <a:lnSpc>
                <a:spcPct val="107000"/>
              </a:lnSpc>
              <a:spcBef>
                <a:spcPts val="800"/>
              </a:spcBef>
              <a:spcAft>
                <a:spcPts val="0"/>
              </a:spcAft>
              <a:buNone/>
            </a:pPr>
            <a:r>
              <a:rPr b="0" i="0" lang="en-US" sz="1400" u="none" cap="none" strike="noStrike">
                <a:solidFill>
                  <a:srgbClr val="000000"/>
                </a:solidFill>
                <a:latin typeface="Dosis"/>
                <a:ea typeface="Dosis"/>
                <a:cs typeface="Dosis"/>
                <a:sym typeface="Dosis"/>
              </a:rPr>
              <a:t> </a:t>
            </a:r>
            <a:endParaRPr b="0" i="0" sz="1400" u="none" cap="none" strike="noStrike">
              <a:solidFill>
                <a:srgbClr val="000000"/>
              </a:solidFill>
              <a:latin typeface="Dosis"/>
              <a:ea typeface="Dosis"/>
              <a:cs typeface="Dosis"/>
              <a:sym typeface="Dosis"/>
            </a:endParaRPr>
          </a:p>
        </p:txBody>
      </p:sp>
      <p:pic>
        <p:nvPicPr>
          <p:cNvPr descr="D:\DOWLODER\Projlog-DLP-lesspixels.png" id="328" name="Google Shape;328;p3"/>
          <p:cNvPicPr preferRelativeResize="0"/>
          <p:nvPr/>
        </p:nvPicPr>
        <p:blipFill rotWithShape="1">
          <a:blip r:embed="rId3">
            <a:alphaModFix/>
          </a:blip>
          <a:srcRect b="0" l="0" r="0" t="0"/>
          <a:stretch/>
        </p:blipFill>
        <p:spPr>
          <a:xfrm>
            <a:off x="4572000" y="438150"/>
            <a:ext cx="2520950" cy="554037"/>
          </a:xfrm>
          <a:prstGeom prst="rect">
            <a:avLst/>
          </a:prstGeom>
          <a:noFill/>
          <a:ln>
            <a:noFill/>
          </a:ln>
        </p:spPr>
      </p:pic>
      <p:pic>
        <p:nvPicPr>
          <p:cNvPr descr="D:\DOWLODER\EU-Logo.jpg" id="329" name="Google Shape;329;p3"/>
          <p:cNvPicPr preferRelativeResize="0"/>
          <p:nvPr/>
        </p:nvPicPr>
        <p:blipFill rotWithShape="1">
          <a:blip r:embed="rId4">
            <a:alphaModFix/>
          </a:blip>
          <a:srcRect b="0" l="0" r="0" t="0"/>
          <a:stretch/>
        </p:blipFill>
        <p:spPr>
          <a:xfrm>
            <a:off x="304800" y="4270269"/>
            <a:ext cx="3057525" cy="873231"/>
          </a:xfrm>
          <a:prstGeom prst="rect">
            <a:avLst/>
          </a:prstGeom>
          <a:noFill/>
          <a:ln>
            <a:noFill/>
          </a:ln>
        </p:spPr>
      </p:pic>
      <p:pic>
        <p:nvPicPr>
          <p:cNvPr descr="D:\DOWLODER\HUGO-2021\Slike Belgija\Screenshot_2.bmp" id="330" name="Google Shape;330;p3"/>
          <p:cNvPicPr preferRelativeResize="0"/>
          <p:nvPr/>
        </p:nvPicPr>
        <p:blipFill rotWithShape="1">
          <a:blip r:embed="rId5">
            <a:alphaModFix/>
          </a:blip>
          <a:srcRect b="0" l="0" r="0" t="0"/>
          <a:stretch/>
        </p:blipFill>
        <p:spPr>
          <a:xfrm>
            <a:off x="3505200" y="1123950"/>
            <a:ext cx="5148470" cy="3657600"/>
          </a:xfrm>
          <a:prstGeom prst="rect">
            <a:avLst/>
          </a:prstGeom>
          <a:noFill/>
          <a:ln>
            <a:noFill/>
          </a:ln>
        </p:spPr>
      </p:pic>
      <p:sp>
        <p:nvSpPr>
          <p:cNvPr id="331" name="Google Shape;331;p3"/>
          <p:cNvSpPr txBox="1"/>
          <p:nvPr/>
        </p:nvSpPr>
        <p:spPr>
          <a:xfrm>
            <a:off x="1371600" y="3486150"/>
            <a:ext cx="2057400"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Dosis"/>
                <a:ea typeface="Dosis"/>
                <a:cs typeface="Dosis"/>
                <a:sym typeface="Dosis"/>
              </a:rPr>
              <a:t>Figure 1. Ladder diagram in FATEK PLC</a:t>
            </a:r>
            <a:endParaRPr b="0" i="0" sz="1400" u="none" cap="none" strike="noStrike">
              <a:solidFill>
                <a:srgbClr val="000000"/>
              </a:solidFill>
              <a:latin typeface="Dosis"/>
              <a:ea typeface="Dosis"/>
              <a:cs typeface="Dosis"/>
              <a:sym typeface="Dosi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4"/>
          <p:cNvSpPr txBox="1"/>
          <p:nvPr>
            <p:ph type="title"/>
          </p:nvPr>
        </p:nvSpPr>
        <p:spPr>
          <a:xfrm>
            <a:off x="762000" y="342750"/>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7000"/>
              </a:lnSpc>
              <a:spcBef>
                <a:spcPts val="0"/>
              </a:spcBef>
              <a:spcAft>
                <a:spcPts val="800"/>
              </a:spcAft>
              <a:buSzPts val="1800"/>
              <a:buNone/>
            </a:pPr>
            <a:r>
              <a:rPr b="1" i="1" lang="en-US">
                <a:latin typeface="Dosis"/>
                <a:ea typeface="Dosis"/>
                <a:cs typeface="Dosis"/>
                <a:sym typeface="Dosis"/>
              </a:rPr>
              <a:t>Ladder diagram</a:t>
            </a:r>
            <a:endParaRPr b="1" i="1">
              <a:latin typeface="Dosis"/>
              <a:ea typeface="Dosis"/>
              <a:cs typeface="Dosis"/>
              <a:sym typeface="Dosis"/>
            </a:endParaRPr>
          </a:p>
        </p:txBody>
      </p:sp>
      <p:sp>
        <p:nvSpPr>
          <p:cNvPr id="337" name="Google Shape;337;p4"/>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sp>
        <p:nvSpPr>
          <p:cNvPr id="338" name="Google Shape;338;p4"/>
          <p:cNvSpPr/>
          <p:nvPr/>
        </p:nvSpPr>
        <p:spPr>
          <a:xfrm>
            <a:off x="762000" y="1200150"/>
            <a:ext cx="6248400" cy="33239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Dosis"/>
                <a:ea typeface="Dosis"/>
                <a:cs typeface="Dosis"/>
                <a:sym typeface="Dosis"/>
              </a:rPr>
              <a:t>     In ladder diagram programming, the program is created using ladder logic symbols that represent various instructions and operations. These symbols are arranged in a ladder-like fashion, hence the name "ladder diagram." The ladder diagram is executed from left to right, top to bottom, just like electrical circuits are read.</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Dosis"/>
              <a:ea typeface="Dosis"/>
              <a:cs typeface="Dosis"/>
              <a:sym typeface="Dosis"/>
            </a:endParaRPr>
          </a:p>
          <a:p>
            <a:pPr indent="0" lvl="0" marL="0" marR="0" rtl="0" algn="l">
              <a:lnSpc>
                <a:spcPct val="100000"/>
              </a:lnSpc>
              <a:spcBef>
                <a:spcPts val="0"/>
              </a:spcBef>
              <a:spcAft>
                <a:spcPts val="0"/>
              </a:spcAft>
              <a:buNone/>
            </a:pPr>
            <a:r>
              <a:rPr b="0" i="0" lang="en-US" sz="1400" u="none" cap="none" strike="noStrike">
                <a:solidFill>
                  <a:srgbClr val="000000"/>
                </a:solidFill>
                <a:latin typeface="Dosis"/>
                <a:ea typeface="Dosis"/>
                <a:cs typeface="Dosis"/>
                <a:sym typeface="Dosis"/>
              </a:rPr>
              <a:t>In a ladder diagram, there are several symbols used to represent different commands and instructions. Here are some commonly used symbols for commands in a ladder diagram:</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Dosis"/>
              <a:ea typeface="Dosis"/>
              <a:cs typeface="Dosis"/>
              <a:sym typeface="Dosis"/>
            </a:endParaRPr>
          </a:p>
          <a:p>
            <a:pPr indent="-88900" lvl="0" marL="0" marR="0" rtl="0" algn="l">
              <a:lnSpc>
                <a:spcPct val="100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Dosis"/>
                <a:ea typeface="Dosis"/>
                <a:cs typeface="Dosis"/>
                <a:sym typeface="Dosis"/>
              </a:rPr>
              <a:t>    Normally Open (NO) Contact</a:t>
            </a:r>
            <a:endParaRPr/>
          </a:p>
          <a:p>
            <a:pPr indent="-88900" lvl="0" marL="0" marR="0" rtl="0" algn="l">
              <a:lnSpc>
                <a:spcPct val="100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Dosis"/>
                <a:ea typeface="Dosis"/>
                <a:cs typeface="Dosis"/>
                <a:sym typeface="Dosis"/>
              </a:rPr>
              <a:t>    Normally Closed (NC) Contact</a:t>
            </a:r>
            <a:endParaRPr/>
          </a:p>
          <a:p>
            <a:pPr indent="-88900" lvl="0" marL="0" marR="0" rtl="0" algn="l">
              <a:lnSpc>
                <a:spcPct val="100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Dosis"/>
                <a:ea typeface="Dosis"/>
                <a:cs typeface="Dosis"/>
                <a:sym typeface="Dosis"/>
              </a:rPr>
              <a:t>    Coil</a:t>
            </a:r>
            <a:endParaRPr/>
          </a:p>
          <a:p>
            <a:pPr indent="-88900" lvl="0" marL="0" marR="0" rtl="0" algn="l">
              <a:lnSpc>
                <a:spcPct val="100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Dosis"/>
                <a:ea typeface="Dosis"/>
                <a:cs typeface="Dosis"/>
                <a:sym typeface="Dosis"/>
              </a:rPr>
              <a:t>    Timers</a:t>
            </a:r>
            <a:endParaRPr/>
          </a:p>
          <a:p>
            <a:pPr indent="-88900" lvl="0" marL="0" marR="0" rtl="0" algn="l">
              <a:lnSpc>
                <a:spcPct val="100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Dosis"/>
                <a:ea typeface="Dosis"/>
                <a:cs typeface="Dosis"/>
                <a:sym typeface="Dosis"/>
              </a:rPr>
              <a:t>    Counters</a:t>
            </a:r>
            <a:endParaRPr/>
          </a:p>
          <a:p>
            <a:pPr indent="0" lvl="0" marL="0" marR="0" rtl="0" algn="l">
              <a:lnSpc>
                <a:spcPct val="100000"/>
              </a:lnSpc>
              <a:spcBef>
                <a:spcPts val="0"/>
              </a:spcBef>
              <a:spcAft>
                <a:spcPts val="0"/>
              </a:spcAft>
              <a:buClr>
                <a:srgbClr val="000000"/>
              </a:buClr>
              <a:buSzPts val="1400"/>
              <a:buFont typeface="Noto Sans Symbols"/>
              <a:buNone/>
            </a:pPr>
            <a:r>
              <a:t/>
            </a:r>
            <a:endParaRPr b="0" i="0" sz="1400" u="none" cap="none" strike="noStrike">
              <a:solidFill>
                <a:srgbClr val="000000"/>
              </a:solidFill>
              <a:latin typeface="Dosis"/>
              <a:ea typeface="Dosis"/>
              <a:cs typeface="Dosis"/>
              <a:sym typeface="Dosis"/>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Dosis"/>
              <a:ea typeface="Dosis"/>
              <a:cs typeface="Dosis"/>
              <a:sym typeface="Dosis"/>
            </a:endParaRPr>
          </a:p>
        </p:txBody>
      </p:sp>
      <p:pic>
        <p:nvPicPr>
          <p:cNvPr descr="D:\DOWLODER\Projlog-DLP-lesspixels.png" id="339" name="Google Shape;339;p4"/>
          <p:cNvPicPr preferRelativeResize="0"/>
          <p:nvPr/>
        </p:nvPicPr>
        <p:blipFill rotWithShape="1">
          <a:blip r:embed="rId3">
            <a:alphaModFix/>
          </a:blip>
          <a:srcRect b="0" l="0" r="0" t="0"/>
          <a:stretch/>
        </p:blipFill>
        <p:spPr>
          <a:xfrm>
            <a:off x="4572000" y="438150"/>
            <a:ext cx="2520950" cy="554037"/>
          </a:xfrm>
          <a:prstGeom prst="rect">
            <a:avLst/>
          </a:prstGeom>
          <a:noFill/>
          <a:ln>
            <a:noFill/>
          </a:ln>
        </p:spPr>
      </p:pic>
      <p:pic>
        <p:nvPicPr>
          <p:cNvPr descr="D:\DOWLODER\EU-Logo.jpg" id="340" name="Google Shape;340;p4"/>
          <p:cNvPicPr preferRelativeResize="0"/>
          <p:nvPr/>
        </p:nvPicPr>
        <p:blipFill rotWithShape="1">
          <a:blip r:embed="rId4">
            <a:alphaModFix/>
          </a:blip>
          <a:srcRect b="0" l="0" r="0" t="0"/>
          <a:stretch/>
        </p:blipFill>
        <p:spPr>
          <a:xfrm>
            <a:off x="3962400" y="4095750"/>
            <a:ext cx="3057525" cy="87323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5"/>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a:latin typeface="Dosis"/>
                <a:ea typeface="Dosis"/>
                <a:cs typeface="Dosis"/>
                <a:sym typeface="Dosis"/>
              </a:rPr>
              <a:t>Commands in a ladder diagram</a:t>
            </a:r>
            <a:endParaRPr b="1" i="1">
              <a:latin typeface="Dosis"/>
              <a:ea typeface="Dosis"/>
              <a:cs typeface="Dosis"/>
              <a:sym typeface="Dosis"/>
            </a:endParaRPr>
          </a:p>
        </p:txBody>
      </p:sp>
      <p:sp>
        <p:nvSpPr>
          <p:cNvPr id="346" name="Google Shape;346;p5"/>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sp>
        <p:nvSpPr>
          <p:cNvPr id="347" name="Google Shape;347;p5"/>
          <p:cNvSpPr/>
          <p:nvPr/>
        </p:nvSpPr>
        <p:spPr>
          <a:xfrm>
            <a:off x="762000" y="1200150"/>
            <a:ext cx="3657600" cy="1169551"/>
          </a:xfrm>
          <a:prstGeom prst="rect">
            <a:avLst/>
          </a:prstGeom>
          <a:noFill/>
          <a:ln>
            <a:noFill/>
          </a:ln>
        </p:spPr>
        <p:txBody>
          <a:bodyPr anchorCtr="0" anchor="t" bIns="45700" lIns="91425" spcFirstLastPara="1" rIns="91425" wrap="square" tIns="45700">
            <a:spAutoFit/>
          </a:bodyPr>
          <a:lstStyle/>
          <a:p>
            <a:pPr indent="-88900" lvl="2" marL="0" marR="0" rtl="0" algn="l">
              <a:lnSpc>
                <a:spcPct val="100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Dosis"/>
                <a:ea typeface="Dosis"/>
                <a:cs typeface="Dosis"/>
                <a:sym typeface="Dosis"/>
              </a:rPr>
              <a:t>    Normally Open (NO) Contact: It represents a normally open contact, which is a condition or input that must be true for the circuit to continue. It is typically represented by two parallel lines with a gap or a diagonal line.</a:t>
            </a:r>
            <a:endParaRPr/>
          </a:p>
        </p:txBody>
      </p:sp>
      <p:pic>
        <p:nvPicPr>
          <p:cNvPr descr="D:\DOWLODER\Projlog-DLP-lesspixels.png" id="348" name="Google Shape;348;p5"/>
          <p:cNvPicPr preferRelativeResize="0"/>
          <p:nvPr/>
        </p:nvPicPr>
        <p:blipFill rotWithShape="1">
          <a:blip r:embed="rId3">
            <a:alphaModFix/>
          </a:blip>
          <a:srcRect b="0" l="0" r="0" t="0"/>
          <a:stretch/>
        </p:blipFill>
        <p:spPr>
          <a:xfrm>
            <a:off x="4572000" y="438150"/>
            <a:ext cx="2520950" cy="554037"/>
          </a:xfrm>
          <a:prstGeom prst="rect">
            <a:avLst/>
          </a:prstGeom>
          <a:noFill/>
          <a:ln>
            <a:noFill/>
          </a:ln>
        </p:spPr>
      </p:pic>
      <p:pic>
        <p:nvPicPr>
          <p:cNvPr descr="D:\DOWLODER\EU-Logo.jpg" id="349" name="Google Shape;349;p5"/>
          <p:cNvPicPr preferRelativeResize="0"/>
          <p:nvPr/>
        </p:nvPicPr>
        <p:blipFill rotWithShape="1">
          <a:blip r:embed="rId4">
            <a:alphaModFix/>
          </a:blip>
          <a:srcRect b="0" l="0" r="0" t="0"/>
          <a:stretch/>
        </p:blipFill>
        <p:spPr>
          <a:xfrm>
            <a:off x="5715000" y="4095750"/>
            <a:ext cx="3057525" cy="873231"/>
          </a:xfrm>
          <a:prstGeom prst="rect">
            <a:avLst/>
          </a:prstGeom>
          <a:noFill/>
          <a:ln>
            <a:noFill/>
          </a:ln>
        </p:spPr>
      </p:pic>
      <p:pic>
        <p:nvPicPr>
          <p:cNvPr descr="D:\DOWLODER\HUGO-2021\Slike Belgija\Screenshot_3.bmp" id="350" name="Google Shape;350;p5"/>
          <p:cNvPicPr preferRelativeResize="0"/>
          <p:nvPr/>
        </p:nvPicPr>
        <p:blipFill rotWithShape="1">
          <a:blip r:embed="rId5">
            <a:alphaModFix/>
          </a:blip>
          <a:srcRect b="0" l="0" r="0" t="0"/>
          <a:stretch/>
        </p:blipFill>
        <p:spPr>
          <a:xfrm>
            <a:off x="685800" y="2647950"/>
            <a:ext cx="5087638" cy="20002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6"/>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a:latin typeface="Dosis"/>
                <a:ea typeface="Dosis"/>
                <a:cs typeface="Dosis"/>
                <a:sym typeface="Dosis"/>
              </a:rPr>
              <a:t>Commands in a ladder diagram</a:t>
            </a:r>
            <a:endParaRPr b="1" i="1">
              <a:latin typeface="Dosis"/>
              <a:ea typeface="Dosis"/>
              <a:cs typeface="Dosis"/>
              <a:sym typeface="Dosis"/>
            </a:endParaRPr>
          </a:p>
        </p:txBody>
      </p:sp>
      <p:sp>
        <p:nvSpPr>
          <p:cNvPr id="356" name="Google Shape;356;p6"/>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sp>
        <p:nvSpPr>
          <p:cNvPr id="357" name="Google Shape;357;p6"/>
          <p:cNvSpPr/>
          <p:nvPr/>
        </p:nvSpPr>
        <p:spPr>
          <a:xfrm>
            <a:off x="762000" y="1200150"/>
            <a:ext cx="3657600" cy="1169551"/>
          </a:xfrm>
          <a:prstGeom prst="rect">
            <a:avLst/>
          </a:prstGeom>
          <a:noFill/>
          <a:ln>
            <a:noFill/>
          </a:ln>
        </p:spPr>
        <p:txBody>
          <a:bodyPr anchorCtr="0" anchor="t" bIns="45700" lIns="91425" spcFirstLastPara="1" rIns="91425" wrap="square" tIns="45700">
            <a:spAutoFit/>
          </a:bodyPr>
          <a:lstStyle/>
          <a:p>
            <a:pPr indent="-88900" lvl="0" marL="0" marR="0" rtl="0" algn="l">
              <a:lnSpc>
                <a:spcPct val="100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   </a:t>
            </a:r>
            <a:r>
              <a:rPr b="0" i="0" lang="en-US" sz="1400" u="none" cap="none" strike="noStrike">
                <a:solidFill>
                  <a:srgbClr val="000000"/>
                </a:solidFill>
                <a:latin typeface="Dosis"/>
                <a:ea typeface="Dosis"/>
                <a:cs typeface="Dosis"/>
                <a:sym typeface="Dosis"/>
              </a:rPr>
              <a:t>Normally Closed (NC) Contact: It represents a normally closed contact, which is a condition or input that must be false for the circuit to continue. It is typically represented by two parallel lines that are connected.</a:t>
            </a:r>
            <a:endParaRPr b="0" i="0" sz="1400" u="none" cap="none" strike="noStrike">
              <a:solidFill>
                <a:srgbClr val="000000"/>
              </a:solidFill>
              <a:latin typeface="Dosis"/>
              <a:ea typeface="Dosis"/>
              <a:cs typeface="Dosis"/>
              <a:sym typeface="Dosis"/>
            </a:endParaRPr>
          </a:p>
        </p:txBody>
      </p:sp>
      <p:pic>
        <p:nvPicPr>
          <p:cNvPr descr="D:\DOWLODER\Projlog-DLP-lesspixels.png" id="358" name="Google Shape;358;p6"/>
          <p:cNvPicPr preferRelativeResize="0"/>
          <p:nvPr/>
        </p:nvPicPr>
        <p:blipFill rotWithShape="1">
          <a:blip r:embed="rId3">
            <a:alphaModFix/>
          </a:blip>
          <a:srcRect b="0" l="0" r="0" t="0"/>
          <a:stretch/>
        </p:blipFill>
        <p:spPr>
          <a:xfrm>
            <a:off x="4572000" y="438150"/>
            <a:ext cx="2520950" cy="554037"/>
          </a:xfrm>
          <a:prstGeom prst="rect">
            <a:avLst/>
          </a:prstGeom>
          <a:noFill/>
          <a:ln>
            <a:noFill/>
          </a:ln>
        </p:spPr>
      </p:pic>
      <p:pic>
        <p:nvPicPr>
          <p:cNvPr descr="D:\DOWLODER\EU-Logo.jpg" id="359" name="Google Shape;359;p6"/>
          <p:cNvPicPr preferRelativeResize="0"/>
          <p:nvPr/>
        </p:nvPicPr>
        <p:blipFill rotWithShape="1">
          <a:blip r:embed="rId4">
            <a:alphaModFix/>
          </a:blip>
          <a:srcRect b="0" l="0" r="0" t="0"/>
          <a:stretch/>
        </p:blipFill>
        <p:spPr>
          <a:xfrm>
            <a:off x="5715000" y="4095750"/>
            <a:ext cx="3057525" cy="873231"/>
          </a:xfrm>
          <a:prstGeom prst="rect">
            <a:avLst/>
          </a:prstGeom>
          <a:noFill/>
          <a:ln>
            <a:noFill/>
          </a:ln>
        </p:spPr>
      </p:pic>
      <p:pic>
        <p:nvPicPr>
          <p:cNvPr descr="D:\DOWLODER\HUGO-2021\Slike Belgija\Screenshot_5.bmp" id="360" name="Google Shape;360;p6"/>
          <p:cNvPicPr preferRelativeResize="0"/>
          <p:nvPr/>
        </p:nvPicPr>
        <p:blipFill rotWithShape="1">
          <a:blip r:embed="rId5">
            <a:alphaModFix/>
          </a:blip>
          <a:srcRect b="0" l="0" r="0" t="0"/>
          <a:stretch/>
        </p:blipFill>
        <p:spPr>
          <a:xfrm>
            <a:off x="533400" y="2571750"/>
            <a:ext cx="5295556" cy="202821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7"/>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a:latin typeface="Dosis"/>
                <a:ea typeface="Dosis"/>
                <a:cs typeface="Dosis"/>
                <a:sym typeface="Dosis"/>
              </a:rPr>
              <a:t>Commands in a ladder diagram</a:t>
            </a:r>
            <a:endParaRPr b="1" i="1">
              <a:latin typeface="Dosis"/>
              <a:ea typeface="Dosis"/>
              <a:cs typeface="Dosis"/>
              <a:sym typeface="Dosis"/>
            </a:endParaRPr>
          </a:p>
        </p:txBody>
      </p:sp>
      <p:sp>
        <p:nvSpPr>
          <p:cNvPr id="366" name="Google Shape;366;p7"/>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sp>
        <p:nvSpPr>
          <p:cNvPr id="367" name="Google Shape;367;p7"/>
          <p:cNvSpPr/>
          <p:nvPr/>
        </p:nvSpPr>
        <p:spPr>
          <a:xfrm>
            <a:off x="762000" y="1200150"/>
            <a:ext cx="3657600" cy="1169551"/>
          </a:xfrm>
          <a:prstGeom prst="rect">
            <a:avLst/>
          </a:prstGeom>
          <a:noFill/>
          <a:ln>
            <a:noFill/>
          </a:ln>
        </p:spPr>
        <p:txBody>
          <a:bodyPr anchorCtr="0" anchor="t" bIns="45700" lIns="91425" spcFirstLastPara="1" rIns="91425" wrap="square" tIns="45700">
            <a:spAutoFit/>
          </a:bodyPr>
          <a:lstStyle/>
          <a:p>
            <a:pPr indent="-88900" lvl="0" marL="0" marR="0" rtl="0" algn="l">
              <a:lnSpc>
                <a:spcPct val="100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   </a:t>
            </a:r>
            <a:r>
              <a:rPr b="0" i="0" lang="en-US" sz="1400" u="none" cap="none" strike="noStrike">
                <a:solidFill>
                  <a:srgbClr val="000000"/>
                </a:solidFill>
                <a:latin typeface="Dosis"/>
                <a:ea typeface="Dosis"/>
                <a:cs typeface="Dosis"/>
                <a:sym typeface="Dosis"/>
              </a:rPr>
              <a:t>Coil: It represents an output device or actuator, such as a motor, solenoid valve, or indicator light. It is typically represented by a rectangle with two vertical lines extending from the sides.</a:t>
            </a:r>
            <a:endParaRPr/>
          </a:p>
          <a:p>
            <a:pPr indent="0" lvl="0" marL="0" marR="0" rtl="0" algn="l">
              <a:lnSpc>
                <a:spcPct val="100000"/>
              </a:lnSpc>
              <a:spcBef>
                <a:spcPts val="0"/>
              </a:spcBef>
              <a:spcAft>
                <a:spcPts val="0"/>
              </a:spcAft>
              <a:buClr>
                <a:srgbClr val="000000"/>
              </a:buClr>
              <a:buSzPts val="1400"/>
              <a:buFont typeface="Noto Sans Symbols"/>
              <a:buNone/>
            </a:pPr>
            <a:r>
              <a:t/>
            </a:r>
            <a:endParaRPr b="0" i="0" sz="1400" u="none" cap="none" strike="noStrike">
              <a:solidFill>
                <a:srgbClr val="000000"/>
              </a:solidFill>
              <a:latin typeface="Dosis"/>
              <a:ea typeface="Dosis"/>
              <a:cs typeface="Dosis"/>
              <a:sym typeface="Dosis"/>
            </a:endParaRPr>
          </a:p>
        </p:txBody>
      </p:sp>
      <p:pic>
        <p:nvPicPr>
          <p:cNvPr descr="D:\DOWLODER\Projlog-DLP-lesspixels.png" id="368" name="Google Shape;368;p7"/>
          <p:cNvPicPr preferRelativeResize="0"/>
          <p:nvPr/>
        </p:nvPicPr>
        <p:blipFill rotWithShape="1">
          <a:blip r:embed="rId3">
            <a:alphaModFix/>
          </a:blip>
          <a:srcRect b="0" l="0" r="0" t="0"/>
          <a:stretch/>
        </p:blipFill>
        <p:spPr>
          <a:xfrm>
            <a:off x="4572000" y="438150"/>
            <a:ext cx="2520950" cy="554037"/>
          </a:xfrm>
          <a:prstGeom prst="rect">
            <a:avLst/>
          </a:prstGeom>
          <a:noFill/>
          <a:ln>
            <a:noFill/>
          </a:ln>
        </p:spPr>
      </p:pic>
      <p:pic>
        <p:nvPicPr>
          <p:cNvPr descr="D:\DOWLODER\EU-Logo.jpg" id="369" name="Google Shape;369;p7"/>
          <p:cNvPicPr preferRelativeResize="0"/>
          <p:nvPr/>
        </p:nvPicPr>
        <p:blipFill rotWithShape="1">
          <a:blip r:embed="rId4">
            <a:alphaModFix/>
          </a:blip>
          <a:srcRect b="0" l="0" r="0" t="0"/>
          <a:stretch/>
        </p:blipFill>
        <p:spPr>
          <a:xfrm>
            <a:off x="5715000" y="4095750"/>
            <a:ext cx="3057525" cy="873231"/>
          </a:xfrm>
          <a:prstGeom prst="rect">
            <a:avLst/>
          </a:prstGeom>
          <a:noFill/>
          <a:ln>
            <a:noFill/>
          </a:ln>
        </p:spPr>
      </p:pic>
      <p:pic>
        <p:nvPicPr>
          <p:cNvPr descr="D:\DOWLODER\HUGO-2021\Slike Belgija\Screenshot_6.bmp" id="370" name="Google Shape;370;p7"/>
          <p:cNvPicPr preferRelativeResize="0"/>
          <p:nvPr/>
        </p:nvPicPr>
        <p:blipFill rotWithShape="1">
          <a:blip r:embed="rId5">
            <a:alphaModFix/>
          </a:blip>
          <a:srcRect b="0" l="0" r="0" t="0"/>
          <a:stretch/>
        </p:blipFill>
        <p:spPr>
          <a:xfrm>
            <a:off x="609600" y="2495550"/>
            <a:ext cx="5105400" cy="199101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8"/>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a:latin typeface="Dosis"/>
                <a:ea typeface="Dosis"/>
                <a:cs typeface="Dosis"/>
                <a:sym typeface="Dosis"/>
              </a:rPr>
              <a:t>Commands in a ladder diagram</a:t>
            </a:r>
            <a:endParaRPr b="1" i="1">
              <a:latin typeface="Dosis"/>
              <a:ea typeface="Dosis"/>
              <a:cs typeface="Dosis"/>
              <a:sym typeface="Dosis"/>
            </a:endParaRPr>
          </a:p>
        </p:txBody>
      </p:sp>
      <p:sp>
        <p:nvSpPr>
          <p:cNvPr id="376" name="Google Shape;376;p8"/>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sp>
        <p:nvSpPr>
          <p:cNvPr id="377" name="Google Shape;377;p8"/>
          <p:cNvSpPr/>
          <p:nvPr/>
        </p:nvSpPr>
        <p:spPr>
          <a:xfrm>
            <a:off x="762000" y="1200150"/>
            <a:ext cx="3657600" cy="1815882"/>
          </a:xfrm>
          <a:prstGeom prst="rect">
            <a:avLst/>
          </a:prstGeom>
          <a:noFill/>
          <a:ln>
            <a:noFill/>
          </a:ln>
        </p:spPr>
        <p:txBody>
          <a:bodyPr anchorCtr="0" anchor="t" bIns="45700" lIns="91425" spcFirstLastPara="1" rIns="91425" wrap="square" tIns="45700">
            <a:spAutoFit/>
          </a:bodyPr>
          <a:lstStyle/>
          <a:p>
            <a:pPr indent="-88900" lvl="0" marL="0" marR="0" rtl="0" algn="l">
              <a:lnSpc>
                <a:spcPct val="100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   </a:t>
            </a:r>
            <a:r>
              <a:rPr b="0" i="0" lang="en-US" sz="1400" u="none" cap="none" strike="noStrike">
                <a:solidFill>
                  <a:srgbClr val="000000"/>
                </a:solidFill>
                <a:latin typeface="Dosis"/>
                <a:ea typeface="Dosis"/>
                <a:cs typeface="Dosis"/>
                <a:sym typeface="Dosis"/>
              </a:rPr>
              <a:t>Timers: Timers are used to introduce time delays in the control logic. They can be represented by various symbols, but a common representation is a rectangle with a T inside. The timer symbol is connected to a coil or output to control the timing of the output.</a:t>
            </a:r>
            <a:endParaRPr/>
          </a:p>
          <a:p>
            <a:pPr indent="0" lvl="0" marL="0" marR="0" rtl="0" algn="l">
              <a:lnSpc>
                <a:spcPct val="100000"/>
              </a:lnSpc>
              <a:spcBef>
                <a:spcPts val="0"/>
              </a:spcBef>
              <a:spcAft>
                <a:spcPts val="0"/>
              </a:spcAft>
              <a:buClr>
                <a:srgbClr val="000000"/>
              </a:buClr>
              <a:buSzPts val="1400"/>
              <a:buFont typeface="Noto Sans Symbols"/>
              <a:buNone/>
            </a:pPr>
            <a:r>
              <a:t/>
            </a:r>
            <a:endParaRPr b="0" i="0" sz="1400" u="none" cap="none" strike="noStrike">
              <a:solidFill>
                <a:srgbClr val="000000"/>
              </a:solidFill>
              <a:latin typeface="Dosis"/>
              <a:ea typeface="Dosis"/>
              <a:cs typeface="Dosis"/>
              <a:sym typeface="Dosis"/>
            </a:endParaRPr>
          </a:p>
          <a:p>
            <a:pPr indent="0" lvl="0" marL="0" marR="0" rtl="0" algn="l">
              <a:lnSpc>
                <a:spcPct val="100000"/>
              </a:lnSpc>
              <a:spcBef>
                <a:spcPts val="0"/>
              </a:spcBef>
              <a:spcAft>
                <a:spcPts val="0"/>
              </a:spcAft>
              <a:buClr>
                <a:srgbClr val="000000"/>
              </a:buClr>
              <a:buSzPts val="1400"/>
              <a:buFont typeface="Noto Sans Symbols"/>
              <a:buNone/>
            </a:pPr>
            <a:r>
              <a:t/>
            </a:r>
            <a:endParaRPr b="0" i="0" sz="1400" u="none" cap="none" strike="noStrike">
              <a:solidFill>
                <a:srgbClr val="000000"/>
              </a:solidFill>
              <a:latin typeface="Dosis"/>
              <a:ea typeface="Dosis"/>
              <a:cs typeface="Dosis"/>
              <a:sym typeface="Dosis"/>
            </a:endParaRPr>
          </a:p>
        </p:txBody>
      </p:sp>
      <p:pic>
        <p:nvPicPr>
          <p:cNvPr descr="D:\DOWLODER\Projlog-DLP-lesspixels.png" id="378" name="Google Shape;378;p8"/>
          <p:cNvPicPr preferRelativeResize="0"/>
          <p:nvPr/>
        </p:nvPicPr>
        <p:blipFill rotWithShape="1">
          <a:blip r:embed="rId3">
            <a:alphaModFix/>
          </a:blip>
          <a:srcRect b="0" l="0" r="0" t="0"/>
          <a:stretch/>
        </p:blipFill>
        <p:spPr>
          <a:xfrm>
            <a:off x="4572000" y="438150"/>
            <a:ext cx="2520950" cy="554037"/>
          </a:xfrm>
          <a:prstGeom prst="rect">
            <a:avLst/>
          </a:prstGeom>
          <a:noFill/>
          <a:ln>
            <a:noFill/>
          </a:ln>
        </p:spPr>
      </p:pic>
      <p:pic>
        <p:nvPicPr>
          <p:cNvPr descr="D:\DOWLODER\EU-Logo.jpg" id="379" name="Google Shape;379;p8"/>
          <p:cNvPicPr preferRelativeResize="0"/>
          <p:nvPr/>
        </p:nvPicPr>
        <p:blipFill rotWithShape="1">
          <a:blip r:embed="rId4">
            <a:alphaModFix/>
          </a:blip>
          <a:srcRect b="0" l="0" r="0" t="0"/>
          <a:stretch/>
        </p:blipFill>
        <p:spPr>
          <a:xfrm>
            <a:off x="5715000" y="4095750"/>
            <a:ext cx="3057525" cy="873231"/>
          </a:xfrm>
          <a:prstGeom prst="rect">
            <a:avLst/>
          </a:prstGeom>
          <a:noFill/>
          <a:ln>
            <a:noFill/>
          </a:ln>
        </p:spPr>
      </p:pic>
      <p:pic>
        <p:nvPicPr>
          <p:cNvPr descr="D:\DOWLODER\HUGO-2021\Slike Belgija\Screenshot_9.bmp" id="380" name="Google Shape;380;p8"/>
          <p:cNvPicPr preferRelativeResize="0"/>
          <p:nvPr/>
        </p:nvPicPr>
        <p:blipFill rotWithShape="1">
          <a:blip r:embed="rId5">
            <a:alphaModFix/>
          </a:blip>
          <a:srcRect b="0" l="0" r="0" t="0"/>
          <a:stretch/>
        </p:blipFill>
        <p:spPr>
          <a:xfrm>
            <a:off x="1447800" y="2647950"/>
            <a:ext cx="3687953" cy="215741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9"/>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a:latin typeface="Dosis"/>
                <a:ea typeface="Dosis"/>
                <a:cs typeface="Dosis"/>
                <a:sym typeface="Dosis"/>
              </a:rPr>
              <a:t>Commands in a ladder diagram</a:t>
            </a:r>
            <a:endParaRPr b="1" i="1">
              <a:latin typeface="Dosis"/>
              <a:ea typeface="Dosis"/>
              <a:cs typeface="Dosis"/>
              <a:sym typeface="Dosis"/>
            </a:endParaRPr>
          </a:p>
        </p:txBody>
      </p:sp>
      <p:sp>
        <p:nvSpPr>
          <p:cNvPr id="386" name="Google Shape;386;p9"/>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sp>
        <p:nvSpPr>
          <p:cNvPr id="387" name="Google Shape;387;p9"/>
          <p:cNvSpPr/>
          <p:nvPr/>
        </p:nvSpPr>
        <p:spPr>
          <a:xfrm>
            <a:off x="762000" y="1200150"/>
            <a:ext cx="3657600" cy="2031325"/>
          </a:xfrm>
          <a:prstGeom prst="rect">
            <a:avLst/>
          </a:prstGeom>
          <a:noFill/>
          <a:ln>
            <a:noFill/>
          </a:ln>
        </p:spPr>
        <p:txBody>
          <a:bodyPr anchorCtr="0" anchor="t" bIns="45700" lIns="91425" spcFirstLastPara="1" rIns="91425" wrap="square" tIns="45700">
            <a:spAutoFit/>
          </a:bodyPr>
          <a:lstStyle/>
          <a:p>
            <a:pPr indent="-88900" lvl="0" marL="0" marR="0" rtl="0" algn="l">
              <a:lnSpc>
                <a:spcPct val="100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   </a:t>
            </a:r>
            <a:r>
              <a:rPr b="0" i="0" lang="en-US" sz="1400" u="none" cap="none" strike="noStrike">
                <a:solidFill>
                  <a:srgbClr val="000000"/>
                </a:solidFill>
                <a:latin typeface="Dosis"/>
                <a:ea typeface="Dosis"/>
                <a:cs typeface="Dosis"/>
                <a:sym typeface="Dosis"/>
              </a:rPr>
              <a:t>Counters: Counters are used to keep track of the number of events or pulses that occur. They are often represented by a rectangle with a C inside. The counter symbol is connected to a coil or output, and it counts the number of times the associated input condition is true.</a:t>
            </a:r>
            <a:endParaRPr/>
          </a:p>
          <a:p>
            <a:pPr indent="0" lvl="0" marL="0" marR="0" rtl="0" algn="l">
              <a:lnSpc>
                <a:spcPct val="100000"/>
              </a:lnSpc>
              <a:spcBef>
                <a:spcPts val="0"/>
              </a:spcBef>
              <a:spcAft>
                <a:spcPts val="0"/>
              </a:spcAft>
              <a:buClr>
                <a:srgbClr val="000000"/>
              </a:buClr>
              <a:buSzPts val="1400"/>
              <a:buFont typeface="Noto Sans Symbols"/>
              <a:buNone/>
            </a:pPr>
            <a:r>
              <a:t/>
            </a:r>
            <a:endParaRPr b="0" i="0" sz="1400" u="none" cap="none" strike="noStrike">
              <a:solidFill>
                <a:srgbClr val="000000"/>
              </a:solidFill>
              <a:latin typeface="Dosis"/>
              <a:ea typeface="Dosis"/>
              <a:cs typeface="Dosis"/>
              <a:sym typeface="Dosis"/>
            </a:endParaRPr>
          </a:p>
          <a:p>
            <a:pPr indent="0" lvl="0" marL="0" marR="0" rtl="0" algn="l">
              <a:lnSpc>
                <a:spcPct val="100000"/>
              </a:lnSpc>
              <a:spcBef>
                <a:spcPts val="0"/>
              </a:spcBef>
              <a:spcAft>
                <a:spcPts val="0"/>
              </a:spcAft>
              <a:buClr>
                <a:srgbClr val="000000"/>
              </a:buClr>
              <a:buSzPts val="1400"/>
              <a:buFont typeface="Noto Sans Symbols"/>
              <a:buNone/>
            </a:pPr>
            <a:r>
              <a:t/>
            </a:r>
            <a:endParaRPr b="0" i="0" sz="1400" u="none" cap="none" strike="noStrike">
              <a:solidFill>
                <a:srgbClr val="000000"/>
              </a:solidFill>
              <a:latin typeface="Dosis"/>
              <a:ea typeface="Dosis"/>
              <a:cs typeface="Dosis"/>
              <a:sym typeface="Dosis"/>
            </a:endParaRPr>
          </a:p>
          <a:p>
            <a:pPr indent="0" lvl="0" marL="0" marR="0" rtl="0" algn="l">
              <a:lnSpc>
                <a:spcPct val="100000"/>
              </a:lnSpc>
              <a:spcBef>
                <a:spcPts val="0"/>
              </a:spcBef>
              <a:spcAft>
                <a:spcPts val="0"/>
              </a:spcAft>
              <a:buClr>
                <a:srgbClr val="000000"/>
              </a:buClr>
              <a:buSzPts val="1400"/>
              <a:buFont typeface="Noto Sans Symbols"/>
              <a:buNone/>
            </a:pPr>
            <a:r>
              <a:t/>
            </a:r>
            <a:endParaRPr b="0" i="0" sz="1400" u="none" cap="none" strike="noStrike">
              <a:solidFill>
                <a:srgbClr val="000000"/>
              </a:solidFill>
              <a:latin typeface="Dosis"/>
              <a:ea typeface="Dosis"/>
              <a:cs typeface="Dosis"/>
              <a:sym typeface="Dosis"/>
            </a:endParaRPr>
          </a:p>
        </p:txBody>
      </p:sp>
      <p:pic>
        <p:nvPicPr>
          <p:cNvPr descr="D:\DOWLODER\Projlog-DLP-lesspixels.png" id="388" name="Google Shape;388;p9"/>
          <p:cNvPicPr preferRelativeResize="0"/>
          <p:nvPr/>
        </p:nvPicPr>
        <p:blipFill rotWithShape="1">
          <a:blip r:embed="rId3">
            <a:alphaModFix/>
          </a:blip>
          <a:srcRect b="0" l="0" r="0" t="0"/>
          <a:stretch/>
        </p:blipFill>
        <p:spPr>
          <a:xfrm>
            <a:off x="4572000" y="438150"/>
            <a:ext cx="2520950" cy="554037"/>
          </a:xfrm>
          <a:prstGeom prst="rect">
            <a:avLst/>
          </a:prstGeom>
          <a:noFill/>
          <a:ln>
            <a:noFill/>
          </a:ln>
        </p:spPr>
      </p:pic>
      <p:pic>
        <p:nvPicPr>
          <p:cNvPr descr="D:\DOWLODER\EU-Logo.jpg" id="389" name="Google Shape;389;p9"/>
          <p:cNvPicPr preferRelativeResize="0"/>
          <p:nvPr/>
        </p:nvPicPr>
        <p:blipFill rotWithShape="1">
          <a:blip r:embed="rId4">
            <a:alphaModFix/>
          </a:blip>
          <a:srcRect b="0" l="0" r="0" t="0"/>
          <a:stretch/>
        </p:blipFill>
        <p:spPr>
          <a:xfrm>
            <a:off x="5715000" y="4095750"/>
            <a:ext cx="3057525" cy="873231"/>
          </a:xfrm>
          <a:prstGeom prst="rect">
            <a:avLst/>
          </a:prstGeom>
          <a:noFill/>
          <a:ln>
            <a:noFill/>
          </a:ln>
        </p:spPr>
      </p:pic>
      <p:pic>
        <p:nvPicPr>
          <p:cNvPr descr="D:\DOWLODER\HUGO-2021\Slike Belgija\Screenshot_10.bmp" id="390" name="Google Shape;390;p9"/>
          <p:cNvPicPr preferRelativeResize="0"/>
          <p:nvPr/>
        </p:nvPicPr>
        <p:blipFill rotWithShape="1">
          <a:blip r:embed="rId5">
            <a:alphaModFix/>
          </a:blip>
          <a:srcRect b="0" l="0" r="0" t="0"/>
          <a:stretch/>
        </p:blipFill>
        <p:spPr>
          <a:xfrm>
            <a:off x="1219200" y="2571750"/>
            <a:ext cx="4038600" cy="230664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10"/>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a:latin typeface="Dosis"/>
                <a:ea typeface="Dosis"/>
                <a:cs typeface="Dosis"/>
                <a:sym typeface="Dosis"/>
              </a:rPr>
              <a:t>Commands in a ladder diagram</a:t>
            </a:r>
            <a:endParaRPr b="1" i="1">
              <a:latin typeface="Dosis"/>
              <a:ea typeface="Dosis"/>
              <a:cs typeface="Dosis"/>
              <a:sym typeface="Dosis"/>
            </a:endParaRPr>
          </a:p>
        </p:txBody>
      </p:sp>
      <p:sp>
        <p:nvSpPr>
          <p:cNvPr id="396" name="Google Shape;396;p10"/>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sp>
        <p:nvSpPr>
          <p:cNvPr id="397" name="Google Shape;397;p10"/>
          <p:cNvSpPr/>
          <p:nvPr/>
        </p:nvSpPr>
        <p:spPr>
          <a:xfrm>
            <a:off x="762000" y="1200150"/>
            <a:ext cx="3657600" cy="3970318"/>
          </a:xfrm>
          <a:prstGeom prst="rect">
            <a:avLst/>
          </a:prstGeom>
          <a:noFill/>
          <a:ln>
            <a:noFill/>
          </a:ln>
        </p:spPr>
        <p:txBody>
          <a:bodyPr anchorCtr="0" anchor="t" bIns="45700" lIns="91425" spcFirstLastPara="1" rIns="91425" wrap="square" tIns="45700">
            <a:spAutoFit/>
          </a:bodyPr>
          <a:lstStyle/>
          <a:p>
            <a:pPr indent="-88900" lvl="0" marL="0" marR="0" rtl="0" algn="l">
              <a:lnSpc>
                <a:spcPct val="100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   </a:t>
            </a:r>
            <a:r>
              <a:rPr b="0" i="0" lang="en-US" sz="1400" u="none" cap="none" strike="noStrike">
                <a:solidFill>
                  <a:srgbClr val="000000"/>
                </a:solidFill>
                <a:latin typeface="Dosis"/>
                <a:ea typeface="Dosis"/>
                <a:cs typeface="Dosis"/>
                <a:sym typeface="Dosis"/>
              </a:rPr>
              <a:t>To program a PLC using ladder diagram, you typically use specialized software provided by the PLC manufacturer. The software allows you to create, edit, and debug ladder diagrams. Once the ladder diagram program is created, it can be downloaded to the PLC for execution.</a:t>
            </a:r>
            <a:endParaRPr/>
          </a:p>
          <a:p>
            <a:pPr indent="-88900" lvl="0" marL="0" marR="0" rtl="0" algn="l">
              <a:lnSpc>
                <a:spcPct val="100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Dosis"/>
                <a:ea typeface="Dosis"/>
                <a:cs typeface="Dosis"/>
                <a:sym typeface="Dosis"/>
              </a:rPr>
              <a:t>It's important to note that ladder diagram programming is just one of several programming languages used for PLCs. Other common languages include function block diagram (FBD), structured text (ST), and sequential function chart (SFC). The choice of programming language depends on the PLC manufacturer and the specific requirements of the automation system</a:t>
            </a:r>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osis"/>
              <a:ea typeface="Dosis"/>
              <a:cs typeface="Dosis"/>
              <a:sym typeface="Dosis"/>
            </a:endParaRPr>
          </a:p>
          <a:p>
            <a:pPr indent="0" lvl="0" marL="0" marR="0" rtl="0" algn="l">
              <a:lnSpc>
                <a:spcPct val="100000"/>
              </a:lnSpc>
              <a:spcBef>
                <a:spcPts val="0"/>
              </a:spcBef>
              <a:spcAft>
                <a:spcPts val="0"/>
              </a:spcAft>
              <a:buClr>
                <a:srgbClr val="000000"/>
              </a:buClr>
              <a:buSzPts val="1400"/>
              <a:buFont typeface="Noto Sans Symbols"/>
              <a:buNone/>
            </a:pPr>
            <a:r>
              <a:t/>
            </a:r>
            <a:endParaRPr b="0" i="0" sz="1400" u="none" cap="none" strike="noStrike">
              <a:solidFill>
                <a:srgbClr val="000000"/>
              </a:solidFill>
              <a:latin typeface="Dosis"/>
              <a:ea typeface="Dosis"/>
              <a:cs typeface="Dosis"/>
              <a:sym typeface="Dosis"/>
            </a:endParaRPr>
          </a:p>
          <a:p>
            <a:pPr indent="0" lvl="0" marL="0" marR="0" rtl="0" algn="l">
              <a:lnSpc>
                <a:spcPct val="100000"/>
              </a:lnSpc>
              <a:spcBef>
                <a:spcPts val="0"/>
              </a:spcBef>
              <a:spcAft>
                <a:spcPts val="0"/>
              </a:spcAft>
              <a:buClr>
                <a:srgbClr val="000000"/>
              </a:buClr>
              <a:buSzPts val="1400"/>
              <a:buFont typeface="Noto Sans Symbols"/>
              <a:buNone/>
            </a:pPr>
            <a:r>
              <a:t/>
            </a:r>
            <a:endParaRPr b="0" i="0" sz="1400" u="none" cap="none" strike="noStrike">
              <a:solidFill>
                <a:srgbClr val="000000"/>
              </a:solidFill>
              <a:latin typeface="Dosis"/>
              <a:ea typeface="Dosis"/>
              <a:cs typeface="Dosis"/>
              <a:sym typeface="Dosis"/>
            </a:endParaRPr>
          </a:p>
          <a:p>
            <a:pPr indent="0" lvl="0" marL="0" marR="0" rtl="0" algn="l">
              <a:lnSpc>
                <a:spcPct val="100000"/>
              </a:lnSpc>
              <a:spcBef>
                <a:spcPts val="0"/>
              </a:spcBef>
              <a:spcAft>
                <a:spcPts val="0"/>
              </a:spcAft>
              <a:buClr>
                <a:srgbClr val="000000"/>
              </a:buClr>
              <a:buSzPts val="1400"/>
              <a:buFont typeface="Noto Sans Symbols"/>
              <a:buNone/>
            </a:pPr>
            <a:r>
              <a:t/>
            </a:r>
            <a:endParaRPr b="0" i="0" sz="1400" u="none" cap="none" strike="noStrike">
              <a:solidFill>
                <a:srgbClr val="000000"/>
              </a:solidFill>
              <a:latin typeface="Dosis"/>
              <a:ea typeface="Dosis"/>
              <a:cs typeface="Dosis"/>
              <a:sym typeface="Dosis"/>
            </a:endParaRPr>
          </a:p>
        </p:txBody>
      </p:sp>
      <p:pic>
        <p:nvPicPr>
          <p:cNvPr descr="D:\DOWLODER\Projlog-DLP-lesspixels.png" id="398" name="Google Shape;398;p10"/>
          <p:cNvPicPr preferRelativeResize="0"/>
          <p:nvPr/>
        </p:nvPicPr>
        <p:blipFill rotWithShape="1">
          <a:blip r:embed="rId3">
            <a:alphaModFix/>
          </a:blip>
          <a:srcRect b="0" l="0" r="0" t="0"/>
          <a:stretch/>
        </p:blipFill>
        <p:spPr>
          <a:xfrm>
            <a:off x="4572000" y="438150"/>
            <a:ext cx="2520950" cy="554037"/>
          </a:xfrm>
          <a:prstGeom prst="rect">
            <a:avLst/>
          </a:prstGeom>
          <a:noFill/>
          <a:ln>
            <a:noFill/>
          </a:ln>
        </p:spPr>
      </p:pic>
      <p:pic>
        <p:nvPicPr>
          <p:cNvPr descr="D:\DOWLODER\EU-Logo.jpg" id="399" name="Google Shape;399;p10"/>
          <p:cNvPicPr preferRelativeResize="0"/>
          <p:nvPr/>
        </p:nvPicPr>
        <p:blipFill rotWithShape="1">
          <a:blip r:embed="rId4">
            <a:alphaModFix/>
          </a:blip>
          <a:srcRect b="0" l="0" r="0" t="0"/>
          <a:stretch/>
        </p:blipFill>
        <p:spPr>
          <a:xfrm>
            <a:off x="4419600" y="4095750"/>
            <a:ext cx="3057525" cy="87323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12"/>
          <p:cNvSpPr txBox="1"/>
          <p:nvPr>
            <p:ph idx="4294967295" type="ctrTitle"/>
          </p:nvPr>
        </p:nvSpPr>
        <p:spPr>
          <a:xfrm>
            <a:off x="3657038" y="1073100"/>
            <a:ext cx="3229200" cy="11598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accent1"/>
              </a:buClr>
              <a:buSzPts val="1800"/>
              <a:buFont typeface="Sniglet"/>
              <a:buNone/>
            </a:pPr>
            <a:r>
              <a:rPr b="0" i="0" lang="en-US" sz="6000" u="none" cap="none" strike="noStrike">
                <a:solidFill>
                  <a:schemeClr val="accent1"/>
                </a:solidFill>
                <a:latin typeface="Sniglet"/>
                <a:ea typeface="Sniglet"/>
                <a:cs typeface="Sniglet"/>
                <a:sym typeface="Sniglet"/>
              </a:rPr>
              <a:t>THANKS!</a:t>
            </a:r>
            <a:endParaRPr b="0" i="0" sz="6000" u="none" cap="none" strike="noStrike">
              <a:solidFill>
                <a:schemeClr val="accent1"/>
              </a:solidFill>
              <a:latin typeface="Sniglet"/>
              <a:ea typeface="Sniglet"/>
              <a:cs typeface="Sniglet"/>
              <a:sym typeface="Sniglet"/>
            </a:endParaRPr>
          </a:p>
        </p:txBody>
      </p:sp>
      <p:sp>
        <p:nvSpPr>
          <p:cNvPr id="405" name="Google Shape;405;p12"/>
          <p:cNvSpPr txBox="1"/>
          <p:nvPr>
            <p:ph idx="4294967295" type="body"/>
          </p:nvPr>
        </p:nvSpPr>
        <p:spPr>
          <a:xfrm>
            <a:off x="3657038" y="2119105"/>
            <a:ext cx="3229200" cy="2461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00"/>
              </a:spcBef>
              <a:spcAft>
                <a:spcPts val="0"/>
              </a:spcAft>
              <a:buSzPts val="2600"/>
              <a:buNone/>
            </a:pPr>
            <a:r>
              <a:rPr b="1" lang="en-US" sz="3600"/>
              <a:t>Any questions?</a:t>
            </a:r>
            <a:endParaRPr/>
          </a:p>
        </p:txBody>
      </p:sp>
      <p:sp>
        <p:nvSpPr>
          <p:cNvPr id="406" name="Google Shape;406;p12"/>
          <p:cNvSpPr/>
          <p:nvPr/>
        </p:nvSpPr>
        <p:spPr>
          <a:xfrm>
            <a:off x="2257757" y="1402659"/>
            <a:ext cx="1180108" cy="1089975"/>
          </a:xfrm>
          <a:custGeom>
            <a:rect b="b" l="l" r="r" t="t"/>
            <a:pathLst>
              <a:path extrusionOk="0" h="15890" w="17204">
                <a:moveTo>
                  <a:pt x="1241" y="6108"/>
                </a:moveTo>
                <a:lnTo>
                  <a:pt x="1022" y="6376"/>
                </a:lnTo>
                <a:lnTo>
                  <a:pt x="852" y="6644"/>
                </a:lnTo>
                <a:lnTo>
                  <a:pt x="755" y="6765"/>
                </a:lnTo>
                <a:lnTo>
                  <a:pt x="730" y="6425"/>
                </a:lnTo>
                <a:lnTo>
                  <a:pt x="682" y="6108"/>
                </a:lnTo>
                <a:close/>
                <a:moveTo>
                  <a:pt x="3188" y="6181"/>
                </a:moveTo>
                <a:lnTo>
                  <a:pt x="3918" y="6206"/>
                </a:lnTo>
                <a:lnTo>
                  <a:pt x="3772" y="6327"/>
                </a:lnTo>
                <a:lnTo>
                  <a:pt x="3626" y="6498"/>
                </a:lnTo>
                <a:lnTo>
                  <a:pt x="3382" y="6814"/>
                </a:lnTo>
                <a:lnTo>
                  <a:pt x="3236" y="7009"/>
                </a:lnTo>
                <a:lnTo>
                  <a:pt x="3115" y="6936"/>
                </a:lnTo>
                <a:lnTo>
                  <a:pt x="2969" y="6911"/>
                </a:lnTo>
                <a:lnTo>
                  <a:pt x="2896" y="6887"/>
                </a:lnTo>
                <a:lnTo>
                  <a:pt x="2798" y="6863"/>
                </a:lnTo>
                <a:lnTo>
                  <a:pt x="2725" y="6863"/>
                </a:lnTo>
                <a:lnTo>
                  <a:pt x="2969" y="6546"/>
                </a:lnTo>
                <a:lnTo>
                  <a:pt x="3188" y="6230"/>
                </a:lnTo>
                <a:lnTo>
                  <a:pt x="3188" y="6181"/>
                </a:lnTo>
                <a:close/>
                <a:moveTo>
                  <a:pt x="4112" y="6206"/>
                </a:moveTo>
                <a:lnTo>
                  <a:pt x="4064" y="6376"/>
                </a:lnTo>
                <a:lnTo>
                  <a:pt x="4039" y="6546"/>
                </a:lnTo>
                <a:lnTo>
                  <a:pt x="4039" y="6863"/>
                </a:lnTo>
                <a:lnTo>
                  <a:pt x="3991" y="7398"/>
                </a:lnTo>
                <a:lnTo>
                  <a:pt x="3796" y="7617"/>
                </a:lnTo>
                <a:lnTo>
                  <a:pt x="3626" y="7860"/>
                </a:lnTo>
                <a:lnTo>
                  <a:pt x="3650" y="7714"/>
                </a:lnTo>
                <a:lnTo>
                  <a:pt x="3650" y="7568"/>
                </a:lnTo>
                <a:lnTo>
                  <a:pt x="3626" y="7447"/>
                </a:lnTo>
                <a:lnTo>
                  <a:pt x="3577" y="7325"/>
                </a:lnTo>
                <a:lnTo>
                  <a:pt x="3504" y="7203"/>
                </a:lnTo>
                <a:lnTo>
                  <a:pt x="3820" y="6717"/>
                </a:lnTo>
                <a:lnTo>
                  <a:pt x="3966" y="6473"/>
                </a:lnTo>
                <a:lnTo>
                  <a:pt x="4088" y="6206"/>
                </a:lnTo>
                <a:close/>
                <a:moveTo>
                  <a:pt x="2701" y="7301"/>
                </a:moveTo>
                <a:lnTo>
                  <a:pt x="2750" y="7325"/>
                </a:lnTo>
                <a:lnTo>
                  <a:pt x="2823" y="7325"/>
                </a:lnTo>
                <a:lnTo>
                  <a:pt x="2969" y="7374"/>
                </a:lnTo>
                <a:lnTo>
                  <a:pt x="3090" y="7447"/>
                </a:lnTo>
                <a:lnTo>
                  <a:pt x="3163" y="7568"/>
                </a:lnTo>
                <a:lnTo>
                  <a:pt x="3188" y="7690"/>
                </a:lnTo>
                <a:lnTo>
                  <a:pt x="3188" y="7836"/>
                </a:lnTo>
                <a:lnTo>
                  <a:pt x="3139" y="7982"/>
                </a:lnTo>
                <a:lnTo>
                  <a:pt x="3042" y="8104"/>
                </a:lnTo>
                <a:lnTo>
                  <a:pt x="2920" y="8201"/>
                </a:lnTo>
                <a:lnTo>
                  <a:pt x="2847" y="8225"/>
                </a:lnTo>
                <a:lnTo>
                  <a:pt x="2774" y="8250"/>
                </a:lnTo>
                <a:lnTo>
                  <a:pt x="2677" y="8225"/>
                </a:lnTo>
                <a:lnTo>
                  <a:pt x="2604" y="8201"/>
                </a:lnTo>
                <a:lnTo>
                  <a:pt x="2531" y="8152"/>
                </a:lnTo>
                <a:lnTo>
                  <a:pt x="2482" y="8079"/>
                </a:lnTo>
                <a:lnTo>
                  <a:pt x="2433" y="8031"/>
                </a:lnTo>
                <a:lnTo>
                  <a:pt x="2409" y="7958"/>
                </a:lnTo>
                <a:lnTo>
                  <a:pt x="2385" y="7836"/>
                </a:lnTo>
                <a:lnTo>
                  <a:pt x="2385" y="7714"/>
                </a:lnTo>
                <a:lnTo>
                  <a:pt x="2433" y="7593"/>
                </a:lnTo>
                <a:lnTo>
                  <a:pt x="2482" y="7495"/>
                </a:lnTo>
                <a:lnTo>
                  <a:pt x="2579" y="7374"/>
                </a:lnTo>
                <a:lnTo>
                  <a:pt x="2701" y="7301"/>
                </a:lnTo>
                <a:close/>
                <a:moveTo>
                  <a:pt x="1582" y="6133"/>
                </a:moveTo>
                <a:lnTo>
                  <a:pt x="1898" y="6157"/>
                </a:lnTo>
                <a:lnTo>
                  <a:pt x="2239" y="6157"/>
                </a:lnTo>
                <a:lnTo>
                  <a:pt x="3042" y="6181"/>
                </a:lnTo>
                <a:lnTo>
                  <a:pt x="2823" y="6303"/>
                </a:lnTo>
                <a:lnTo>
                  <a:pt x="2628" y="6473"/>
                </a:lnTo>
                <a:lnTo>
                  <a:pt x="2458" y="6692"/>
                </a:lnTo>
                <a:lnTo>
                  <a:pt x="2287" y="6911"/>
                </a:lnTo>
                <a:lnTo>
                  <a:pt x="1995" y="7398"/>
                </a:lnTo>
                <a:lnTo>
                  <a:pt x="1728" y="7836"/>
                </a:lnTo>
                <a:lnTo>
                  <a:pt x="1485" y="8225"/>
                </a:lnTo>
                <a:lnTo>
                  <a:pt x="1193" y="8639"/>
                </a:lnTo>
                <a:lnTo>
                  <a:pt x="925" y="9053"/>
                </a:lnTo>
                <a:lnTo>
                  <a:pt x="657" y="9466"/>
                </a:lnTo>
                <a:lnTo>
                  <a:pt x="633" y="8639"/>
                </a:lnTo>
                <a:lnTo>
                  <a:pt x="755" y="8566"/>
                </a:lnTo>
                <a:lnTo>
                  <a:pt x="852" y="8469"/>
                </a:lnTo>
                <a:lnTo>
                  <a:pt x="1047" y="8225"/>
                </a:lnTo>
                <a:lnTo>
                  <a:pt x="1193" y="7982"/>
                </a:lnTo>
                <a:lnTo>
                  <a:pt x="1314" y="7714"/>
                </a:lnTo>
                <a:lnTo>
                  <a:pt x="1436" y="7544"/>
                </a:lnTo>
                <a:lnTo>
                  <a:pt x="1582" y="7349"/>
                </a:lnTo>
                <a:lnTo>
                  <a:pt x="1874" y="6984"/>
                </a:lnTo>
                <a:lnTo>
                  <a:pt x="1995" y="6790"/>
                </a:lnTo>
                <a:lnTo>
                  <a:pt x="2141" y="6619"/>
                </a:lnTo>
                <a:lnTo>
                  <a:pt x="2239" y="6425"/>
                </a:lnTo>
                <a:lnTo>
                  <a:pt x="2312" y="6206"/>
                </a:lnTo>
                <a:lnTo>
                  <a:pt x="2312" y="6181"/>
                </a:lnTo>
                <a:lnTo>
                  <a:pt x="2287" y="6181"/>
                </a:lnTo>
                <a:lnTo>
                  <a:pt x="2117" y="6279"/>
                </a:lnTo>
                <a:lnTo>
                  <a:pt x="1971" y="6400"/>
                </a:lnTo>
                <a:lnTo>
                  <a:pt x="1825" y="6546"/>
                </a:lnTo>
                <a:lnTo>
                  <a:pt x="1703" y="6692"/>
                </a:lnTo>
                <a:lnTo>
                  <a:pt x="1460" y="7009"/>
                </a:lnTo>
                <a:lnTo>
                  <a:pt x="1217" y="7325"/>
                </a:lnTo>
                <a:lnTo>
                  <a:pt x="925" y="7714"/>
                </a:lnTo>
                <a:lnTo>
                  <a:pt x="657" y="8152"/>
                </a:lnTo>
                <a:lnTo>
                  <a:pt x="657" y="8128"/>
                </a:lnTo>
                <a:lnTo>
                  <a:pt x="730" y="7398"/>
                </a:lnTo>
                <a:lnTo>
                  <a:pt x="828" y="7276"/>
                </a:lnTo>
                <a:lnTo>
                  <a:pt x="901" y="7130"/>
                </a:lnTo>
                <a:lnTo>
                  <a:pt x="1047" y="6887"/>
                </a:lnTo>
                <a:lnTo>
                  <a:pt x="1339" y="6522"/>
                </a:lnTo>
                <a:lnTo>
                  <a:pt x="1460" y="6327"/>
                </a:lnTo>
                <a:lnTo>
                  <a:pt x="1582" y="6133"/>
                </a:lnTo>
                <a:close/>
                <a:moveTo>
                  <a:pt x="1971" y="7982"/>
                </a:moveTo>
                <a:lnTo>
                  <a:pt x="1995" y="8104"/>
                </a:lnTo>
                <a:lnTo>
                  <a:pt x="2044" y="8225"/>
                </a:lnTo>
                <a:lnTo>
                  <a:pt x="2117" y="8323"/>
                </a:lnTo>
                <a:lnTo>
                  <a:pt x="2190" y="8396"/>
                </a:lnTo>
                <a:lnTo>
                  <a:pt x="1533" y="9369"/>
                </a:lnTo>
                <a:lnTo>
                  <a:pt x="682" y="10658"/>
                </a:lnTo>
                <a:lnTo>
                  <a:pt x="682" y="10512"/>
                </a:lnTo>
                <a:lnTo>
                  <a:pt x="657" y="10123"/>
                </a:lnTo>
                <a:lnTo>
                  <a:pt x="1241" y="9150"/>
                </a:lnTo>
                <a:lnTo>
                  <a:pt x="1849" y="8201"/>
                </a:lnTo>
                <a:lnTo>
                  <a:pt x="1971" y="7982"/>
                </a:lnTo>
                <a:close/>
                <a:moveTo>
                  <a:pt x="3188" y="8566"/>
                </a:moveTo>
                <a:lnTo>
                  <a:pt x="2312" y="9928"/>
                </a:lnTo>
                <a:lnTo>
                  <a:pt x="1436" y="11242"/>
                </a:lnTo>
                <a:lnTo>
                  <a:pt x="1047" y="11753"/>
                </a:lnTo>
                <a:lnTo>
                  <a:pt x="828" y="11997"/>
                </a:lnTo>
                <a:lnTo>
                  <a:pt x="657" y="12264"/>
                </a:lnTo>
                <a:lnTo>
                  <a:pt x="657" y="11242"/>
                </a:lnTo>
                <a:lnTo>
                  <a:pt x="974" y="10780"/>
                </a:lnTo>
                <a:lnTo>
                  <a:pt x="1922" y="9369"/>
                </a:lnTo>
                <a:lnTo>
                  <a:pt x="2458" y="8590"/>
                </a:lnTo>
                <a:lnTo>
                  <a:pt x="2579" y="8639"/>
                </a:lnTo>
                <a:lnTo>
                  <a:pt x="2725" y="8663"/>
                </a:lnTo>
                <a:lnTo>
                  <a:pt x="2871" y="8663"/>
                </a:lnTo>
                <a:lnTo>
                  <a:pt x="2993" y="8639"/>
                </a:lnTo>
                <a:lnTo>
                  <a:pt x="3090" y="8615"/>
                </a:lnTo>
                <a:lnTo>
                  <a:pt x="3188" y="8566"/>
                </a:lnTo>
                <a:close/>
                <a:moveTo>
                  <a:pt x="3991" y="7787"/>
                </a:moveTo>
                <a:lnTo>
                  <a:pt x="3991" y="8834"/>
                </a:lnTo>
                <a:lnTo>
                  <a:pt x="3820" y="8980"/>
                </a:lnTo>
                <a:lnTo>
                  <a:pt x="3650" y="9174"/>
                </a:lnTo>
                <a:lnTo>
                  <a:pt x="3358" y="9588"/>
                </a:lnTo>
                <a:lnTo>
                  <a:pt x="2823" y="10342"/>
                </a:lnTo>
                <a:lnTo>
                  <a:pt x="2555" y="10707"/>
                </a:lnTo>
                <a:lnTo>
                  <a:pt x="2287" y="11096"/>
                </a:lnTo>
                <a:lnTo>
                  <a:pt x="1436" y="12143"/>
                </a:lnTo>
                <a:lnTo>
                  <a:pt x="1022" y="12654"/>
                </a:lnTo>
                <a:lnTo>
                  <a:pt x="633" y="13189"/>
                </a:lnTo>
                <a:lnTo>
                  <a:pt x="633" y="12946"/>
                </a:lnTo>
                <a:lnTo>
                  <a:pt x="633" y="12775"/>
                </a:lnTo>
                <a:lnTo>
                  <a:pt x="755" y="12654"/>
                </a:lnTo>
                <a:lnTo>
                  <a:pt x="876" y="12532"/>
                </a:lnTo>
                <a:lnTo>
                  <a:pt x="1120" y="12264"/>
                </a:lnTo>
                <a:lnTo>
                  <a:pt x="1509" y="11680"/>
                </a:lnTo>
                <a:lnTo>
                  <a:pt x="2020" y="10975"/>
                </a:lnTo>
                <a:lnTo>
                  <a:pt x="2506" y="10245"/>
                </a:lnTo>
                <a:lnTo>
                  <a:pt x="2993" y="9490"/>
                </a:lnTo>
                <a:lnTo>
                  <a:pt x="3455" y="8736"/>
                </a:lnTo>
                <a:lnTo>
                  <a:pt x="3723" y="8274"/>
                </a:lnTo>
                <a:lnTo>
                  <a:pt x="3869" y="8031"/>
                </a:lnTo>
                <a:lnTo>
                  <a:pt x="3991" y="7787"/>
                </a:lnTo>
                <a:close/>
                <a:moveTo>
                  <a:pt x="4039" y="14065"/>
                </a:moveTo>
                <a:lnTo>
                  <a:pt x="4039" y="14430"/>
                </a:lnTo>
                <a:lnTo>
                  <a:pt x="3820" y="14430"/>
                </a:lnTo>
                <a:lnTo>
                  <a:pt x="4015" y="14089"/>
                </a:lnTo>
                <a:lnTo>
                  <a:pt x="4039" y="14065"/>
                </a:lnTo>
                <a:close/>
                <a:moveTo>
                  <a:pt x="4039" y="12921"/>
                </a:moveTo>
                <a:lnTo>
                  <a:pt x="4039" y="13140"/>
                </a:lnTo>
                <a:lnTo>
                  <a:pt x="4039" y="13554"/>
                </a:lnTo>
                <a:lnTo>
                  <a:pt x="3918" y="13724"/>
                </a:lnTo>
                <a:lnTo>
                  <a:pt x="3820" y="13870"/>
                </a:lnTo>
                <a:lnTo>
                  <a:pt x="3577" y="14235"/>
                </a:lnTo>
                <a:lnTo>
                  <a:pt x="3431" y="14454"/>
                </a:lnTo>
                <a:lnTo>
                  <a:pt x="2993" y="14454"/>
                </a:lnTo>
                <a:lnTo>
                  <a:pt x="3431" y="13797"/>
                </a:lnTo>
                <a:lnTo>
                  <a:pt x="3747" y="13359"/>
                </a:lnTo>
                <a:lnTo>
                  <a:pt x="4039" y="12921"/>
                </a:lnTo>
                <a:close/>
                <a:moveTo>
                  <a:pt x="4039" y="11826"/>
                </a:moveTo>
                <a:lnTo>
                  <a:pt x="4039" y="12483"/>
                </a:lnTo>
                <a:lnTo>
                  <a:pt x="3845" y="12678"/>
                </a:lnTo>
                <a:lnTo>
                  <a:pt x="3650" y="12873"/>
                </a:lnTo>
                <a:lnTo>
                  <a:pt x="3334" y="13311"/>
                </a:lnTo>
                <a:lnTo>
                  <a:pt x="2896" y="13895"/>
                </a:lnTo>
                <a:lnTo>
                  <a:pt x="2677" y="14187"/>
                </a:lnTo>
                <a:lnTo>
                  <a:pt x="2482" y="14503"/>
                </a:lnTo>
                <a:lnTo>
                  <a:pt x="2312" y="14503"/>
                </a:lnTo>
                <a:lnTo>
                  <a:pt x="2433" y="14333"/>
                </a:lnTo>
                <a:lnTo>
                  <a:pt x="2555" y="14162"/>
                </a:lnTo>
                <a:lnTo>
                  <a:pt x="2871" y="13651"/>
                </a:lnTo>
                <a:lnTo>
                  <a:pt x="3188" y="13116"/>
                </a:lnTo>
                <a:lnTo>
                  <a:pt x="3504" y="12581"/>
                </a:lnTo>
                <a:lnTo>
                  <a:pt x="3845" y="12070"/>
                </a:lnTo>
                <a:lnTo>
                  <a:pt x="4039" y="11826"/>
                </a:lnTo>
                <a:close/>
                <a:moveTo>
                  <a:pt x="4015" y="10391"/>
                </a:moveTo>
                <a:lnTo>
                  <a:pt x="4015" y="11218"/>
                </a:lnTo>
                <a:lnTo>
                  <a:pt x="4039" y="11364"/>
                </a:lnTo>
                <a:lnTo>
                  <a:pt x="3869" y="11486"/>
                </a:lnTo>
                <a:lnTo>
                  <a:pt x="3723" y="11656"/>
                </a:lnTo>
                <a:lnTo>
                  <a:pt x="3577" y="11826"/>
                </a:lnTo>
                <a:lnTo>
                  <a:pt x="3455" y="12021"/>
                </a:lnTo>
                <a:lnTo>
                  <a:pt x="3236" y="12386"/>
                </a:lnTo>
                <a:lnTo>
                  <a:pt x="3042" y="12702"/>
                </a:lnTo>
                <a:lnTo>
                  <a:pt x="2725" y="13238"/>
                </a:lnTo>
                <a:lnTo>
                  <a:pt x="2409" y="13773"/>
                </a:lnTo>
                <a:lnTo>
                  <a:pt x="2263" y="13968"/>
                </a:lnTo>
                <a:lnTo>
                  <a:pt x="2117" y="14138"/>
                </a:lnTo>
                <a:lnTo>
                  <a:pt x="1971" y="14333"/>
                </a:lnTo>
                <a:lnTo>
                  <a:pt x="1849" y="14527"/>
                </a:lnTo>
                <a:lnTo>
                  <a:pt x="1047" y="14600"/>
                </a:lnTo>
                <a:lnTo>
                  <a:pt x="1460" y="14089"/>
                </a:lnTo>
                <a:lnTo>
                  <a:pt x="1825" y="13554"/>
                </a:lnTo>
                <a:lnTo>
                  <a:pt x="2214" y="13019"/>
                </a:lnTo>
                <a:lnTo>
                  <a:pt x="2604" y="12508"/>
                </a:lnTo>
                <a:lnTo>
                  <a:pt x="2823" y="12240"/>
                </a:lnTo>
                <a:lnTo>
                  <a:pt x="3017" y="11972"/>
                </a:lnTo>
                <a:lnTo>
                  <a:pt x="3382" y="11388"/>
                </a:lnTo>
                <a:lnTo>
                  <a:pt x="3723" y="10902"/>
                </a:lnTo>
                <a:lnTo>
                  <a:pt x="3869" y="10634"/>
                </a:lnTo>
                <a:lnTo>
                  <a:pt x="4015" y="10391"/>
                </a:lnTo>
                <a:close/>
                <a:moveTo>
                  <a:pt x="4015" y="9271"/>
                </a:moveTo>
                <a:lnTo>
                  <a:pt x="4015" y="10147"/>
                </a:lnTo>
                <a:lnTo>
                  <a:pt x="3893" y="10220"/>
                </a:lnTo>
                <a:lnTo>
                  <a:pt x="3796" y="10318"/>
                </a:lnTo>
                <a:lnTo>
                  <a:pt x="3626" y="10512"/>
                </a:lnTo>
                <a:lnTo>
                  <a:pt x="3455" y="10731"/>
                </a:lnTo>
                <a:lnTo>
                  <a:pt x="3285" y="10975"/>
                </a:lnTo>
                <a:lnTo>
                  <a:pt x="2847" y="11632"/>
                </a:lnTo>
                <a:lnTo>
                  <a:pt x="2628" y="11972"/>
                </a:lnTo>
                <a:lnTo>
                  <a:pt x="2385" y="12289"/>
                </a:lnTo>
                <a:lnTo>
                  <a:pt x="1947" y="12873"/>
                </a:lnTo>
                <a:lnTo>
                  <a:pt x="1509" y="13481"/>
                </a:lnTo>
                <a:lnTo>
                  <a:pt x="1071" y="14065"/>
                </a:lnTo>
                <a:lnTo>
                  <a:pt x="828" y="14333"/>
                </a:lnTo>
                <a:lnTo>
                  <a:pt x="584" y="14625"/>
                </a:lnTo>
                <a:lnTo>
                  <a:pt x="609" y="14430"/>
                </a:lnTo>
                <a:lnTo>
                  <a:pt x="609" y="14235"/>
                </a:lnTo>
                <a:lnTo>
                  <a:pt x="609" y="13895"/>
                </a:lnTo>
                <a:lnTo>
                  <a:pt x="1120" y="13213"/>
                </a:lnTo>
                <a:lnTo>
                  <a:pt x="1631" y="12556"/>
                </a:lnTo>
                <a:lnTo>
                  <a:pt x="2677" y="11242"/>
                </a:lnTo>
                <a:lnTo>
                  <a:pt x="3090" y="10658"/>
                </a:lnTo>
                <a:lnTo>
                  <a:pt x="3480" y="10050"/>
                </a:lnTo>
                <a:lnTo>
                  <a:pt x="3747" y="9661"/>
                </a:lnTo>
                <a:lnTo>
                  <a:pt x="4015" y="9271"/>
                </a:lnTo>
                <a:close/>
                <a:moveTo>
                  <a:pt x="10341" y="488"/>
                </a:moveTo>
                <a:lnTo>
                  <a:pt x="10536" y="512"/>
                </a:lnTo>
                <a:lnTo>
                  <a:pt x="10755" y="536"/>
                </a:lnTo>
                <a:lnTo>
                  <a:pt x="10950" y="585"/>
                </a:lnTo>
                <a:lnTo>
                  <a:pt x="11071" y="609"/>
                </a:lnTo>
                <a:lnTo>
                  <a:pt x="11169" y="658"/>
                </a:lnTo>
                <a:lnTo>
                  <a:pt x="11266" y="731"/>
                </a:lnTo>
                <a:lnTo>
                  <a:pt x="11339" y="828"/>
                </a:lnTo>
                <a:lnTo>
                  <a:pt x="11485" y="999"/>
                </a:lnTo>
                <a:lnTo>
                  <a:pt x="11582" y="1217"/>
                </a:lnTo>
                <a:lnTo>
                  <a:pt x="11655" y="1436"/>
                </a:lnTo>
                <a:lnTo>
                  <a:pt x="11704" y="1680"/>
                </a:lnTo>
                <a:lnTo>
                  <a:pt x="11728" y="1923"/>
                </a:lnTo>
                <a:lnTo>
                  <a:pt x="11728" y="2385"/>
                </a:lnTo>
                <a:lnTo>
                  <a:pt x="11680" y="2848"/>
                </a:lnTo>
                <a:lnTo>
                  <a:pt x="11582" y="3310"/>
                </a:lnTo>
                <a:lnTo>
                  <a:pt x="11461" y="3772"/>
                </a:lnTo>
                <a:lnTo>
                  <a:pt x="11315" y="4210"/>
                </a:lnTo>
                <a:lnTo>
                  <a:pt x="10974" y="5111"/>
                </a:lnTo>
                <a:lnTo>
                  <a:pt x="10804" y="5549"/>
                </a:lnTo>
                <a:lnTo>
                  <a:pt x="10658" y="5987"/>
                </a:lnTo>
                <a:lnTo>
                  <a:pt x="10658" y="6084"/>
                </a:lnTo>
                <a:lnTo>
                  <a:pt x="10658" y="6181"/>
                </a:lnTo>
                <a:lnTo>
                  <a:pt x="10731" y="6254"/>
                </a:lnTo>
                <a:lnTo>
                  <a:pt x="10779" y="6303"/>
                </a:lnTo>
                <a:lnTo>
                  <a:pt x="10877" y="6327"/>
                </a:lnTo>
                <a:lnTo>
                  <a:pt x="10950" y="6327"/>
                </a:lnTo>
                <a:lnTo>
                  <a:pt x="11047" y="6303"/>
                </a:lnTo>
                <a:lnTo>
                  <a:pt x="11120" y="6279"/>
                </a:lnTo>
                <a:lnTo>
                  <a:pt x="11388" y="6303"/>
                </a:lnTo>
                <a:lnTo>
                  <a:pt x="11655" y="6327"/>
                </a:lnTo>
                <a:lnTo>
                  <a:pt x="12215" y="6352"/>
                </a:lnTo>
                <a:lnTo>
                  <a:pt x="12775" y="6327"/>
                </a:lnTo>
                <a:lnTo>
                  <a:pt x="13310" y="6327"/>
                </a:lnTo>
                <a:lnTo>
                  <a:pt x="13748" y="6352"/>
                </a:lnTo>
                <a:lnTo>
                  <a:pt x="14210" y="6425"/>
                </a:lnTo>
                <a:lnTo>
                  <a:pt x="14673" y="6498"/>
                </a:lnTo>
                <a:lnTo>
                  <a:pt x="15111" y="6595"/>
                </a:lnTo>
                <a:lnTo>
                  <a:pt x="15476" y="6668"/>
                </a:lnTo>
                <a:lnTo>
                  <a:pt x="15841" y="6790"/>
                </a:lnTo>
                <a:lnTo>
                  <a:pt x="16011" y="6887"/>
                </a:lnTo>
                <a:lnTo>
                  <a:pt x="16157" y="6960"/>
                </a:lnTo>
                <a:lnTo>
                  <a:pt x="16327" y="7082"/>
                </a:lnTo>
                <a:lnTo>
                  <a:pt x="16449" y="7203"/>
                </a:lnTo>
                <a:lnTo>
                  <a:pt x="16546" y="7301"/>
                </a:lnTo>
                <a:lnTo>
                  <a:pt x="16619" y="7398"/>
                </a:lnTo>
                <a:lnTo>
                  <a:pt x="16644" y="7520"/>
                </a:lnTo>
                <a:lnTo>
                  <a:pt x="16668" y="7641"/>
                </a:lnTo>
                <a:lnTo>
                  <a:pt x="16692" y="7763"/>
                </a:lnTo>
                <a:lnTo>
                  <a:pt x="16668" y="7885"/>
                </a:lnTo>
                <a:lnTo>
                  <a:pt x="16644" y="8031"/>
                </a:lnTo>
                <a:lnTo>
                  <a:pt x="16595" y="8152"/>
                </a:lnTo>
                <a:lnTo>
                  <a:pt x="16473" y="8371"/>
                </a:lnTo>
                <a:lnTo>
                  <a:pt x="16303" y="8566"/>
                </a:lnTo>
                <a:lnTo>
                  <a:pt x="16206" y="8663"/>
                </a:lnTo>
                <a:lnTo>
                  <a:pt x="16108" y="8736"/>
                </a:lnTo>
                <a:lnTo>
                  <a:pt x="15987" y="8785"/>
                </a:lnTo>
                <a:lnTo>
                  <a:pt x="15889" y="8834"/>
                </a:lnTo>
                <a:lnTo>
                  <a:pt x="15792" y="8882"/>
                </a:lnTo>
                <a:lnTo>
                  <a:pt x="15719" y="8955"/>
                </a:lnTo>
                <a:lnTo>
                  <a:pt x="15695" y="9053"/>
                </a:lnTo>
                <a:lnTo>
                  <a:pt x="15719" y="9150"/>
                </a:lnTo>
                <a:lnTo>
                  <a:pt x="15743" y="9247"/>
                </a:lnTo>
                <a:lnTo>
                  <a:pt x="15816" y="9296"/>
                </a:lnTo>
                <a:lnTo>
                  <a:pt x="15914" y="9344"/>
                </a:lnTo>
                <a:lnTo>
                  <a:pt x="16035" y="9344"/>
                </a:lnTo>
                <a:lnTo>
                  <a:pt x="16157" y="9296"/>
                </a:lnTo>
                <a:lnTo>
                  <a:pt x="16279" y="9393"/>
                </a:lnTo>
                <a:lnTo>
                  <a:pt x="16376" y="9490"/>
                </a:lnTo>
                <a:lnTo>
                  <a:pt x="16425" y="9636"/>
                </a:lnTo>
                <a:lnTo>
                  <a:pt x="16473" y="9782"/>
                </a:lnTo>
                <a:lnTo>
                  <a:pt x="16473" y="9953"/>
                </a:lnTo>
                <a:lnTo>
                  <a:pt x="16449" y="10123"/>
                </a:lnTo>
                <a:lnTo>
                  <a:pt x="16376" y="10415"/>
                </a:lnTo>
                <a:lnTo>
                  <a:pt x="16303" y="10610"/>
                </a:lnTo>
                <a:lnTo>
                  <a:pt x="16206" y="10756"/>
                </a:lnTo>
                <a:lnTo>
                  <a:pt x="16084" y="10902"/>
                </a:lnTo>
                <a:lnTo>
                  <a:pt x="15938" y="11023"/>
                </a:lnTo>
                <a:lnTo>
                  <a:pt x="15743" y="11145"/>
                </a:lnTo>
                <a:lnTo>
                  <a:pt x="15670" y="11194"/>
                </a:lnTo>
                <a:lnTo>
                  <a:pt x="15622" y="11315"/>
                </a:lnTo>
                <a:lnTo>
                  <a:pt x="15622" y="11388"/>
                </a:lnTo>
                <a:lnTo>
                  <a:pt x="15646" y="11437"/>
                </a:lnTo>
                <a:lnTo>
                  <a:pt x="15670" y="11486"/>
                </a:lnTo>
                <a:lnTo>
                  <a:pt x="15719" y="11510"/>
                </a:lnTo>
                <a:lnTo>
                  <a:pt x="15792" y="11559"/>
                </a:lnTo>
                <a:lnTo>
                  <a:pt x="15889" y="11583"/>
                </a:lnTo>
                <a:lnTo>
                  <a:pt x="15962" y="11753"/>
                </a:lnTo>
                <a:lnTo>
                  <a:pt x="15987" y="11924"/>
                </a:lnTo>
                <a:lnTo>
                  <a:pt x="16011" y="12070"/>
                </a:lnTo>
                <a:lnTo>
                  <a:pt x="15987" y="12410"/>
                </a:lnTo>
                <a:lnTo>
                  <a:pt x="15962" y="12678"/>
                </a:lnTo>
                <a:lnTo>
                  <a:pt x="15914" y="12824"/>
                </a:lnTo>
                <a:lnTo>
                  <a:pt x="15865" y="12994"/>
                </a:lnTo>
                <a:lnTo>
                  <a:pt x="15792" y="13140"/>
                </a:lnTo>
                <a:lnTo>
                  <a:pt x="15719" y="13262"/>
                </a:lnTo>
                <a:lnTo>
                  <a:pt x="15622" y="13335"/>
                </a:lnTo>
                <a:lnTo>
                  <a:pt x="15549" y="13359"/>
                </a:lnTo>
                <a:lnTo>
                  <a:pt x="15500" y="13359"/>
                </a:lnTo>
                <a:lnTo>
                  <a:pt x="15403" y="13384"/>
                </a:lnTo>
                <a:lnTo>
                  <a:pt x="15330" y="13432"/>
                </a:lnTo>
                <a:lnTo>
                  <a:pt x="15281" y="13505"/>
                </a:lnTo>
                <a:lnTo>
                  <a:pt x="15257" y="13578"/>
                </a:lnTo>
                <a:lnTo>
                  <a:pt x="15257" y="13676"/>
                </a:lnTo>
                <a:lnTo>
                  <a:pt x="15281" y="13749"/>
                </a:lnTo>
                <a:lnTo>
                  <a:pt x="15354" y="13797"/>
                </a:lnTo>
                <a:lnTo>
                  <a:pt x="15427" y="13846"/>
                </a:lnTo>
                <a:lnTo>
                  <a:pt x="15524" y="13846"/>
                </a:lnTo>
                <a:lnTo>
                  <a:pt x="15573" y="14089"/>
                </a:lnTo>
                <a:lnTo>
                  <a:pt x="15622" y="14357"/>
                </a:lnTo>
                <a:lnTo>
                  <a:pt x="15622" y="14479"/>
                </a:lnTo>
                <a:lnTo>
                  <a:pt x="15622" y="14600"/>
                </a:lnTo>
                <a:lnTo>
                  <a:pt x="15597" y="14722"/>
                </a:lnTo>
                <a:lnTo>
                  <a:pt x="15549" y="14868"/>
                </a:lnTo>
                <a:lnTo>
                  <a:pt x="15476" y="14965"/>
                </a:lnTo>
                <a:lnTo>
                  <a:pt x="15403" y="15063"/>
                </a:lnTo>
                <a:lnTo>
                  <a:pt x="15305" y="15136"/>
                </a:lnTo>
                <a:lnTo>
                  <a:pt x="15208" y="15184"/>
                </a:lnTo>
                <a:lnTo>
                  <a:pt x="15208" y="15184"/>
                </a:lnTo>
                <a:lnTo>
                  <a:pt x="15257" y="14917"/>
                </a:lnTo>
                <a:lnTo>
                  <a:pt x="15330" y="14625"/>
                </a:lnTo>
                <a:lnTo>
                  <a:pt x="15330" y="14600"/>
                </a:lnTo>
                <a:lnTo>
                  <a:pt x="15330" y="14552"/>
                </a:lnTo>
                <a:lnTo>
                  <a:pt x="15281" y="14527"/>
                </a:lnTo>
                <a:lnTo>
                  <a:pt x="15208" y="14503"/>
                </a:lnTo>
                <a:lnTo>
                  <a:pt x="15184" y="14527"/>
                </a:lnTo>
                <a:lnTo>
                  <a:pt x="15159" y="14552"/>
                </a:lnTo>
                <a:lnTo>
                  <a:pt x="15013" y="14917"/>
                </a:lnTo>
                <a:lnTo>
                  <a:pt x="14965" y="15087"/>
                </a:lnTo>
                <a:lnTo>
                  <a:pt x="14965" y="15282"/>
                </a:lnTo>
                <a:lnTo>
                  <a:pt x="14648" y="15355"/>
                </a:lnTo>
                <a:lnTo>
                  <a:pt x="14721" y="15038"/>
                </a:lnTo>
                <a:lnTo>
                  <a:pt x="14819" y="14673"/>
                </a:lnTo>
                <a:lnTo>
                  <a:pt x="14867" y="14308"/>
                </a:lnTo>
                <a:lnTo>
                  <a:pt x="14867" y="14284"/>
                </a:lnTo>
                <a:lnTo>
                  <a:pt x="14843" y="14235"/>
                </a:lnTo>
                <a:lnTo>
                  <a:pt x="14794" y="14211"/>
                </a:lnTo>
                <a:lnTo>
                  <a:pt x="14721" y="14235"/>
                </a:lnTo>
                <a:lnTo>
                  <a:pt x="14673" y="14260"/>
                </a:lnTo>
                <a:lnTo>
                  <a:pt x="14673" y="14284"/>
                </a:lnTo>
                <a:lnTo>
                  <a:pt x="14551" y="14625"/>
                </a:lnTo>
                <a:lnTo>
                  <a:pt x="14454" y="14965"/>
                </a:lnTo>
                <a:lnTo>
                  <a:pt x="14356" y="15184"/>
                </a:lnTo>
                <a:lnTo>
                  <a:pt x="14332" y="15306"/>
                </a:lnTo>
                <a:lnTo>
                  <a:pt x="14332" y="15403"/>
                </a:lnTo>
                <a:lnTo>
                  <a:pt x="14064" y="15428"/>
                </a:lnTo>
                <a:lnTo>
                  <a:pt x="14064" y="15428"/>
                </a:lnTo>
                <a:lnTo>
                  <a:pt x="14089" y="15379"/>
                </a:lnTo>
                <a:lnTo>
                  <a:pt x="14089" y="15330"/>
                </a:lnTo>
                <a:lnTo>
                  <a:pt x="14113" y="15063"/>
                </a:lnTo>
                <a:lnTo>
                  <a:pt x="14162" y="14771"/>
                </a:lnTo>
                <a:lnTo>
                  <a:pt x="14235" y="14503"/>
                </a:lnTo>
                <a:lnTo>
                  <a:pt x="14356" y="14260"/>
                </a:lnTo>
                <a:lnTo>
                  <a:pt x="14356" y="14211"/>
                </a:lnTo>
                <a:lnTo>
                  <a:pt x="14332" y="14162"/>
                </a:lnTo>
                <a:lnTo>
                  <a:pt x="14283" y="14138"/>
                </a:lnTo>
                <a:lnTo>
                  <a:pt x="14235" y="14162"/>
                </a:lnTo>
                <a:lnTo>
                  <a:pt x="14064" y="14430"/>
                </a:lnTo>
                <a:lnTo>
                  <a:pt x="13918" y="14722"/>
                </a:lnTo>
                <a:lnTo>
                  <a:pt x="13845" y="14868"/>
                </a:lnTo>
                <a:lnTo>
                  <a:pt x="13821" y="15014"/>
                </a:lnTo>
                <a:lnTo>
                  <a:pt x="13797" y="15160"/>
                </a:lnTo>
                <a:lnTo>
                  <a:pt x="13797" y="15330"/>
                </a:lnTo>
                <a:lnTo>
                  <a:pt x="13821" y="15379"/>
                </a:lnTo>
                <a:lnTo>
                  <a:pt x="13845" y="15428"/>
                </a:lnTo>
                <a:lnTo>
                  <a:pt x="13383" y="15428"/>
                </a:lnTo>
                <a:lnTo>
                  <a:pt x="13432" y="15209"/>
                </a:lnTo>
                <a:lnTo>
                  <a:pt x="13456" y="14990"/>
                </a:lnTo>
                <a:lnTo>
                  <a:pt x="13505" y="14771"/>
                </a:lnTo>
                <a:lnTo>
                  <a:pt x="13578" y="14552"/>
                </a:lnTo>
                <a:lnTo>
                  <a:pt x="13748" y="14114"/>
                </a:lnTo>
                <a:lnTo>
                  <a:pt x="13748" y="14089"/>
                </a:lnTo>
                <a:lnTo>
                  <a:pt x="13748" y="14065"/>
                </a:lnTo>
                <a:lnTo>
                  <a:pt x="13699" y="14016"/>
                </a:lnTo>
                <a:lnTo>
                  <a:pt x="13651" y="14016"/>
                </a:lnTo>
                <a:lnTo>
                  <a:pt x="13602" y="14065"/>
                </a:lnTo>
                <a:lnTo>
                  <a:pt x="13456" y="14260"/>
                </a:lnTo>
                <a:lnTo>
                  <a:pt x="13334" y="14454"/>
                </a:lnTo>
                <a:lnTo>
                  <a:pt x="13237" y="14673"/>
                </a:lnTo>
                <a:lnTo>
                  <a:pt x="13140" y="14917"/>
                </a:lnTo>
                <a:lnTo>
                  <a:pt x="13067" y="15136"/>
                </a:lnTo>
                <a:lnTo>
                  <a:pt x="13042" y="15282"/>
                </a:lnTo>
                <a:lnTo>
                  <a:pt x="13042" y="15403"/>
                </a:lnTo>
                <a:lnTo>
                  <a:pt x="12556" y="15330"/>
                </a:lnTo>
                <a:lnTo>
                  <a:pt x="12604" y="15038"/>
                </a:lnTo>
                <a:lnTo>
                  <a:pt x="12677" y="14746"/>
                </a:lnTo>
                <a:lnTo>
                  <a:pt x="12775" y="14479"/>
                </a:lnTo>
                <a:lnTo>
                  <a:pt x="12921" y="14211"/>
                </a:lnTo>
                <a:lnTo>
                  <a:pt x="12921" y="14162"/>
                </a:lnTo>
                <a:lnTo>
                  <a:pt x="12896" y="14114"/>
                </a:lnTo>
                <a:lnTo>
                  <a:pt x="12799" y="14114"/>
                </a:lnTo>
                <a:lnTo>
                  <a:pt x="12702" y="14235"/>
                </a:lnTo>
                <a:lnTo>
                  <a:pt x="12604" y="14357"/>
                </a:lnTo>
                <a:lnTo>
                  <a:pt x="12507" y="14479"/>
                </a:lnTo>
                <a:lnTo>
                  <a:pt x="12410" y="14649"/>
                </a:lnTo>
                <a:lnTo>
                  <a:pt x="12337" y="14795"/>
                </a:lnTo>
                <a:lnTo>
                  <a:pt x="12288" y="14965"/>
                </a:lnTo>
                <a:lnTo>
                  <a:pt x="12239" y="15136"/>
                </a:lnTo>
                <a:lnTo>
                  <a:pt x="12239" y="15282"/>
                </a:lnTo>
                <a:lnTo>
                  <a:pt x="11801" y="15233"/>
                </a:lnTo>
                <a:lnTo>
                  <a:pt x="11753" y="15209"/>
                </a:lnTo>
                <a:lnTo>
                  <a:pt x="11874" y="14941"/>
                </a:lnTo>
                <a:lnTo>
                  <a:pt x="11947" y="14673"/>
                </a:lnTo>
                <a:lnTo>
                  <a:pt x="12118" y="14114"/>
                </a:lnTo>
                <a:lnTo>
                  <a:pt x="12118" y="14089"/>
                </a:lnTo>
                <a:lnTo>
                  <a:pt x="12118" y="14065"/>
                </a:lnTo>
                <a:lnTo>
                  <a:pt x="12093" y="14065"/>
                </a:lnTo>
                <a:lnTo>
                  <a:pt x="12069" y="14089"/>
                </a:lnTo>
                <a:lnTo>
                  <a:pt x="11874" y="14357"/>
                </a:lnTo>
                <a:lnTo>
                  <a:pt x="11680" y="14600"/>
                </a:lnTo>
                <a:lnTo>
                  <a:pt x="11509" y="14868"/>
                </a:lnTo>
                <a:lnTo>
                  <a:pt x="11363" y="15136"/>
                </a:lnTo>
                <a:lnTo>
                  <a:pt x="11363" y="15160"/>
                </a:lnTo>
                <a:lnTo>
                  <a:pt x="10974" y="15087"/>
                </a:lnTo>
                <a:lnTo>
                  <a:pt x="11096" y="14990"/>
                </a:lnTo>
                <a:lnTo>
                  <a:pt x="11169" y="14868"/>
                </a:lnTo>
                <a:lnTo>
                  <a:pt x="11290" y="14600"/>
                </a:lnTo>
                <a:lnTo>
                  <a:pt x="11655" y="13870"/>
                </a:lnTo>
                <a:lnTo>
                  <a:pt x="11680" y="13846"/>
                </a:lnTo>
                <a:lnTo>
                  <a:pt x="11680" y="13822"/>
                </a:lnTo>
                <a:lnTo>
                  <a:pt x="11631" y="13773"/>
                </a:lnTo>
                <a:lnTo>
                  <a:pt x="11558" y="13773"/>
                </a:lnTo>
                <a:lnTo>
                  <a:pt x="11534" y="13797"/>
                </a:lnTo>
                <a:lnTo>
                  <a:pt x="11144" y="14406"/>
                </a:lnTo>
                <a:lnTo>
                  <a:pt x="10974" y="14722"/>
                </a:lnTo>
                <a:lnTo>
                  <a:pt x="10901" y="14868"/>
                </a:lnTo>
                <a:lnTo>
                  <a:pt x="10877" y="14941"/>
                </a:lnTo>
                <a:lnTo>
                  <a:pt x="10877" y="15038"/>
                </a:lnTo>
                <a:lnTo>
                  <a:pt x="10901" y="15063"/>
                </a:lnTo>
                <a:lnTo>
                  <a:pt x="10341" y="14941"/>
                </a:lnTo>
                <a:lnTo>
                  <a:pt x="10487" y="14625"/>
                </a:lnTo>
                <a:lnTo>
                  <a:pt x="10633" y="14333"/>
                </a:lnTo>
                <a:lnTo>
                  <a:pt x="10804" y="14041"/>
                </a:lnTo>
                <a:lnTo>
                  <a:pt x="10998" y="13773"/>
                </a:lnTo>
                <a:lnTo>
                  <a:pt x="11023" y="13724"/>
                </a:lnTo>
                <a:lnTo>
                  <a:pt x="10998" y="13700"/>
                </a:lnTo>
                <a:lnTo>
                  <a:pt x="10950" y="13676"/>
                </a:lnTo>
                <a:lnTo>
                  <a:pt x="10901" y="13700"/>
                </a:lnTo>
                <a:lnTo>
                  <a:pt x="10658" y="13943"/>
                </a:lnTo>
                <a:lnTo>
                  <a:pt x="10414" y="14211"/>
                </a:lnTo>
                <a:lnTo>
                  <a:pt x="10317" y="14357"/>
                </a:lnTo>
                <a:lnTo>
                  <a:pt x="10220" y="14503"/>
                </a:lnTo>
                <a:lnTo>
                  <a:pt x="10147" y="14673"/>
                </a:lnTo>
                <a:lnTo>
                  <a:pt x="10098" y="14844"/>
                </a:lnTo>
                <a:lnTo>
                  <a:pt x="10098" y="14892"/>
                </a:lnTo>
                <a:lnTo>
                  <a:pt x="9709" y="14771"/>
                </a:lnTo>
                <a:lnTo>
                  <a:pt x="9757" y="14576"/>
                </a:lnTo>
                <a:lnTo>
                  <a:pt x="9830" y="14381"/>
                </a:lnTo>
                <a:lnTo>
                  <a:pt x="10001" y="13968"/>
                </a:lnTo>
                <a:lnTo>
                  <a:pt x="10147" y="13530"/>
                </a:lnTo>
                <a:lnTo>
                  <a:pt x="10147" y="13505"/>
                </a:lnTo>
                <a:lnTo>
                  <a:pt x="10122" y="13530"/>
                </a:lnTo>
                <a:lnTo>
                  <a:pt x="9879" y="13919"/>
                </a:lnTo>
                <a:lnTo>
                  <a:pt x="9636" y="14308"/>
                </a:lnTo>
                <a:lnTo>
                  <a:pt x="9539" y="14503"/>
                </a:lnTo>
                <a:lnTo>
                  <a:pt x="9466" y="14698"/>
                </a:lnTo>
                <a:lnTo>
                  <a:pt x="8906" y="14527"/>
                </a:lnTo>
                <a:lnTo>
                  <a:pt x="8979" y="14430"/>
                </a:lnTo>
                <a:lnTo>
                  <a:pt x="9028" y="14308"/>
                </a:lnTo>
                <a:lnTo>
                  <a:pt x="9149" y="14089"/>
                </a:lnTo>
                <a:lnTo>
                  <a:pt x="9344" y="13724"/>
                </a:lnTo>
                <a:lnTo>
                  <a:pt x="9417" y="13554"/>
                </a:lnTo>
                <a:lnTo>
                  <a:pt x="9490" y="13359"/>
                </a:lnTo>
                <a:lnTo>
                  <a:pt x="9490" y="13311"/>
                </a:lnTo>
                <a:lnTo>
                  <a:pt x="9441" y="13286"/>
                </a:lnTo>
                <a:lnTo>
                  <a:pt x="9393" y="13262"/>
                </a:lnTo>
                <a:lnTo>
                  <a:pt x="9368" y="13311"/>
                </a:lnTo>
                <a:lnTo>
                  <a:pt x="9247" y="13481"/>
                </a:lnTo>
                <a:lnTo>
                  <a:pt x="9149" y="13627"/>
                </a:lnTo>
                <a:lnTo>
                  <a:pt x="8906" y="13943"/>
                </a:lnTo>
                <a:lnTo>
                  <a:pt x="8736" y="14162"/>
                </a:lnTo>
                <a:lnTo>
                  <a:pt x="8663" y="14284"/>
                </a:lnTo>
                <a:lnTo>
                  <a:pt x="8638" y="14430"/>
                </a:lnTo>
                <a:lnTo>
                  <a:pt x="8419" y="14333"/>
                </a:lnTo>
                <a:lnTo>
                  <a:pt x="8492" y="14065"/>
                </a:lnTo>
                <a:lnTo>
                  <a:pt x="8541" y="13846"/>
                </a:lnTo>
                <a:lnTo>
                  <a:pt x="8711" y="13384"/>
                </a:lnTo>
                <a:lnTo>
                  <a:pt x="8833" y="13165"/>
                </a:lnTo>
                <a:lnTo>
                  <a:pt x="8955" y="12946"/>
                </a:lnTo>
                <a:lnTo>
                  <a:pt x="8955" y="12897"/>
                </a:lnTo>
                <a:lnTo>
                  <a:pt x="8930" y="12848"/>
                </a:lnTo>
                <a:lnTo>
                  <a:pt x="8882" y="12848"/>
                </a:lnTo>
                <a:lnTo>
                  <a:pt x="8833" y="12873"/>
                </a:lnTo>
                <a:lnTo>
                  <a:pt x="8687" y="13092"/>
                </a:lnTo>
                <a:lnTo>
                  <a:pt x="8565" y="13286"/>
                </a:lnTo>
                <a:lnTo>
                  <a:pt x="8444" y="13505"/>
                </a:lnTo>
                <a:lnTo>
                  <a:pt x="8322" y="13749"/>
                </a:lnTo>
                <a:lnTo>
                  <a:pt x="8225" y="13968"/>
                </a:lnTo>
                <a:lnTo>
                  <a:pt x="8176" y="14089"/>
                </a:lnTo>
                <a:lnTo>
                  <a:pt x="8152" y="14211"/>
                </a:lnTo>
                <a:lnTo>
                  <a:pt x="7762" y="14041"/>
                </a:lnTo>
                <a:lnTo>
                  <a:pt x="7908" y="13627"/>
                </a:lnTo>
                <a:lnTo>
                  <a:pt x="8103" y="13213"/>
                </a:lnTo>
                <a:lnTo>
                  <a:pt x="8322" y="12800"/>
                </a:lnTo>
                <a:lnTo>
                  <a:pt x="8322" y="12751"/>
                </a:lnTo>
                <a:lnTo>
                  <a:pt x="8298" y="12727"/>
                </a:lnTo>
                <a:lnTo>
                  <a:pt x="8249" y="12727"/>
                </a:lnTo>
                <a:lnTo>
                  <a:pt x="7908" y="13140"/>
                </a:lnTo>
                <a:lnTo>
                  <a:pt x="7762" y="13335"/>
                </a:lnTo>
                <a:lnTo>
                  <a:pt x="7616" y="13578"/>
                </a:lnTo>
                <a:lnTo>
                  <a:pt x="7543" y="13700"/>
                </a:lnTo>
                <a:lnTo>
                  <a:pt x="7470" y="13870"/>
                </a:lnTo>
                <a:lnTo>
                  <a:pt x="7130" y="13700"/>
                </a:lnTo>
                <a:lnTo>
                  <a:pt x="7154" y="13554"/>
                </a:lnTo>
                <a:lnTo>
                  <a:pt x="7178" y="13408"/>
                </a:lnTo>
                <a:lnTo>
                  <a:pt x="7300" y="13165"/>
                </a:lnTo>
                <a:lnTo>
                  <a:pt x="7495" y="12751"/>
                </a:lnTo>
                <a:lnTo>
                  <a:pt x="7689" y="12313"/>
                </a:lnTo>
                <a:lnTo>
                  <a:pt x="7689" y="12289"/>
                </a:lnTo>
                <a:lnTo>
                  <a:pt x="7665" y="12264"/>
                </a:lnTo>
                <a:lnTo>
                  <a:pt x="7641" y="12264"/>
                </a:lnTo>
                <a:lnTo>
                  <a:pt x="7616" y="12289"/>
                </a:lnTo>
                <a:lnTo>
                  <a:pt x="7397" y="12581"/>
                </a:lnTo>
                <a:lnTo>
                  <a:pt x="7178" y="12873"/>
                </a:lnTo>
                <a:lnTo>
                  <a:pt x="7081" y="13043"/>
                </a:lnTo>
                <a:lnTo>
                  <a:pt x="7008" y="13189"/>
                </a:lnTo>
                <a:lnTo>
                  <a:pt x="6935" y="13359"/>
                </a:lnTo>
                <a:lnTo>
                  <a:pt x="6886" y="13530"/>
                </a:lnTo>
                <a:lnTo>
                  <a:pt x="6570" y="13335"/>
                </a:lnTo>
                <a:lnTo>
                  <a:pt x="6692" y="13043"/>
                </a:lnTo>
                <a:lnTo>
                  <a:pt x="6813" y="12751"/>
                </a:lnTo>
                <a:lnTo>
                  <a:pt x="7105" y="12216"/>
                </a:lnTo>
                <a:lnTo>
                  <a:pt x="7130" y="12191"/>
                </a:lnTo>
                <a:lnTo>
                  <a:pt x="7105" y="12167"/>
                </a:lnTo>
                <a:lnTo>
                  <a:pt x="7057" y="12167"/>
                </a:lnTo>
                <a:lnTo>
                  <a:pt x="6838" y="12386"/>
                </a:lnTo>
                <a:lnTo>
                  <a:pt x="6619" y="12629"/>
                </a:lnTo>
                <a:lnTo>
                  <a:pt x="6448" y="12897"/>
                </a:lnTo>
                <a:lnTo>
                  <a:pt x="6327" y="13165"/>
                </a:lnTo>
                <a:lnTo>
                  <a:pt x="6254" y="13165"/>
                </a:lnTo>
                <a:lnTo>
                  <a:pt x="6181" y="13189"/>
                </a:lnTo>
                <a:lnTo>
                  <a:pt x="6132" y="13238"/>
                </a:lnTo>
                <a:lnTo>
                  <a:pt x="6083" y="13286"/>
                </a:lnTo>
                <a:lnTo>
                  <a:pt x="5937" y="13238"/>
                </a:lnTo>
                <a:lnTo>
                  <a:pt x="5791" y="13213"/>
                </a:lnTo>
                <a:lnTo>
                  <a:pt x="5816" y="13140"/>
                </a:lnTo>
                <a:lnTo>
                  <a:pt x="6059" y="12654"/>
                </a:lnTo>
                <a:lnTo>
                  <a:pt x="6254" y="12264"/>
                </a:lnTo>
                <a:lnTo>
                  <a:pt x="6351" y="12045"/>
                </a:lnTo>
                <a:lnTo>
                  <a:pt x="6424" y="11851"/>
                </a:lnTo>
                <a:lnTo>
                  <a:pt x="6424" y="11826"/>
                </a:lnTo>
                <a:lnTo>
                  <a:pt x="6400" y="11802"/>
                </a:lnTo>
                <a:lnTo>
                  <a:pt x="6375" y="11802"/>
                </a:lnTo>
                <a:lnTo>
                  <a:pt x="6351" y="11826"/>
                </a:lnTo>
                <a:lnTo>
                  <a:pt x="6108" y="12143"/>
                </a:lnTo>
                <a:lnTo>
                  <a:pt x="5864" y="12459"/>
                </a:lnTo>
                <a:lnTo>
                  <a:pt x="5743" y="12654"/>
                </a:lnTo>
                <a:lnTo>
                  <a:pt x="5621" y="12824"/>
                </a:lnTo>
                <a:lnTo>
                  <a:pt x="5548" y="13019"/>
                </a:lnTo>
                <a:lnTo>
                  <a:pt x="5475" y="13213"/>
                </a:lnTo>
                <a:lnTo>
                  <a:pt x="5451" y="13213"/>
                </a:lnTo>
                <a:lnTo>
                  <a:pt x="5183" y="13189"/>
                </a:lnTo>
                <a:lnTo>
                  <a:pt x="4891" y="13213"/>
                </a:lnTo>
                <a:lnTo>
                  <a:pt x="5037" y="12921"/>
                </a:lnTo>
                <a:lnTo>
                  <a:pt x="5353" y="12410"/>
                </a:lnTo>
                <a:lnTo>
                  <a:pt x="5451" y="12240"/>
                </a:lnTo>
                <a:lnTo>
                  <a:pt x="5524" y="12070"/>
                </a:lnTo>
                <a:lnTo>
                  <a:pt x="5548" y="11972"/>
                </a:lnTo>
                <a:lnTo>
                  <a:pt x="5548" y="11899"/>
                </a:lnTo>
                <a:lnTo>
                  <a:pt x="5524" y="11802"/>
                </a:lnTo>
                <a:lnTo>
                  <a:pt x="5475" y="11729"/>
                </a:lnTo>
                <a:lnTo>
                  <a:pt x="5451" y="11729"/>
                </a:lnTo>
                <a:lnTo>
                  <a:pt x="5451" y="11753"/>
                </a:lnTo>
                <a:lnTo>
                  <a:pt x="5426" y="11802"/>
                </a:lnTo>
                <a:lnTo>
                  <a:pt x="5378" y="11875"/>
                </a:lnTo>
                <a:lnTo>
                  <a:pt x="5280" y="11997"/>
                </a:lnTo>
                <a:lnTo>
                  <a:pt x="4988" y="12435"/>
                </a:lnTo>
                <a:lnTo>
                  <a:pt x="4745" y="12800"/>
                </a:lnTo>
                <a:lnTo>
                  <a:pt x="4623" y="13019"/>
                </a:lnTo>
                <a:lnTo>
                  <a:pt x="4599" y="13140"/>
                </a:lnTo>
                <a:lnTo>
                  <a:pt x="4599" y="13238"/>
                </a:lnTo>
                <a:lnTo>
                  <a:pt x="4599" y="13262"/>
                </a:lnTo>
                <a:lnTo>
                  <a:pt x="4575" y="13262"/>
                </a:lnTo>
                <a:lnTo>
                  <a:pt x="4550" y="11802"/>
                </a:lnTo>
                <a:lnTo>
                  <a:pt x="4550" y="10537"/>
                </a:lnTo>
                <a:lnTo>
                  <a:pt x="4526" y="9271"/>
                </a:lnTo>
                <a:lnTo>
                  <a:pt x="4477" y="8396"/>
                </a:lnTo>
                <a:lnTo>
                  <a:pt x="4477" y="7520"/>
                </a:lnTo>
                <a:lnTo>
                  <a:pt x="4453" y="7130"/>
                </a:lnTo>
                <a:lnTo>
                  <a:pt x="4453" y="6863"/>
                </a:lnTo>
                <a:lnTo>
                  <a:pt x="4453" y="6595"/>
                </a:lnTo>
                <a:lnTo>
                  <a:pt x="4648" y="6619"/>
                </a:lnTo>
                <a:lnTo>
                  <a:pt x="4818" y="6619"/>
                </a:lnTo>
                <a:lnTo>
                  <a:pt x="5183" y="6595"/>
                </a:lnTo>
                <a:lnTo>
                  <a:pt x="5791" y="6595"/>
                </a:lnTo>
                <a:lnTo>
                  <a:pt x="6010" y="6571"/>
                </a:lnTo>
                <a:lnTo>
                  <a:pt x="6108" y="6522"/>
                </a:lnTo>
                <a:lnTo>
                  <a:pt x="6156" y="6449"/>
                </a:lnTo>
                <a:lnTo>
                  <a:pt x="6546" y="6230"/>
                </a:lnTo>
                <a:lnTo>
                  <a:pt x="6935" y="5962"/>
                </a:lnTo>
                <a:lnTo>
                  <a:pt x="7300" y="5646"/>
                </a:lnTo>
                <a:lnTo>
                  <a:pt x="7665" y="5330"/>
                </a:lnTo>
                <a:lnTo>
                  <a:pt x="8006" y="4989"/>
                </a:lnTo>
                <a:lnTo>
                  <a:pt x="8322" y="4648"/>
                </a:lnTo>
                <a:lnTo>
                  <a:pt x="8930" y="3943"/>
                </a:lnTo>
                <a:lnTo>
                  <a:pt x="9003" y="3870"/>
                </a:lnTo>
                <a:lnTo>
                  <a:pt x="9003" y="3797"/>
                </a:lnTo>
                <a:lnTo>
                  <a:pt x="9003" y="3699"/>
                </a:lnTo>
                <a:lnTo>
                  <a:pt x="8979" y="3626"/>
                </a:lnTo>
                <a:lnTo>
                  <a:pt x="9125" y="3456"/>
                </a:lnTo>
                <a:lnTo>
                  <a:pt x="9247" y="3286"/>
                </a:lnTo>
                <a:lnTo>
                  <a:pt x="9514" y="2872"/>
                </a:lnTo>
                <a:lnTo>
                  <a:pt x="9709" y="2434"/>
                </a:lnTo>
                <a:lnTo>
                  <a:pt x="9855" y="2020"/>
                </a:lnTo>
                <a:lnTo>
                  <a:pt x="10074" y="1266"/>
                </a:lnTo>
                <a:lnTo>
                  <a:pt x="10195" y="877"/>
                </a:lnTo>
                <a:lnTo>
                  <a:pt x="10341" y="512"/>
                </a:lnTo>
                <a:lnTo>
                  <a:pt x="10341" y="488"/>
                </a:lnTo>
                <a:close/>
                <a:moveTo>
                  <a:pt x="10536" y="1"/>
                </a:moveTo>
                <a:lnTo>
                  <a:pt x="10366" y="25"/>
                </a:lnTo>
                <a:lnTo>
                  <a:pt x="10195" y="74"/>
                </a:lnTo>
                <a:lnTo>
                  <a:pt x="10049" y="171"/>
                </a:lnTo>
                <a:lnTo>
                  <a:pt x="10025" y="196"/>
                </a:lnTo>
                <a:lnTo>
                  <a:pt x="9952" y="244"/>
                </a:lnTo>
                <a:lnTo>
                  <a:pt x="9903" y="293"/>
                </a:lnTo>
                <a:lnTo>
                  <a:pt x="9782" y="415"/>
                </a:lnTo>
                <a:lnTo>
                  <a:pt x="9709" y="585"/>
                </a:lnTo>
                <a:lnTo>
                  <a:pt x="9636" y="780"/>
                </a:lnTo>
                <a:lnTo>
                  <a:pt x="9539" y="1169"/>
                </a:lnTo>
                <a:lnTo>
                  <a:pt x="9466" y="1509"/>
                </a:lnTo>
                <a:lnTo>
                  <a:pt x="9320" y="1972"/>
                </a:lnTo>
                <a:lnTo>
                  <a:pt x="9247" y="2215"/>
                </a:lnTo>
                <a:lnTo>
                  <a:pt x="9149" y="2458"/>
                </a:lnTo>
                <a:lnTo>
                  <a:pt x="9003" y="2726"/>
                </a:lnTo>
                <a:lnTo>
                  <a:pt x="8833" y="2994"/>
                </a:lnTo>
                <a:lnTo>
                  <a:pt x="8663" y="3286"/>
                </a:lnTo>
                <a:lnTo>
                  <a:pt x="8614" y="3407"/>
                </a:lnTo>
                <a:lnTo>
                  <a:pt x="8565" y="3578"/>
                </a:lnTo>
                <a:lnTo>
                  <a:pt x="7324" y="4867"/>
                </a:lnTo>
                <a:lnTo>
                  <a:pt x="6692" y="5500"/>
                </a:lnTo>
                <a:lnTo>
                  <a:pt x="6035" y="6108"/>
                </a:lnTo>
                <a:lnTo>
                  <a:pt x="5937" y="6084"/>
                </a:lnTo>
                <a:lnTo>
                  <a:pt x="5524" y="6084"/>
                </a:lnTo>
                <a:lnTo>
                  <a:pt x="5110" y="6133"/>
                </a:lnTo>
                <a:lnTo>
                  <a:pt x="4867" y="6133"/>
                </a:lnTo>
                <a:lnTo>
                  <a:pt x="4599" y="6157"/>
                </a:lnTo>
                <a:lnTo>
                  <a:pt x="4599" y="6157"/>
                </a:lnTo>
                <a:lnTo>
                  <a:pt x="4623" y="6133"/>
                </a:lnTo>
                <a:lnTo>
                  <a:pt x="4623" y="6084"/>
                </a:lnTo>
                <a:lnTo>
                  <a:pt x="4599" y="5987"/>
                </a:lnTo>
                <a:lnTo>
                  <a:pt x="4526" y="5914"/>
                </a:lnTo>
                <a:lnTo>
                  <a:pt x="4453" y="5889"/>
                </a:lnTo>
                <a:lnTo>
                  <a:pt x="4404" y="5816"/>
                </a:lnTo>
                <a:lnTo>
                  <a:pt x="4331" y="5768"/>
                </a:lnTo>
                <a:lnTo>
                  <a:pt x="4112" y="5670"/>
                </a:lnTo>
                <a:lnTo>
                  <a:pt x="3869" y="5622"/>
                </a:lnTo>
                <a:lnTo>
                  <a:pt x="3626" y="5597"/>
                </a:lnTo>
                <a:lnTo>
                  <a:pt x="2871" y="5597"/>
                </a:lnTo>
                <a:lnTo>
                  <a:pt x="2385" y="5646"/>
                </a:lnTo>
                <a:lnTo>
                  <a:pt x="2166" y="5646"/>
                </a:lnTo>
                <a:lnTo>
                  <a:pt x="1922" y="5622"/>
                </a:lnTo>
                <a:lnTo>
                  <a:pt x="1412" y="5597"/>
                </a:lnTo>
                <a:lnTo>
                  <a:pt x="1144" y="5597"/>
                </a:lnTo>
                <a:lnTo>
                  <a:pt x="901" y="5622"/>
                </a:lnTo>
                <a:lnTo>
                  <a:pt x="682" y="5670"/>
                </a:lnTo>
                <a:lnTo>
                  <a:pt x="463" y="5792"/>
                </a:lnTo>
                <a:lnTo>
                  <a:pt x="365" y="5792"/>
                </a:lnTo>
                <a:lnTo>
                  <a:pt x="317" y="5841"/>
                </a:lnTo>
                <a:lnTo>
                  <a:pt x="292" y="5889"/>
                </a:lnTo>
                <a:lnTo>
                  <a:pt x="244" y="6133"/>
                </a:lnTo>
                <a:lnTo>
                  <a:pt x="219" y="6400"/>
                </a:lnTo>
                <a:lnTo>
                  <a:pt x="219" y="6911"/>
                </a:lnTo>
                <a:lnTo>
                  <a:pt x="195" y="7422"/>
                </a:lnTo>
                <a:lnTo>
                  <a:pt x="171" y="7933"/>
                </a:lnTo>
                <a:lnTo>
                  <a:pt x="146" y="8493"/>
                </a:lnTo>
                <a:lnTo>
                  <a:pt x="146" y="9028"/>
                </a:lnTo>
                <a:lnTo>
                  <a:pt x="146" y="10123"/>
                </a:lnTo>
                <a:lnTo>
                  <a:pt x="171" y="10707"/>
                </a:lnTo>
                <a:lnTo>
                  <a:pt x="171" y="11267"/>
                </a:lnTo>
                <a:lnTo>
                  <a:pt x="122" y="12386"/>
                </a:lnTo>
                <a:lnTo>
                  <a:pt x="98" y="13530"/>
                </a:lnTo>
                <a:lnTo>
                  <a:pt x="98" y="14162"/>
                </a:lnTo>
                <a:lnTo>
                  <a:pt x="73" y="14479"/>
                </a:lnTo>
                <a:lnTo>
                  <a:pt x="25" y="14795"/>
                </a:lnTo>
                <a:lnTo>
                  <a:pt x="0" y="14868"/>
                </a:lnTo>
                <a:lnTo>
                  <a:pt x="25" y="14965"/>
                </a:lnTo>
                <a:lnTo>
                  <a:pt x="73" y="15014"/>
                </a:lnTo>
                <a:lnTo>
                  <a:pt x="122" y="15063"/>
                </a:lnTo>
                <a:lnTo>
                  <a:pt x="195" y="15087"/>
                </a:lnTo>
                <a:lnTo>
                  <a:pt x="268" y="15111"/>
                </a:lnTo>
                <a:lnTo>
                  <a:pt x="341" y="15087"/>
                </a:lnTo>
                <a:lnTo>
                  <a:pt x="414" y="15038"/>
                </a:lnTo>
                <a:lnTo>
                  <a:pt x="463" y="15087"/>
                </a:lnTo>
                <a:lnTo>
                  <a:pt x="536" y="15111"/>
                </a:lnTo>
                <a:lnTo>
                  <a:pt x="998" y="15136"/>
                </a:lnTo>
                <a:lnTo>
                  <a:pt x="1460" y="15136"/>
                </a:lnTo>
                <a:lnTo>
                  <a:pt x="1922" y="15111"/>
                </a:lnTo>
                <a:lnTo>
                  <a:pt x="2385" y="15087"/>
                </a:lnTo>
                <a:lnTo>
                  <a:pt x="2482" y="15087"/>
                </a:lnTo>
                <a:lnTo>
                  <a:pt x="3309" y="15014"/>
                </a:lnTo>
                <a:lnTo>
                  <a:pt x="3723" y="14990"/>
                </a:lnTo>
                <a:lnTo>
                  <a:pt x="4112" y="14965"/>
                </a:lnTo>
                <a:lnTo>
                  <a:pt x="4137" y="14965"/>
                </a:lnTo>
                <a:lnTo>
                  <a:pt x="4185" y="14990"/>
                </a:lnTo>
                <a:lnTo>
                  <a:pt x="4234" y="15014"/>
                </a:lnTo>
                <a:lnTo>
                  <a:pt x="4356" y="15014"/>
                </a:lnTo>
                <a:lnTo>
                  <a:pt x="4453" y="14941"/>
                </a:lnTo>
                <a:lnTo>
                  <a:pt x="4502" y="14917"/>
                </a:lnTo>
                <a:lnTo>
                  <a:pt x="4526" y="14868"/>
                </a:lnTo>
                <a:lnTo>
                  <a:pt x="4575" y="14746"/>
                </a:lnTo>
                <a:lnTo>
                  <a:pt x="4599" y="14600"/>
                </a:lnTo>
                <a:lnTo>
                  <a:pt x="4599" y="14333"/>
                </a:lnTo>
                <a:lnTo>
                  <a:pt x="4599" y="14065"/>
                </a:lnTo>
                <a:lnTo>
                  <a:pt x="4575" y="13797"/>
                </a:lnTo>
                <a:lnTo>
                  <a:pt x="4599" y="13773"/>
                </a:lnTo>
                <a:lnTo>
                  <a:pt x="5037" y="13724"/>
                </a:lnTo>
                <a:lnTo>
                  <a:pt x="5451" y="13676"/>
                </a:lnTo>
                <a:lnTo>
                  <a:pt x="5791" y="13700"/>
                </a:lnTo>
                <a:lnTo>
                  <a:pt x="5986" y="13676"/>
                </a:lnTo>
                <a:lnTo>
                  <a:pt x="6132" y="13627"/>
                </a:lnTo>
                <a:lnTo>
                  <a:pt x="6156" y="13651"/>
                </a:lnTo>
                <a:lnTo>
                  <a:pt x="6521" y="13895"/>
                </a:lnTo>
                <a:lnTo>
                  <a:pt x="6886" y="14138"/>
                </a:lnTo>
                <a:lnTo>
                  <a:pt x="7276" y="14357"/>
                </a:lnTo>
                <a:lnTo>
                  <a:pt x="7665" y="14552"/>
                </a:lnTo>
                <a:lnTo>
                  <a:pt x="8054" y="14722"/>
                </a:lnTo>
                <a:lnTo>
                  <a:pt x="8444" y="14892"/>
                </a:lnTo>
                <a:lnTo>
                  <a:pt x="8833" y="15038"/>
                </a:lnTo>
                <a:lnTo>
                  <a:pt x="9247" y="15160"/>
                </a:lnTo>
                <a:lnTo>
                  <a:pt x="10074" y="15403"/>
                </a:lnTo>
                <a:lnTo>
                  <a:pt x="10925" y="15574"/>
                </a:lnTo>
                <a:lnTo>
                  <a:pt x="11777" y="15695"/>
                </a:lnTo>
                <a:lnTo>
                  <a:pt x="12653" y="15817"/>
                </a:lnTo>
                <a:lnTo>
                  <a:pt x="13310" y="15866"/>
                </a:lnTo>
                <a:lnTo>
                  <a:pt x="13651" y="15890"/>
                </a:lnTo>
                <a:lnTo>
                  <a:pt x="14016" y="15866"/>
                </a:lnTo>
                <a:lnTo>
                  <a:pt x="14356" y="15866"/>
                </a:lnTo>
                <a:lnTo>
                  <a:pt x="14697" y="15793"/>
                </a:lnTo>
                <a:lnTo>
                  <a:pt x="15013" y="15720"/>
                </a:lnTo>
                <a:lnTo>
                  <a:pt x="15330" y="15598"/>
                </a:lnTo>
                <a:lnTo>
                  <a:pt x="15476" y="15525"/>
                </a:lnTo>
                <a:lnTo>
                  <a:pt x="15597" y="15452"/>
                </a:lnTo>
                <a:lnTo>
                  <a:pt x="15719" y="15355"/>
                </a:lnTo>
                <a:lnTo>
                  <a:pt x="15792" y="15257"/>
                </a:lnTo>
                <a:lnTo>
                  <a:pt x="15865" y="15160"/>
                </a:lnTo>
                <a:lnTo>
                  <a:pt x="15914" y="15038"/>
                </a:lnTo>
                <a:lnTo>
                  <a:pt x="15962" y="14941"/>
                </a:lnTo>
                <a:lnTo>
                  <a:pt x="15987" y="14819"/>
                </a:lnTo>
                <a:lnTo>
                  <a:pt x="16011" y="14552"/>
                </a:lnTo>
                <a:lnTo>
                  <a:pt x="15987" y="14284"/>
                </a:lnTo>
                <a:lnTo>
                  <a:pt x="15938" y="14016"/>
                </a:lnTo>
                <a:lnTo>
                  <a:pt x="15865" y="13749"/>
                </a:lnTo>
                <a:lnTo>
                  <a:pt x="15987" y="13651"/>
                </a:lnTo>
                <a:lnTo>
                  <a:pt x="16084" y="13530"/>
                </a:lnTo>
                <a:lnTo>
                  <a:pt x="16181" y="13408"/>
                </a:lnTo>
                <a:lnTo>
                  <a:pt x="16254" y="13262"/>
                </a:lnTo>
                <a:lnTo>
                  <a:pt x="16376" y="12946"/>
                </a:lnTo>
                <a:lnTo>
                  <a:pt x="16425" y="12654"/>
                </a:lnTo>
                <a:lnTo>
                  <a:pt x="16449" y="12410"/>
                </a:lnTo>
                <a:lnTo>
                  <a:pt x="16449" y="12070"/>
                </a:lnTo>
                <a:lnTo>
                  <a:pt x="16425" y="11875"/>
                </a:lnTo>
                <a:lnTo>
                  <a:pt x="16400" y="11680"/>
                </a:lnTo>
                <a:lnTo>
                  <a:pt x="16352" y="11534"/>
                </a:lnTo>
                <a:lnTo>
                  <a:pt x="16279" y="11388"/>
                </a:lnTo>
                <a:lnTo>
                  <a:pt x="16425" y="11267"/>
                </a:lnTo>
                <a:lnTo>
                  <a:pt x="16546" y="11096"/>
                </a:lnTo>
                <a:lnTo>
                  <a:pt x="16668" y="10926"/>
                </a:lnTo>
                <a:lnTo>
                  <a:pt x="16765" y="10756"/>
                </a:lnTo>
                <a:lnTo>
                  <a:pt x="16838" y="10561"/>
                </a:lnTo>
                <a:lnTo>
                  <a:pt x="16887" y="10342"/>
                </a:lnTo>
                <a:lnTo>
                  <a:pt x="16911" y="10147"/>
                </a:lnTo>
                <a:lnTo>
                  <a:pt x="16936" y="9953"/>
                </a:lnTo>
                <a:lnTo>
                  <a:pt x="16911" y="9758"/>
                </a:lnTo>
                <a:lnTo>
                  <a:pt x="16838" y="9515"/>
                </a:lnTo>
                <a:lnTo>
                  <a:pt x="16717" y="9271"/>
                </a:lnTo>
                <a:lnTo>
                  <a:pt x="16571" y="9053"/>
                </a:lnTo>
                <a:lnTo>
                  <a:pt x="16717" y="8931"/>
                </a:lnTo>
                <a:lnTo>
                  <a:pt x="16838" y="8785"/>
                </a:lnTo>
                <a:lnTo>
                  <a:pt x="16936" y="8615"/>
                </a:lnTo>
                <a:lnTo>
                  <a:pt x="17033" y="8444"/>
                </a:lnTo>
                <a:lnTo>
                  <a:pt x="17106" y="8274"/>
                </a:lnTo>
                <a:lnTo>
                  <a:pt x="17155" y="8079"/>
                </a:lnTo>
                <a:lnTo>
                  <a:pt x="17179" y="7885"/>
                </a:lnTo>
                <a:lnTo>
                  <a:pt x="17203" y="7690"/>
                </a:lnTo>
                <a:lnTo>
                  <a:pt x="17179" y="7447"/>
                </a:lnTo>
                <a:lnTo>
                  <a:pt x="17106" y="7252"/>
                </a:lnTo>
                <a:lnTo>
                  <a:pt x="17009" y="7057"/>
                </a:lnTo>
                <a:lnTo>
                  <a:pt x="16887" y="6887"/>
                </a:lnTo>
                <a:lnTo>
                  <a:pt x="16717" y="6741"/>
                </a:lnTo>
                <a:lnTo>
                  <a:pt x="16546" y="6619"/>
                </a:lnTo>
                <a:lnTo>
                  <a:pt x="16352" y="6498"/>
                </a:lnTo>
                <a:lnTo>
                  <a:pt x="16157" y="6400"/>
                </a:lnTo>
                <a:lnTo>
                  <a:pt x="15938" y="6303"/>
                </a:lnTo>
                <a:lnTo>
                  <a:pt x="15719" y="6206"/>
                </a:lnTo>
                <a:lnTo>
                  <a:pt x="15232" y="6084"/>
                </a:lnTo>
                <a:lnTo>
                  <a:pt x="14746" y="5987"/>
                </a:lnTo>
                <a:lnTo>
                  <a:pt x="14259" y="5938"/>
                </a:lnTo>
                <a:lnTo>
                  <a:pt x="13845" y="5889"/>
                </a:lnTo>
                <a:lnTo>
                  <a:pt x="13432" y="5865"/>
                </a:lnTo>
                <a:lnTo>
                  <a:pt x="12604" y="5841"/>
                </a:lnTo>
                <a:lnTo>
                  <a:pt x="11607" y="5841"/>
                </a:lnTo>
                <a:lnTo>
                  <a:pt x="11266" y="5865"/>
                </a:lnTo>
                <a:lnTo>
                  <a:pt x="11461" y="5354"/>
                </a:lnTo>
                <a:lnTo>
                  <a:pt x="11655" y="4843"/>
                </a:lnTo>
                <a:lnTo>
                  <a:pt x="11826" y="4308"/>
                </a:lnTo>
                <a:lnTo>
                  <a:pt x="11996" y="3797"/>
                </a:lnTo>
                <a:lnTo>
                  <a:pt x="12142" y="3261"/>
                </a:lnTo>
                <a:lnTo>
                  <a:pt x="12239" y="2726"/>
                </a:lnTo>
                <a:lnTo>
                  <a:pt x="12264" y="2458"/>
                </a:lnTo>
                <a:lnTo>
                  <a:pt x="12264" y="2191"/>
                </a:lnTo>
                <a:lnTo>
                  <a:pt x="12239" y="1899"/>
                </a:lnTo>
                <a:lnTo>
                  <a:pt x="12215" y="1631"/>
                </a:lnTo>
                <a:lnTo>
                  <a:pt x="12166" y="1412"/>
                </a:lnTo>
                <a:lnTo>
                  <a:pt x="12118" y="1217"/>
                </a:lnTo>
                <a:lnTo>
                  <a:pt x="12045" y="1023"/>
                </a:lnTo>
                <a:lnTo>
                  <a:pt x="11972" y="853"/>
                </a:lnTo>
                <a:lnTo>
                  <a:pt x="11850" y="682"/>
                </a:lnTo>
                <a:lnTo>
                  <a:pt x="11728" y="512"/>
                </a:lnTo>
                <a:lnTo>
                  <a:pt x="11582" y="366"/>
                </a:lnTo>
                <a:lnTo>
                  <a:pt x="11412" y="220"/>
                </a:lnTo>
                <a:lnTo>
                  <a:pt x="11266" y="147"/>
                </a:lnTo>
                <a:lnTo>
                  <a:pt x="11120" y="74"/>
                </a:lnTo>
                <a:lnTo>
                  <a:pt x="10925" y="25"/>
                </a:lnTo>
                <a:lnTo>
                  <a:pt x="10731" y="1"/>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3C78D8"/>
              </a:solidFill>
              <a:latin typeface="Arial"/>
              <a:ea typeface="Arial"/>
              <a:cs typeface="Arial"/>
              <a:sym typeface="Arial"/>
            </a:endParaRPr>
          </a:p>
        </p:txBody>
      </p:sp>
      <p:sp>
        <p:nvSpPr>
          <p:cNvPr id="407" name="Google Shape;407;p12"/>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200"/>
              <a:buNone/>
            </a:pPr>
            <a:fld id="{00000000-1234-1234-1234-123412341234}" type="slidenum">
              <a:rPr lang="en-US"/>
              <a:t>‹#›</a:t>
            </a:fld>
            <a:endParaRPr/>
          </a:p>
        </p:txBody>
      </p:sp>
      <p:pic>
        <p:nvPicPr>
          <p:cNvPr descr="D:\DOWLODER\Projlog-DLP-lesspixels.png" id="408" name="Google Shape;408;p12"/>
          <p:cNvPicPr preferRelativeResize="0"/>
          <p:nvPr/>
        </p:nvPicPr>
        <p:blipFill rotWithShape="1">
          <a:blip r:embed="rId3">
            <a:alphaModFix/>
          </a:blip>
          <a:srcRect b="0" l="0" r="0" t="0"/>
          <a:stretch/>
        </p:blipFill>
        <p:spPr>
          <a:xfrm>
            <a:off x="3276599" y="361950"/>
            <a:ext cx="3120491" cy="685800"/>
          </a:xfrm>
          <a:prstGeom prst="rect">
            <a:avLst/>
          </a:prstGeom>
          <a:noFill/>
          <a:ln>
            <a:noFill/>
          </a:ln>
        </p:spPr>
      </p:pic>
      <p:pic>
        <p:nvPicPr>
          <p:cNvPr descr="D:\DOWLODER\EU-Logo.jpg" id="409" name="Google Shape;409;p12"/>
          <p:cNvPicPr preferRelativeResize="0"/>
          <p:nvPr/>
        </p:nvPicPr>
        <p:blipFill rotWithShape="1">
          <a:blip r:embed="rId4">
            <a:alphaModFix/>
          </a:blip>
          <a:srcRect b="0" l="0" r="0" t="0"/>
          <a:stretch/>
        </p:blipFill>
        <p:spPr>
          <a:xfrm>
            <a:off x="2971800" y="3790950"/>
            <a:ext cx="3057525" cy="87323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11"/>
          <p:cNvSpPr txBox="1"/>
          <p:nvPr>
            <p:ph type="title"/>
          </p:nvPr>
        </p:nvSpPr>
        <p:spPr>
          <a:xfrm>
            <a:off x="747925" y="225025"/>
            <a:ext cx="61404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None/>
            </a:pPr>
            <a:r>
              <a:rPr lang="en-US">
                <a:solidFill>
                  <a:schemeClr val="dk2"/>
                </a:solidFill>
                <a:latin typeface="Sniglet"/>
                <a:ea typeface="Sniglet"/>
                <a:cs typeface="Sniglet"/>
                <a:sym typeface="Sniglet"/>
              </a:rPr>
              <a:t>Literature :</a:t>
            </a:r>
            <a:endParaRPr>
              <a:latin typeface="Sniglet"/>
              <a:ea typeface="Sniglet"/>
              <a:cs typeface="Sniglet"/>
              <a:sym typeface="Sniglet"/>
            </a:endParaRPr>
          </a:p>
        </p:txBody>
      </p:sp>
      <p:sp>
        <p:nvSpPr>
          <p:cNvPr id="415" name="Google Shape;415;p11"/>
          <p:cNvSpPr txBox="1"/>
          <p:nvPr>
            <p:ph idx="1" type="body"/>
          </p:nvPr>
        </p:nvSpPr>
        <p:spPr>
          <a:xfrm>
            <a:off x="747925" y="1302837"/>
            <a:ext cx="6140400" cy="36108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600"/>
              </a:spcBef>
              <a:spcAft>
                <a:spcPts val="0"/>
              </a:spcAft>
              <a:buSzPts val="2500"/>
              <a:buNone/>
            </a:pPr>
            <a:r>
              <a:t/>
            </a:r>
            <a:endParaRPr sz="1400"/>
          </a:p>
          <a:p>
            <a:pPr indent="-387350" lvl="0" marL="457200" rtl="0" algn="l">
              <a:lnSpc>
                <a:spcPct val="100000"/>
              </a:lnSpc>
              <a:spcBef>
                <a:spcPts val="600"/>
              </a:spcBef>
              <a:spcAft>
                <a:spcPts val="0"/>
              </a:spcAft>
              <a:buSzPts val="2500"/>
              <a:buFont typeface="Noto Sans Symbols"/>
              <a:buChar char="⮚"/>
            </a:pPr>
            <a:r>
              <a:rPr lang="en-US" sz="1400">
                <a:latin typeface="Dosis"/>
                <a:ea typeface="Dosis"/>
                <a:cs typeface="Dosis"/>
                <a:sym typeface="Dosis"/>
              </a:rPr>
              <a:t>Script prof. Dr Milutin Petronijević “Predavanja iz specijalnih električnih mašina 2014-2015”, Elektronski fakultet u Nišu,</a:t>
            </a:r>
            <a:endParaRPr/>
          </a:p>
          <a:p>
            <a:pPr indent="-228600" lvl="0" marL="457200" rtl="0" algn="l">
              <a:lnSpc>
                <a:spcPct val="100000"/>
              </a:lnSpc>
              <a:spcBef>
                <a:spcPts val="600"/>
              </a:spcBef>
              <a:spcAft>
                <a:spcPts val="0"/>
              </a:spcAft>
              <a:buSzPts val="2500"/>
              <a:buFont typeface="Noto Sans Symbols"/>
              <a:buNone/>
            </a:pPr>
            <a:r>
              <a:t/>
            </a:r>
            <a:endParaRPr sz="1400"/>
          </a:p>
          <a:p>
            <a:pPr indent="-387350" lvl="0" marL="457200" rtl="0" algn="l">
              <a:lnSpc>
                <a:spcPct val="100000"/>
              </a:lnSpc>
              <a:spcBef>
                <a:spcPts val="600"/>
              </a:spcBef>
              <a:spcAft>
                <a:spcPts val="0"/>
              </a:spcAft>
              <a:buSzPts val="2500"/>
              <a:buFont typeface="Noto Sans Symbols"/>
              <a:buChar char="⮚"/>
            </a:pPr>
            <a:r>
              <a:rPr lang="en-US" sz="1400">
                <a:latin typeface="Arial"/>
                <a:ea typeface="Arial"/>
                <a:cs typeface="Arial"/>
                <a:sym typeface="Arial"/>
              </a:rPr>
              <a:t>Script prof. dr Zoran Janković for subject Programabilno logički kontroleri</a:t>
            </a:r>
            <a:endParaRPr sz="1400"/>
          </a:p>
          <a:p>
            <a:pPr indent="-228600" lvl="0" marL="457200" rtl="0" algn="l">
              <a:lnSpc>
                <a:spcPct val="100000"/>
              </a:lnSpc>
              <a:spcBef>
                <a:spcPts val="600"/>
              </a:spcBef>
              <a:spcAft>
                <a:spcPts val="0"/>
              </a:spcAft>
              <a:buSzPts val="2500"/>
              <a:buFont typeface="Noto Sans Symbols"/>
              <a:buNone/>
            </a:pPr>
            <a:r>
              <a:t/>
            </a:r>
            <a:endParaRPr sz="1400"/>
          </a:p>
        </p:txBody>
      </p:sp>
      <p:sp>
        <p:nvSpPr>
          <p:cNvPr id="416" name="Google Shape;416;p11"/>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descr="D:\DOWLODER\EU-Logo.jpg" id="417" name="Google Shape;417;p11"/>
          <p:cNvPicPr preferRelativeResize="0"/>
          <p:nvPr/>
        </p:nvPicPr>
        <p:blipFill rotWithShape="1">
          <a:blip r:embed="rId3">
            <a:alphaModFix/>
          </a:blip>
          <a:srcRect b="0" l="0" r="0" t="0"/>
          <a:stretch/>
        </p:blipFill>
        <p:spPr>
          <a:xfrm>
            <a:off x="457201" y="4095751"/>
            <a:ext cx="2590800" cy="739934"/>
          </a:xfrm>
          <a:prstGeom prst="rect">
            <a:avLst/>
          </a:prstGeom>
          <a:noFill/>
          <a:ln>
            <a:noFill/>
          </a:ln>
        </p:spPr>
      </p:pic>
      <p:pic>
        <p:nvPicPr>
          <p:cNvPr descr="D:\DOWLODER\Projlog-DLP-lesspixels.png" id="418" name="Google Shape;418;p11"/>
          <p:cNvPicPr preferRelativeResize="0"/>
          <p:nvPr/>
        </p:nvPicPr>
        <p:blipFill rotWithShape="1">
          <a:blip r:embed="rId4">
            <a:alphaModFix/>
          </a:blip>
          <a:srcRect b="0" l="0" r="0" t="0"/>
          <a:stretch/>
        </p:blipFill>
        <p:spPr>
          <a:xfrm>
            <a:off x="4724400" y="438150"/>
            <a:ext cx="2520950" cy="55403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Friar template">
  <a:themeElements>
    <a:clrScheme name="Custom 347">
      <a:dk1>
        <a:srgbClr val="3D4965"/>
      </a:dk1>
      <a:lt1>
        <a:srgbClr val="FFFFFF"/>
      </a:lt1>
      <a:dk2>
        <a:srgbClr val="1C4587"/>
      </a:dk2>
      <a:lt2>
        <a:srgbClr val="F3F3F3"/>
      </a:lt2>
      <a:accent1>
        <a:srgbClr val="3C78D8"/>
      </a:accent1>
      <a:accent2>
        <a:srgbClr val="89ABE6"/>
      </a:accent2>
      <a:accent3>
        <a:srgbClr val="8EA3C3"/>
      </a:accent3>
      <a:accent4>
        <a:srgbClr val="EFEFEF"/>
      </a:accent4>
      <a:accent5>
        <a:srgbClr val="D9D9D9"/>
      </a:accent5>
      <a:accent6>
        <a:srgbClr val="C9DAF8"/>
      </a:accent6>
      <a:hlink>
        <a:srgbClr val="3C78D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ILIC</dc:creator>
</cp:coreProperties>
</file>