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y="5143500" cx="9144000"/>
  <p:notesSz cx="6858000" cy="9144000"/>
  <p:embeddedFontLst>
    <p:embeddedFont>
      <p:font typeface="Sorts Mill Goudy"/>
      <p:regular r:id="rId32"/>
      <p: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3B5DCE4-6BDE-410D-B2DB-26BF1862CB77}">
  <a:tblStyle styleId="{D3B5DCE4-6BDE-410D-B2DB-26BF1862CB77}" styleName="Table_0">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font" Target="fonts/SortsMillGoudy-italic.fntdata"/><Relationship Id="rId10" Type="http://schemas.openxmlformats.org/officeDocument/2006/relationships/slide" Target="slides/slide3.xml"/><Relationship Id="rId32" Type="http://schemas.openxmlformats.org/officeDocument/2006/relationships/font" Target="fonts/SortsMillGoudy-regular.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b73164bc47_0_5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b73164bc47_0_56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2b73164bc47_0_561: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b73164bc47_0_83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2b73164bc47_0_8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b73164bc47_0_6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b73164bc47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b73164bc47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g2b73164bc4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b73164bc47_0_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2b73164bc47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b73164bc47_0_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2b73164bc47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b73164bc47_0_1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2b73164bc47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b73164bc47_0_2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2b73164bc47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b73164bc47_0_2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2b73164bc47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b73164bc47_0_3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2b73164bc47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b73164bc47_0_3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2b73164bc47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b73164bc47_0_4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2b73164bc47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b73164bc47_0_5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2b73164bc47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b73164bc47_0_5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g2b73164bc47_0_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b73164bc47_0_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2b73164bc47_0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b73164bc47_0_6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2b73164bc47_0_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b73164bc47_0_7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2b73164bc47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b73164bc47_0_7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2b73164bc47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b73164bc47_0_8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g2b73164bc47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b73164bc47_0_8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g2b73164bc47_0_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b73164bc47_0_9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g2b73164bc47_0_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b73164bc47_0_9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g2b73164bc47_0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b73164bc47_0_10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g2b73164bc47_0_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b73164bc47_0_1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g2b73164bc47_0_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85346" y="457200"/>
            <a:ext cx="77655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1400"/>
              <a:buNone/>
              <a:defRPr/>
            </a:lvl1pPr>
            <a:lvl2pPr lvl="1" rtl="0" algn="l">
              <a:spcBef>
                <a:spcPts val="0"/>
              </a:spcBef>
              <a:spcAft>
                <a:spcPts val="0"/>
              </a:spcAft>
              <a:buSzPts val="2800"/>
              <a:buNone/>
              <a:defRPr/>
            </a:lvl2pPr>
            <a:lvl3pPr lvl="2" rtl="0" algn="l">
              <a:spcBef>
                <a:spcPts val="0"/>
              </a:spcBef>
              <a:spcAft>
                <a:spcPts val="0"/>
              </a:spcAft>
              <a:buSzPts val="2800"/>
              <a:buNone/>
              <a:defRPr/>
            </a:lvl3pPr>
            <a:lvl4pPr lvl="3" rtl="0" algn="l">
              <a:spcBef>
                <a:spcPts val="0"/>
              </a:spcBef>
              <a:spcAft>
                <a:spcPts val="0"/>
              </a:spcAft>
              <a:buSzPts val="2800"/>
              <a:buNone/>
              <a:defRPr/>
            </a:lvl4pPr>
            <a:lvl5pPr lvl="4" rtl="0" algn="l">
              <a:spcBef>
                <a:spcPts val="0"/>
              </a:spcBef>
              <a:spcAft>
                <a:spcPts val="0"/>
              </a:spcAft>
              <a:buSzPts val="2800"/>
              <a:buNone/>
              <a:defRPr/>
            </a:lvl5pPr>
            <a:lvl6pPr lvl="5" rtl="0" algn="l">
              <a:spcBef>
                <a:spcPts val="0"/>
              </a:spcBef>
              <a:spcAft>
                <a:spcPts val="0"/>
              </a:spcAft>
              <a:buSzPts val="2800"/>
              <a:buNone/>
              <a:defRPr/>
            </a:lvl6pPr>
            <a:lvl7pPr lvl="6" rtl="0" algn="l">
              <a:spcBef>
                <a:spcPts val="0"/>
              </a:spcBef>
              <a:spcAft>
                <a:spcPts val="0"/>
              </a:spcAft>
              <a:buSzPts val="2800"/>
              <a:buNone/>
              <a:defRPr/>
            </a:lvl7pPr>
            <a:lvl8pPr lvl="7" rtl="0" algn="l">
              <a:spcBef>
                <a:spcPts val="0"/>
              </a:spcBef>
              <a:spcAft>
                <a:spcPts val="0"/>
              </a:spcAft>
              <a:buSzPts val="2800"/>
              <a:buNone/>
              <a:defRPr/>
            </a:lvl8pPr>
            <a:lvl9pPr lvl="8" rtl="0" algn="l">
              <a:spcBef>
                <a:spcPts val="0"/>
              </a:spcBef>
              <a:spcAft>
                <a:spcPts val="0"/>
              </a:spcAft>
              <a:buSzPts val="2800"/>
              <a:buNone/>
              <a:defRPr/>
            </a:lvl9pPr>
          </a:lstStyle>
          <a:p/>
        </p:txBody>
      </p:sp>
      <p:sp>
        <p:nvSpPr>
          <p:cNvPr id="52" name="Google Shape;52;p13"/>
          <p:cNvSpPr txBox="1"/>
          <p:nvPr>
            <p:ph idx="1" type="body"/>
          </p:nvPr>
        </p:nvSpPr>
        <p:spPr>
          <a:xfrm>
            <a:off x="685346" y="1557338"/>
            <a:ext cx="7765500" cy="2786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85750" lvl="0" marL="457200" rtl="0" algn="l">
              <a:lnSpc>
                <a:spcPct val="110000"/>
              </a:lnSpc>
              <a:spcBef>
                <a:spcPts val="300"/>
              </a:spcBef>
              <a:spcAft>
                <a:spcPts val="0"/>
              </a:spcAft>
              <a:buSzPts val="900"/>
              <a:buChar char="●"/>
              <a:defRPr/>
            </a:lvl1pPr>
            <a:lvl2pPr indent="-285750" lvl="1" marL="914400" rtl="0" algn="l">
              <a:spcBef>
                <a:spcPts val="500"/>
              </a:spcBef>
              <a:spcAft>
                <a:spcPts val="0"/>
              </a:spcAft>
              <a:buSzPts val="900"/>
              <a:buChar char="○"/>
              <a:defRPr/>
            </a:lvl2pPr>
            <a:lvl3pPr indent="-285750" lvl="2" marL="1371600" rtl="0" algn="l">
              <a:spcBef>
                <a:spcPts val="500"/>
              </a:spcBef>
              <a:spcAft>
                <a:spcPts val="0"/>
              </a:spcAft>
              <a:buSzPts val="900"/>
              <a:buChar char="■"/>
              <a:defRPr/>
            </a:lvl3pPr>
            <a:lvl4pPr indent="-285750" lvl="3" marL="1828800" rtl="0" algn="l">
              <a:spcBef>
                <a:spcPts val="500"/>
              </a:spcBef>
              <a:spcAft>
                <a:spcPts val="0"/>
              </a:spcAft>
              <a:buSzPts val="900"/>
              <a:buChar char="●"/>
              <a:defRPr/>
            </a:lvl4pPr>
            <a:lvl5pPr indent="-285750" lvl="4" marL="2286000" rtl="0" algn="l">
              <a:spcBef>
                <a:spcPts val="500"/>
              </a:spcBef>
              <a:spcAft>
                <a:spcPts val="0"/>
              </a:spcAft>
              <a:buSzPts val="900"/>
              <a:buChar char="○"/>
              <a:defRPr/>
            </a:lvl5pPr>
            <a:lvl6pPr indent="-285750" lvl="5" marL="2743200" rtl="0" algn="l">
              <a:spcBef>
                <a:spcPts val="500"/>
              </a:spcBef>
              <a:spcAft>
                <a:spcPts val="0"/>
              </a:spcAft>
              <a:buSzPts val="900"/>
              <a:buChar char="■"/>
              <a:defRPr/>
            </a:lvl6pPr>
            <a:lvl7pPr indent="-285750" lvl="6" marL="3200400" rtl="0" algn="l">
              <a:spcBef>
                <a:spcPts val="500"/>
              </a:spcBef>
              <a:spcAft>
                <a:spcPts val="0"/>
              </a:spcAft>
              <a:buSzPts val="900"/>
              <a:buChar char="●"/>
              <a:defRPr/>
            </a:lvl7pPr>
            <a:lvl8pPr indent="-285750" lvl="7" marL="3657600" rtl="0" algn="l">
              <a:spcBef>
                <a:spcPts val="500"/>
              </a:spcBef>
              <a:spcAft>
                <a:spcPts val="0"/>
              </a:spcAft>
              <a:buSzPts val="900"/>
              <a:buChar char="○"/>
              <a:defRPr/>
            </a:lvl8pPr>
            <a:lvl9pPr indent="-285750" lvl="8" marL="4114800" rtl="0" algn="l">
              <a:spcBef>
                <a:spcPts val="500"/>
              </a:spcBef>
              <a:spcAft>
                <a:spcPts val="500"/>
              </a:spcAft>
              <a:buSzPts val="900"/>
              <a:buChar char="■"/>
              <a:defRPr/>
            </a:lvl9pPr>
          </a:lstStyle>
          <a:p/>
        </p:txBody>
      </p:sp>
      <p:sp>
        <p:nvSpPr>
          <p:cNvPr id="53" name="Google Shape;53;p13"/>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685346" y="457200"/>
            <a:ext cx="77655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14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4" name="Google Shape;64;p15"/>
          <p:cNvSpPr txBox="1"/>
          <p:nvPr>
            <p:ph idx="1" type="body"/>
          </p:nvPr>
        </p:nvSpPr>
        <p:spPr>
          <a:xfrm>
            <a:off x="685346" y="1557338"/>
            <a:ext cx="7765500" cy="2786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85750" lvl="0" marL="457200" rtl="0" algn="l">
              <a:lnSpc>
                <a:spcPct val="110000"/>
              </a:lnSpc>
              <a:spcBef>
                <a:spcPts val="300"/>
              </a:spcBef>
              <a:spcAft>
                <a:spcPts val="0"/>
              </a:spcAft>
              <a:buSzPts val="900"/>
              <a:buChar char="◈"/>
              <a:defRPr/>
            </a:lvl1pPr>
            <a:lvl2pPr indent="-285750" lvl="1" marL="914400" rtl="0" algn="l">
              <a:spcBef>
                <a:spcPts val="500"/>
              </a:spcBef>
              <a:spcAft>
                <a:spcPts val="0"/>
              </a:spcAft>
              <a:buSzPts val="900"/>
              <a:buChar char="🞚"/>
              <a:defRPr/>
            </a:lvl2pPr>
            <a:lvl3pPr indent="-285750" lvl="2" marL="1371600" rtl="0" algn="l">
              <a:spcBef>
                <a:spcPts val="500"/>
              </a:spcBef>
              <a:spcAft>
                <a:spcPts val="0"/>
              </a:spcAft>
              <a:buSzPts val="900"/>
              <a:buChar char="◈"/>
              <a:defRPr/>
            </a:lvl3pPr>
            <a:lvl4pPr indent="-285750" lvl="3" marL="1828800" rtl="0" algn="l">
              <a:spcBef>
                <a:spcPts val="500"/>
              </a:spcBef>
              <a:spcAft>
                <a:spcPts val="0"/>
              </a:spcAft>
              <a:buSzPts val="900"/>
              <a:buChar char="🞚"/>
              <a:defRPr/>
            </a:lvl4pPr>
            <a:lvl5pPr indent="-285750" lvl="4" marL="2286000" rtl="0" algn="l">
              <a:spcBef>
                <a:spcPts val="500"/>
              </a:spcBef>
              <a:spcAft>
                <a:spcPts val="0"/>
              </a:spcAft>
              <a:buSzPts val="900"/>
              <a:buChar char="◈"/>
              <a:defRPr/>
            </a:lvl5pPr>
            <a:lvl6pPr indent="-285750" lvl="5" marL="2743200" rtl="0" algn="l">
              <a:spcBef>
                <a:spcPts val="500"/>
              </a:spcBef>
              <a:spcAft>
                <a:spcPts val="0"/>
              </a:spcAft>
              <a:buSzPts val="900"/>
              <a:buChar char="◈"/>
              <a:defRPr/>
            </a:lvl6pPr>
            <a:lvl7pPr indent="-285750" lvl="6" marL="3200400" rtl="0" algn="l">
              <a:spcBef>
                <a:spcPts val="500"/>
              </a:spcBef>
              <a:spcAft>
                <a:spcPts val="0"/>
              </a:spcAft>
              <a:buSzPts val="900"/>
              <a:buChar char="◈"/>
              <a:defRPr/>
            </a:lvl7pPr>
            <a:lvl8pPr indent="-285750" lvl="7" marL="3657600" rtl="0" algn="l">
              <a:spcBef>
                <a:spcPts val="500"/>
              </a:spcBef>
              <a:spcAft>
                <a:spcPts val="0"/>
              </a:spcAft>
              <a:buSzPts val="900"/>
              <a:buChar char="◈"/>
              <a:defRPr/>
            </a:lvl8pPr>
            <a:lvl9pPr indent="-285750" lvl="8" marL="4114800" rtl="0" algn="l">
              <a:spcBef>
                <a:spcPts val="500"/>
              </a:spcBef>
              <a:spcAft>
                <a:spcPts val="500"/>
              </a:spcAft>
              <a:buSzPts val="900"/>
              <a:buChar char="◈"/>
              <a:defRPr/>
            </a:lvl9pPr>
          </a:lstStyle>
          <a:p/>
        </p:txBody>
      </p:sp>
      <p:sp>
        <p:nvSpPr>
          <p:cNvPr id="65" name="Google Shape;65;p15"/>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6" name="Google Shape;66;p15"/>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7" name="Google Shape;67;p15"/>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8" name="Shape 68"/>
        <p:cNvGrpSpPr/>
        <p:nvPr/>
      </p:nvGrpSpPr>
      <p:grpSpPr>
        <a:xfrm>
          <a:off x="0" y="0"/>
          <a:ext cx="0" cy="0"/>
          <a:chOff x="0" y="0"/>
          <a:chExt cx="0" cy="0"/>
        </a:xfrm>
      </p:grpSpPr>
      <p:sp>
        <p:nvSpPr>
          <p:cNvPr id="69" name="Google Shape;69;p16"/>
          <p:cNvSpPr txBox="1"/>
          <p:nvPr>
            <p:ph type="title"/>
          </p:nvPr>
        </p:nvSpPr>
        <p:spPr>
          <a:xfrm>
            <a:off x="685346" y="457200"/>
            <a:ext cx="7765500" cy="9465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14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0" name="Google Shape;70;p16"/>
          <p:cNvSpPr txBox="1"/>
          <p:nvPr>
            <p:ph idx="1" type="body"/>
          </p:nvPr>
        </p:nvSpPr>
        <p:spPr>
          <a:xfrm>
            <a:off x="685346" y="1557338"/>
            <a:ext cx="3642600" cy="2717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85750" lvl="0" marL="457200" rtl="0" algn="l">
              <a:lnSpc>
                <a:spcPct val="110000"/>
              </a:lnSpc>
              <a:spcBef>
                <a:spcPts val="300"/>
              </a:spcBef>
              <a:spcAft>
                <a:spcPts val="0"/>
              </a:spcAft>
              <a:buSzPts val="900"/>
              <a:buChar char="◈"/>
              <a:defRPr/>
            </a:lvl1pPr>
            <a:lvl2pPr indent="-285750" lvl="1" marL="914400" rtl="0" algn="l">
              <a:spcBef>
                <a:spcPts val="500"/>
              </a:spcBef>
              <a:spcAft>
                <a:spcPts val="0"/>
              </a:spcAft>
              <a:buSzPts val="900"/>
              <a:buChar char="🞚"/>
              <a:defRPr/>
            </a:lvl2pPr>
            <a:lvl3pPr indent="-285750" lvl="2" marL="1371600" rtl="0" algn="l">
              <a:spcBef>
                <a:spcPts val="500"/>
              </a:spcBef>
              <a:spcAft>
                <a:spcPts val="0"/>
              </a:spcAft>
              <a:buSzPts val="900"/>
              <a:buChar char="◈"/>
              <a:defRPr/>
            </a:lvl3pPr>
            <a:lvl4pPr indent="-285750" lvl="3" marL="1828800" rtl="0" algn="l">
              <a:spcBef>
                <a:spcPts val="500"/>
              </a:spcBef>
              <a:spcAft>
                <a:spcPts val="0"/>
              </a:spcAft>
              <a:buSzPts val="900"/>
              <a:buChar char="🞚"/>
              <a:defRPr/>
            </a:lvl4pPr>
            <a:lvl5pPr indent="-285750" lvl="4" marL="2286000" rtl="0" algn="l">
              <a:spcBef>
                <a:spcPts val="500"/>
              </a:spcBef>
              <a:spcAft>
                <a:spcPts val="0"/>
              </a:spcAft>
              <a:buSzPts val="900"/>
              <a:buChar char="◈"/>
              <a:defRPr/>
            </a:lvl5pPr>
            <a:lvl6pPr indent="-285750" lvl="5" marL="2743200" rtl="0" algn="l">
              <a:spcBef>
                <a:spcPts val="500"/>
              </a:spcBef>
              <a:spcAft>
                <a:spcPts val="0"/>
              </a:spcAft>
              <a:buSzPts val="900"/>
              <a:buChar char="◈"/>
              <a:defRPr/>
            </a:lvl6pPr>
            <a:lvl7pPr indent="-285750" lvl="6" marL="3200400" rtl="0" algn="l">
              <a:spcBef>
                <a:spcPts val="500"/>
              </a:spcBef>
              <a:spcAft>
                <a:spcPts val="0"/>
              </a:spcAft>
              <a:buSzPts val="900"/>
              <a:buChar char="◈"/>
              <a:defRPr/>
            </a:lvl7pPr>
            <a:lvl8pPr indent="-285750" lvl="7" marL="3657600" rtl="0" algn="l">
              <a:spcBef>
                <a:spcPts val="500"/>
              </a:spcBef>
              <a:spcAft>
                <a:spcPts val="0"/>
              </a:spcAft>
              <a:buSzPts val="900"/>
              <a:buChar char="◈"/>
              <a:defRPr/>
            </a:lvl8pPr>
            <a:lvl9pPr indent="-285750" lvl="8" marL="4114800" rtl="0" algn="l">
              <a:spcBef>
                <a:spcPts val="500"/>
              </a:spcBef>
              <a:spcAft>
                <a:spcPts val="500"/>
              </a:spcAft>
              <a:buSzPts val="900"/>
              <a:buChar char="◈"/>
              <a:defRPr/>
            </a:lvl9pPr>
          </a:lstStyle>
          <a:p/>
        </p:txBody>
      </p:sp>
      <p:sp>
        <p:nvSpPr>
          <p:cNvPr id="71" name="Google Shape;71;p16"/>
          <p:cNvSpPr txBox="1"/>
          <p:nvPr>
            <p:ph idx="2" type="body"/>
          </p:nvPr>
        </p:nvSpPr>
        <p:spPr>
          <a:xfrm>
            <a:off x="4808037" y="1557338"/>
            <a:ext cx="3642600" cy="2717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85750" lvl="0" marL="457200" rtl="0" algn="l">
              <a:lnSpc>
                <a:spcPct val="110000"/>
              </a:lnSpc>
              <a:spcBef>
                <a:spcPts val="300"/>
              </a:spcBef>
              <a:spcAft>
                <a:spcPts val="0"/>
              </a:spcAft>
              <a:buSzPts val="900"/>
              <a:buChar char="◈"/>
              <a:defRPr/>
            </a:lvl1pPr>
            <a:lvl2pPr indent="-285750" lvl="1" marL="914400" rtl="0" algn="l">
              <a:spcBef>
                <a:spcPts val="500"/>
              </a:spcBef>
              <a:spcAft>
                <a:spcPts val="0"/>
              </a:spcAft>
              <a:buSzPts val="900"/>
              <a:buChar char="🞚"/>
              <a:defRPr/>
            </a:lvl2pPr>
            <a:lvl3pPr indent="-285750" lvl="2" marL="1371600" rtl="0" algn="l">
              <a:spcBef>
                <a:spcPts val="500"/>
              </a:spcBef>
              <a:spcAft>
                <a:spcPts val="0"/>
              </a:spcAft>
              <a:buSzPts val="900"/>
              <a:buChar char="◈"/>
              <a:defRPr/>
            </a:lvl3pPr>
            <a:lvl4pPr indent="-285750" lvl="3" marL="1828800" rtl="0" algn="l">
              <a:spcBef>
                <a:spcPts val="500"/>
              </a:spcBef>
              <a:spcAft>
                <a:spcPts val="0"/>
              </a:spcAft>
              <a:buSzPts val="900"/>
              <a:buChar char="🞚"/>
              <a:defRPr/>
            </a:lvl4pPr>
            <a:lvl5pPr indent="-285750" lvl="4" marL="2286000" rtl="0" algn="l">
              <a:spcBef>
                <a:spcPts val="500"/>
              </a:spcBef>
              <a:spcAft>
                <a:spcPts val="0"/>
              </a:spcAft>
              <a:buSzPts val="900"/>
              <a:buChar char="◈"/>
              <a:defRPr/>
            </a:lvl5pPr>
            <a:lvl6pPr indent="-285750" lvl="5" marL="2743200" rtl="0" algn="l">
              <a:spcBef>
                <a:spcPts val="500"/>
              </a:spcBef>
              <a:spcAft>
                <a:spcPts val="0"/>
              </a:spcAft>
              <a:buSzPts val="900"/>
              <a:buChar char="◈"/>
              <a:defRPr/>
            </a:lvl6pPr>
            <a:lvl7pPr indent="-285750" lvl="6" marL="3200400" rtl="0" algn="l">
              <a:spcBef>
                <a:spcPts val="500"/>
              </a:spcBef>
              <a:spcAft>
                <a:spcPts val="0"/>
              </a:spcAft>
              <a:buSzPts val="900"/>
              <a:buChar char="◈"/>
              <a:defRPr/>
            </a:lvl7pPr>
            <a:lvl8pPr indent="-285750" lvl="7" marL="3657600" rtl="0" algn="l">
              <a:spcBef>
                <a:spcPts val="500"/>
              </a:spcBef>
              <a:spcAft>
                <a:spcPts val="0"/>
              </a:spcAft>
              <a:buSzPts val="900"/>
              <a:buChar char="◈"/>
              <a:defRPr/>
            </a:lvl8pPr>
            <a:lvl9pPr indent="-285750" lvl="8" marL="4114800" rtl="0" algn="l">
              <a:spcBef>
                <a:spcPts val="500"/>
              </a:spcBef>
              <a:spcAft>
                <a:spcPts val="500"/>
              </a:spcAft>
              <a:buSzPts val="900"/>
              <a:buChar char="◈"/>
              <a:defRPr/>
            </a:lvl9pPr>
          </a:lstStyle>
          <a:p/>
        </p:txBody>
      </p:sp>
      <p:sp>
        <p:nvSpPr>
          <p:cNvPr id="72" name="Google Shape;72;p16"/>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3" name="Google Shape;73;p16"/>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4" name="Google Shape;74;p16"/>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5" name="Shape 75"/>
        <p:cNvGrpSpPr/>
        <p:nvPr/>
      </p:nvGrpSpPr>
      <p:grpSpPr>
        <a:xfrm>
          <a:off x="0" y="0"/>
          <a:ext cx="0" cy="0"/>
          <a:chOff x="0" y="0"/>
          <a:chExt cx="0" cy="0"/>
        </a:xfrm>
      </p:grpSpPr>
      <p:sp>
        <p:nvSpPr>
          <p:cNvPr id="76" name="Google Shape;76;p17"/>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7" name="Google Shape;77;p17"/>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8" name="Google Shape;78;p17"/>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9" name="Shape 79"/>
        <p:cNvGrpSpPr/>
        <p:nvPr/>
      </p:nvGrpSpPr>
      <p:grpSpPr>
        <a:xfrm>
          <a:off x="0" y="0"/>
          <a:ext cx="0" cy="0"/>
          <a:chOff x="0" y="0"/>
          <a:chExt cx="0" cy="0"/>
        </a:xfrm>
      </p:grpSpPr>
      <p:sp>
        <p:nvSpPr>
          <p:cNvPr id="80" name="Google Shape;80;p18"/>
          <p:cNvSpPr txBox="1"/>
          <p:nvPr>
            <p:ph type="ctrTitle"/>
          </p:nvPr>
        </p:nvSpPr>
        <p:spPr>
          <a:xfrm>
            <a:off x="1028020" y="1327155"/>
            <a:ext cx="7080000" cy="13716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rmAutofit/>
          </a:bodyPr>
          <a:lstStyle>
            <a:lvl1pPr lvl="0" rtl="0" algn="ctr">
              <a:lnSpc>
                <a:spcPct val="90000"/>
              </a:lnSpc>
              <a:spcBef>
                <a:spcPts val="0"/>
              </a:spcBef>
              <a:spcAft>
                <a:spcPts val="0"/>
              </a:spcAft>
              <a:buClr>
                <a:schemeClr val="lt2"/>
              </a:buClr>
              <a:buSzPts val="4100"/>
              <a:buFont typeface="Sorts Mill Goudy"/>
              <a:buNone/>
              <a:defRPr sz="41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1" name="Google Shape;81;p18"/>
          <p:cNvSpPr txBox="1"/>
          <p:nvPr>
            <p:ph idx="1" type="subTitle"/>
          </p:nvPr>
        </p:nvSpPr>
        <p:spPr>
          <a:xfrm>
            <a:off x="1028020" y="2830117"/>
            <a:ext cx="7080000" cy="7875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lvl="0" rtl="0" algn="ctr">
              <a:lnSpc>
                <a:spcPct val="110000"/>
              </a:lnSpc>
              <a:spcBef>
                <a:spcPts val="300"/>
              </a:spcBef>
              <a:spcAft>
                <a:spcPts val="0"/>
              </a:spcAft>
              <a:buSzPts val="1200"/>
              <a:buNone/>
              <a:defRPr>
                <a:solidFill>
                  <a:schemeClr val="lt1"/>
                </a:solidFill>
              </a:defRPr>
            </a:lvl1pPr>
            <a:lvl2pPr lvl="1" rtl="0" algn="ctr">
              <a:spcBef>
                <a:spcPts val="500"/>
              </a:spcBef>
              <a:spcAft>
                <a:spcPts val="0"/>
              </a:spcAft>
              <a:buSzPts val="1100"/>
              <a:buNone/>
              <a:defRPr>
                <a:solidFill>
                  <a:schemeClr val="lt1"/>
                </a:solidFill>
              </a:defRPr>
            </a:lvl2pPr>
            <a:lvl3pPr lvl="2" rtl="0" algn="ctr">
              <a:spcBef>
                <a:spcPts val="500"/>
              </a:spcBef>
              <a:spcAft>
                <a:spcPts val="0"/>
              </a:spcAft>
              <a:buSzPts val="900"/>
              <a:buNone/>
              <a:defRPr>
                <a:solidFill>
                  <a:schemeClr val="lt1"/>
                </a:solidFill>
              </a:defRPr>
            </a:lvl3pPr>
            <a:lvl4pPr lvl="3" rtl="0" algn="ctr">
              <a:spcBef>
                <a:spcPts val="500"/>
              </a:spcBef>
              <a:spcAft>
                <a:spcPts val="0"/>
              </a:spcAft>
              <a:buSzPts val="800"/>
              <a:buNone/>
              <a:defRPr>
                <a:solidFill>
                  <a:schemeClr val="lt1"/>
                </a:solidFill>
              </a:defRPr>
            </a:lvl4pPr>
            <a:lvl5pPr lvl="4" rtl="0" algn="ctr">
              <a:spcBef>
                <a:spcPts val="500"/>
              </a:spcBef>
              <a:spcAft>
                <a:spcPts val="0"/>
              </a:spcAft>
              <a:buSzPts val="800"/>
              <a:buNone/>
              <a:defRPr>
                <a:solidFill>
                  <a:schemeClr val="lt1"/>
                </a:solidFill>
              </a:defRPr>
            </a:lvl5pPr>
            <a:lvl6pPr lvl="5" rtl="0" algn="ctr">
              <a:spcBef>
                <a:spcPts val="500"/>
              </a:spcBef>
              <a:spcAft>
                <a:spcPts val="0"/>
              </a:spcAft>
              <a:buSzPts val="700"/>
              <a:buNone/>
              <a:defRPr>
                <a:solidFill>
                  <a:schemeClr val="lt1"/>
                </a:solidFill>
              </a:defRPr>
            </a:lvl6pPr>
            <a:lvl7pPr lvl="6" rtl="0" algn="ctr">
              <a:spcBef>
                <a:spcPts val="500"/>
              </a:spcBef>
              <a:spcAft>
                <a:spcPts val="0"/>
              </a:spcAft>
              <a:buSzPts val="700"/>
              <a:buNone/>
              <a:defRPr>
                <a:solidFill>
                  <a:schemeClr val="lt1"/>
                </a:solidFill>
              </a:defRPr>
            </a:lvl7pPr>
            <a:lvl8pPr lvl="7" rtl="0" algn="ctr">
              <a:spcBef>
                <a:spcPts val="500"/>
              </a:spcBef>
              <a:spcAft>
                <a:spcPts val="0"/>
              </a:spcAft>
              <a:buSzPts val="700"/>
              <a:buNone/>
              <a:defRPr>
                <a:solidFill>
                  <a:schemeClr val="lt1"/>
                </a:solidFill>
              </a:defRPr>
            </a:lvl8pPr>
            <a:lvl9pPr lvl="8" rtl="0" algn="ctr">
              <a:spcBef>
                <a:spcPts val="500"/>
              </a:spcBef>
              <a:spcAft>
                <a:spcPts val="500"/>
              </a:spcAft>
              <a:buSzPts val="700"/>
              <a:buNone/>
              <a:defRPr>
                <a:solidFill>
                  <a:schemeClr val="lt1"/>
                </a:solidFill>
              </a:defRPr>
            </a:lvl9pPr>
          </a:lstStyle>
          <a:p/>
        </p:txBody>
      </p:sp>
      <p:sp>
        <p:nvSpPr>
          <p:cNvPr id="82" name="Google Shape;82;p18"/>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3" name="Google Shape;83;p18"/>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4" name="Google Shape;84;p18"/>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5" name="Shape 85"/>
        <p:cNvGrpSpPr/>
        <p:nvPr/>
      </p:nvGrpSpPr>
      <p:grpSpPr>
        <a:xfrm>
          <a:off x="0" y="0"/>
          <a:ext cx="0" cy="0"/>
          <a:chOff x="0" y="0"/>
          <a:chExt cx="0" cy="0"/>
        </a:xfrm>
      </p:grpSpPr>
      <p:sp>
        <p:nvSpPr>
          <p:cNvPr id="86" name="Google Shape;86;p19"/>
          <p:cNvSpPr txBox="1"/>
          <p:nvPr>
            <p:ph type="title"/>
          </p:nvPr>
        </p:nvSpPr>
        <p:spPr>
          <a:xfrm>
            <a:off x="971551" y="1320800"/>
            <a:ext cx="7193100" cy="13716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rmAutofit/>
          </a:bodyPr>
          <a:lstStyle>
            <a:lvl1pPr lvl="0" rtl="0" algn="ctr">
              <a:lnSpc>
                <a:spcPct val="90000"/>
              </a:lnSpc>
              <a:spcBef>
                <a:spcPts val="0"/>
              </a:spcBef>
              <a:spcAft>
                <a:spcPts val="0"/>
              </a:spcAft>
              <a:buClr>
                <a:schemeClr val="lt2"/>
              </a:buClr>
              <a:buSzPts val="3000"/>
              <a:buFont typeface="Sorts Mill Goudy"/>
              <a:buNone/>
              <a:defRPr b="0" sz="3000" cap="none"/>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7" name="Google Shape;87;p19"/>
          <p:cNvSpPr txBox="1"/>
          <p:nvPr>
            <p:ph idx="1" type="body"/>
          </p:nvPr>
        </p:nvSpPr>
        <p:spPr>
          <a:xfrm>
            <a:off x="971551" y="2822579"/>
            <a:ext cx="7193100" cy="10002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300"/>
              </a:spcBef>
              <a:spcAft>
                <a:spcPts val="0"/>
              </a:spcAft>
              <a:buSzPts val="1100"/>
              <a:buNone/>
              <a:defRPr sz="1500">
                <a:solidFill>
                  <a:schemeClr val="lt1"/>
                </a:solidFill>
              </a:defRPr>
            </a:lvl1pPr>
            <a:lvl2pPr indent="-228600" lvl="1" marL="914400" rtl="0" algn="l">
              <a:spcBef>
                <a:spcPts val="500"/>
              </a:spcBef>
              <a:spcAft>
                <a:spcPts val="0"/>
              </a:spcAft>
              <a:buSzPts val="900"/>
              <a:buNone/>
              <a:defRPr sz="1400">
                <a:solidFill>
                  <a:schemeClr val="lt1"/>
                </a:solidFill>
              </a:defRPr>
            </a:lvl2pPr>
            <a:lvl3pPr indent="-228600" lvl="2" marL="1371600" rtl="0" algn="l">
              <a:spcBef>
                <a:spcPts val="500"/>
              </a:spcBef>
              <a:spcAft>
                <a:spcPts val="0"/>
              </a:spcAft>
              <a:buSzPts val="800"/>
              <a:buNone/>
              <a:defRPr sz="1200">
                <a:solidFill>
                  <a:schemeClr val="lt1"/>
                </a:solidFill>
              </a:defRPr>
            </a:lvl3pPr>
            <a:lvl4pPr indent="-228600" lvl="3" marL="1828800" rtl="0" algn="l">
              <a:spcBef>
                <a:spcPts val="500"/>
              </a:spcBef>
              <a:spcAft>
                <a:spcPts val="0"/>
              </a:spcAft>
              <a:buSzPts val="700"/>
              <a:buNone/>
              <a:defRPr sz="1100">
                <a:solidFill>
                  <a:schemeClr val="lt1"/>
                </a:solidFill>
              </a:defRPr>
            </a:lvl4pPr>
            <a:lvl5pPr indent="-228600" lvl="4" marL="2286000" rtl="0" algn="l">
              <a:spcBef>
                <a:spcPts val="500"/>
              </a:spcBef>
              <a:spcAft>
                <a:spcPts val="0"/>
              </a:spcAft>
              <a:buSzPts val="700"/>
              <a:buNone/>
              <a:defRPr sz="1100">
                <a:solidFill>
                  <a:schemeClr val="lt1"/>
                </a:solidFill>
              </a:defRPr>
            </a:lvl5pPr>
            <a:lvl6pPr indent="-228600" lvl="5" marL="2743200" rtl="0" algn="l">
              <a:spcBef>
                <a:spcPts val="500"/>
              </a:spcBef>
              <a:spcAft>
                <a:spcPts val="0"/>
              </a:spcAft>
              <a:buSzPts val="700"/>
              <a:buNone/>
              <a:defRPr sz="1100">
                <a:solidFill>
                  <a:schemeClr val="lt1"/>
                </a:solidFill>
              </a:defRPr>
            </a:lvl6pPr>
            <a:lvl7pPr indent="-228600" lvl="6" marL="3200400" rtl="0" algn="l">
              <a:spcBef>
                <a:spcPts val="500"/>
              </a:spcBef>
              <a:spcAft>
                <a:spcPts val="0"/>
              </a:spcAft>
              <a:buSzPts val="700"/>
              <a:buNone/>
              <a:defRPr sz="1100">
                <a:solidFill>
                  <a:schemeClr val="lt1"/>
                </a:solidFill>
              </a:defRPr>
            </a:lvl7pPr>
            <a:lvl8pPr indent="-228600" lvl="7" marL="3657600" rtl="0" algn="l">
              <a:spcBef>
                <a:spcPts val="500"/>
              </a:spcBef>
              <a:spcAft>
                <a:spcPts val="0"/>
              </a:spcAft>
              <a:buSzPts val="700"/>
              <a:buNone/>
              <a:defRPr sz="1100">
                <a:solidFill>
                  <a:schemeClr val="lt1"/>
                </a:solidFill>
              </a:defRPr>
            </a:lvl8pPr>
            <a:lvl9pPr indent="-228600" lvl="8" marL="4114800" rtl="0" algn="l">
              <a:spcBef>
                <a:spcPts val="500"/>
              </a:spcBef>
              <a:spcAft>
                <a:spcPts val="500"/>
              </a:spcAft>
              <a:buSzPts val="700"/>
              <a:buNone/>
              <a:defRPr sz="1100">
                <a:solidFill>
                  <a:schemeClr val="lt1"/>
                </a:solidFill>
              </a:defRPr>
            </a:lvl9pPr>
          </a:lstStyle>
          <a:p/>
        </p:txBody>
      </p:sp>
      <p:sp>
        <p:nvSpPr>
          <p:cNvPr id="88" name="Google Shape;88;p19"/>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9" name="Google Shape;89;p19"/>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0" name="Google Shape;90;p19"/>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1" name="Shape 91"/>
        <p:cNvGrpSpPr/>
        <p:nvPr/>
      </p:nvGrpSpPr>
      <p:grpSpPr>
        <a:xfrm>
          <a:off x="0" y="0"/>
          <a:ext cx="0" cy="0"/>
          <a:chOff x="0" y="0"/>
          <a:chExt cx="0" cy="0"/>
        </a:xfrm>
      </p:grpSpPr>
      <p:pic>
        <p:nvPicPr>
          <p:cNvPr descr="Slate-V2-HD-compPhotoInset.png" id="92" name="Google Shape;92;p20"/>
          <p:cNvPicPr preferRelativeResize="0"/>
          <p:nvPr/>
        </p:nvPicPr>
        <p:blipFill rotWithShape="1">
          <a:blip r:embed="rId2">
            <a:alphaModFix/>
          </a:blip>
          <a:srcRect b="0" l="0" r="0" t="0"/>
          <a:stretch/>
        </p:blipFill>
        <p:spPr>
          <a:xfrm>
            <a:off x="685346" y="1300879"/>
            <a:ext cx="3771901" cy="3074969"/>
          </a:xfrm>
          <a:prstGeom prst="rect">
            <a:avLst/>
          </a:prstGeom>
          <a:noFill/>
          <a:ln>
            <a:noFill/>
          </a:ln>
        </p:spPr>
      </p:pic>
      <p:pic>
        <p:nvPicPr>
          <p:cNvPr descr="Slate-V2-HD-compPhotoInset.png" id="93" name="Google Shape;93;p20"/>
          <p:cNvPicPr preferRelativeResize="0"/>
          <p:nvPr/>
        </p:nvPicPr>
        <p:blipFill rotWithShape="1">
          <a:blip r:embed="rId2">
            <a:alphaModFix/>
          </a:blip>
          <a:srcRect b="0" l="0" r="0" t="0"/>
          <a:stretch/>
        </p:blipFill>
        <p:spPr>
          <a:xfrm>
            <a:off x="4678768" y="1300879"/>
            <a:ext cx="3771901" cy="3074969"/>
          </a:xfrm>
          <a:prstGeom prst="rect">
            <a:avLst/>
          </a:prstGeom>
          <a:noFill/>
          <a:ln>
            <a:noFill/>
          </a:ln>
        </p:spPr>
      </p:pic>
      <p:sp>
        <p:nvSpPr>
          <p:cNvPr id="94" name="Google Shape;94;p20"/>
          <p:cNvSpPr txBox="1"/>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3500"/>
              <a:buFont typeface="Sorts Mill Goudy"/>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5" name="Google Shape;95;p20"/>
          <p:cNvSpPr txBox="1"/>
          <p:nvPr>
            <p:ph idx="1" type="body"/>
          </p:nvPr>
        </p:nvSpPr>
        <p:spPr>
          <a:xfrm>
            <a:off x="784510" y="1391365"/>
            <a:ext cx="3573600" cy="5193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indent="-228600" lvl="0" marL="457200" rtl="0" algn="ctr">
              <a:lnSpc>
                <a:spcPct val="110000"/>
              </a:lnSpc>
              <a:spcBef>
                <a:spcPts val="400"/>
              </a:spcBef>
              <a:spcAft>
                <a:spcPts val="0"/>
              </a:spcAft>
              <a:buSzPts val="1300"/>
              <a:buNone/>
              <a:defRPr b="0" sz="1800"/>
            </a:lvl1pPr>
            <a:lvl2pPr indent="-228600" lvl="1" marL="914400" rtl="0" algn="l">
              <a:spcBef>
                <a:spcPts val="500"/>
              </a:spcBef>
              <a:spcAft>
                <a:spcPts val="0"/>
              </a:spcAft>
              <a:buSzPts val="1100"/>
              <a:buNone/>
              <a:defRPr b="1" sz="1500"/>
            </a:lvl2pPr>
            <a:lvl3pPr indent="-228600" lvl="2" marL="1371600" rtl="0" algn="l">
              <a:spcBef>
                <a:spcPts val="500"/>
              </a:spcBef>
              <a:spcAft>
                <a:spcPts val="0"/>
              </a:spcAft>
              <a:buSzPts val="900"/>
              <a:buNone/>
              <a:defRPr b="1" sz="1400"/>
            </a:lvl3pPr>
            <a:lvl4pPr indent="-228600" lvl="3" marL="1828800" rtl="0" algn="l">
              <a:spcBef>
                <a:spcPts val="500"/>
              </a:spcBef>
              <a:spcAft>
                <a:spcPts val="0"/>
              </a:spcAft>
              <a:buSzPts val="800"/>
              <a:buNone/>
              <a:defRPr b="1" sz="1200"/>
            </a:lvl4pPr>
            <a:lvl5pPr indent="-228600" lvl="4" marL="2286000" rtl="0" algn="l">
              <a:spcBef>
                <a:spcPts val="500"/>
              </a:spcBef>
              <a:spcAft>
                <a:spcPts val="0"/>
              </a:spcAft>
              <a:buSzPts val="800"/>
              <a:buNone/>
              <a:defRPr b="1" sz="1200"/>
            </a:lvl5pPr>
            <a:lvl6pPr indent="-228600" lvl="5" marL="2743200" rtl="0" algn="l">
              <a:spcBef>
                <a:spcPts val="500"/>
              </a:spcBef>
              <a:spcAft>
                <a:spcPts val="0"/>
              </a:spcAft>
              <a:buSzPts val="800"/>
              <a:buNone/>
              <a:defRPr b="1" sz="1200"/>
            </a:lvl6pPr>
            <a:lvl7pPr indent="-228600" lvl="6" marL="3200400" rtl="0" algn="l">
              <a:spcBef>
                <a:spcPts val="500"/>
              </a:spcBef>
              <a:spcAft>
                <a:spcPts val="0"/>
              </a:spcAft>
              <a:buSzPts val="800"/>
              <a:buNone/>
              <a:defRPr b="1" sz="1200"/>
            </a:lvl7pPr>
            <a:lvl8pPr indent="-228600" lvl="7" marL="3657600" rtl="0" algn="l">
              <a:spcBef>
                <a:spcPts val="500"/>
              </a:spcBef>
              <a:spcAft>
                <a:spcPts val="0"/>
              </a:spcAft>
              <a:buSzPts val="800"/>
              <a:buNone/>
              <a:defRPr b="1" sz="1200"/>
            </a:lvl8pPr>
            <a:lvl9pPr indent="-228600" lvl="8" marL="4114800" rtl="0" algn="l">
              <a:spcBef>
                <a:spcPts val="500"/>
              </a:spcBef>
              <a:spcAft>
                <a:spcPts val="500"/>
              </a:spcAft>
              <a:buSzPts val="800"/>
              <a:buNone/>
              <a:defRPr b="1" sz="1200"/>
            </a:lvl9pPr>
          </a:lstStyle>
          <a:p/>
        </p:txBody>
      </p:sp>
      <p:sp>
        <p:nvSpPr>
          <p:cNvPr id="96" name="Google Shape;96;p20"/>
          <p:cNvSpPr txBox="1"/>
          <p:nvPr>
            <p:ph idx="2" type="body"/>
          </p:nvPr>
        </p:nvSpPr>
        <p:spPr>
          <a:xfrm>
            <a:off x="784510" y="2026577"/>
            <a:ext cx="3573600" cy="22827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85750" lvl="0" marL="457200" rtl="0" algn="l">
              <a:lnSpc>
                <a:spcPct val="110000"/>
              </a:lnSpc>
              <a:spcBef>
                <a:spcPts val="300"/>
              </a:spcBef>
              <a:spcAft>
                <a:spcPts val="0"/>
              </a:spcAft>
              <a:buSzPts val="900"/>
              <a:buChar char="◈"/>
              <a:defRPr sz="1400"/>
            </a:lvl1pPr>
            <a:lvl2pPr indent="-279400" lvl="1" marL="914400" rtl="0" algn="l">
              <a:spcBef>
                <a:spcPts val="500"/>
              </a:spcBef>
              <a:spcAft>
                <a:spcPts val="0"/>
              </a:spcAft>
              <a:buSzPts val="800"/>
              <a:buChar char="🞚"/>
              <a:defRPr sz="1200"/>
            </a:lvl2pPr>
            <a:lvl3pPr indent="-273050" lvl="2" marL="1371600" rtl="0" algn="l">
              <a:spcBef>
                <a:spcPts val="500"/>
              </a:spcBef>
              <a:spcAft>
                <a:spcPts val="0"/>
              </a:spcAft>
              <a:buSzPts val="700"/>
              <a:buChar char="◈"/>
              <a:defRPr sz="1100"/>
            </a:lvl3pPr>
            <a:lvl4pPr indent="-266700" lvl="3" marL="1828800" rtl="0" algn="l">
              <a:spcBef>
                <a:spcPts val="500"/>
              </a:spcBef>
              <a:spcAft>
                <a:spcPts val="0"/>
              </a:spcAft>
              <a:buSzPts val="600"/>
              <a:buChar char="🞚"/>
              <a:defRPr sz="900"/>
            </a:lvl4pPr>
            <a:lvl5pPr indent="-266700" lvl="4" marL="2286000" rtl="0" algn="l">
              <a:spcBef>
                <a:spcPts val="500"/>
              </a:spcBef>
              <a:spcAft>
                <a:spcPts val="0"/>
              </a:spcAft>
              <a:buSzPts val="600"/>
              <a:buChar char="◈"/>
              <a:defRPr sz="900"/>
            </a:lvl5pPr>
            <a:lvl6pPr indent="-285750" lvl="5" marL="2743200" rtl="0" algn="l">
              <a:spcBef>
                <a:spcPts val="500"/>
              </a:spcBef>
              <a:spcAft>
                <a:spcPts val="0"/>
              </a:spcAft>
              <a:buSzPts val="900"/>
              <a:buChar char="◈"/>
              <a:defRPr/>
            </a:lvl6pPr>
            <a:lvl7pPr indent="-285750" lvl="6" marL="3200400" rtl="0" algn="l">
              <a:spcBef>
                <a:spcPts val="500"/>
              </a:spcBef>
              <a:spcAft>
                <a:spcPts val="0"/>
              </a:spcAft>
              <a:buSzPts val="900"/>
              <a:buChar char="◈"/>
              <a:defRPr/>
            </a:lvl7pPr>
            <a:lvl8pPr indent="-285750" lvl="7" marL="3657600" rtl="0" algn="l">
              <a:spcBef>
                <a:spcPts val="500"/>
              </a:spcBef>
              <a:spcAft>
                <a:spcPts val="0"/>
              </a:spcAft>
              <a:buSzPts val="900"/>
              <a:buChar char="◈"/>
              <a:defRPr/>
            </a:lvl8pPr>
            <a:lvl9pPr indent="-285750" lvl="8" marL="4114800" rtl="0" algn="l">
              <a:spcBef>
                <a:spcPts val="500"/>
              </a:spcBef>
              <a:spcAft>
                <a:spcPts val="500"/>
              </a:spcAft>
              <a:buSzPts val="900"/>
              <a:buChar char="◈"/>
              <a:defRPr/>
            </a:lvl9pPr>
          </a:lstStyle>
          <a:p/>
        </p:txBody>
      </p:sp>
      <p:sp>
        <p:nvSpPr>
          <p:cNvPr id="97" name="Google Shape;97;p20"/>
          <p:cNvSpPr txBox="1"/>
          <p:nvPr>
            <p:ph idx="3" type="body"/>
          </p:nvPr>
        </p:nvSpPr>
        <p:spPr>
          <a:xfrm>
            <a:off x="4772374" y="1391364"/>
            <a:ext cx="3584700" cy="5193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indent="-228600" lvl="0" marL="457200" rtl="0" algn="ctr">
              <a:lnSpc>
                <a:spcPct val="110000"/>
              </a:lnSpc>
              <a:spcBef>
                <a:spcPts val="400"/>
              </a:spcBef>
              <a:spcAft>
                <a:spcPts val="0"/>
              </a:spcAft>
              <a:buSzPts val="1300"/>
              <a:buNone/>
              <a:defRPr b="0" sz="1800"/>
            </a:lvl1pPr>
            <a:lvl2pPr indent="-228600" lvl="1" marL="914400" rtl="0" algn="l">
              <a:spcBef>
                <a:spcPts val="500"/>
              </a:spcBef>
              <a:spcAft>
                <a:spcPts val="0"/>
              </a:spcAft>
              <a:buSzPts val="1100"/>
              <a:buNone/>
              <a:defRPr b="1" sz="1500"/>
            </a:lvl2pPr>
            <a:lvl3pPr indent="-228600" lvl="2" marL="1371600" rtl="0" algn="l">
              <a:spcBef>
                <a:spcPts val="500"/>
              </a:spcBef>
              <a:spcAft>
                <a:spcPts val="0"/>
              </a:spcAft>
              <a:buSzPts val="900"/>
              <a:buNone/>
              <a:defRPr b="1" sz="1400"/>
            </a:lvl3pPr>
            <a:lvl4pPr indent="-228600" lvl="3" marL="1828800" rtl="0" algn="l">
              <a:spcBef>
                <a:spcPts val="500"/>
              </a:spcBef>
              <a:spcAft>
                <a:spcPts val="0"/>
              </a:spcAft>
              <a:buSzPts val="800"/>
              <a:buNone/>
              <a:defRPr b="1" sz="1200"/>
            </a:lvl4pPr>
            <a:lvl5pPr indent="-228600" lvl="4" marL="2286000" rtl="0" algn="l">
              <a:spcBef>
                <a:spcPts val="500"/>
              </a:spcBef>
              <a:spcAft>
                <a:spcPts val="0"/>
              </a:spcAft>
              <a:buSzPts val="800"/>
              <a:buNone/>
              <a:defRPr b="1" sz="1200"/>
            </a:lvl5pPr>
            <a:lvl6pPr indent="-228600" lvl="5" marL="2743200" rtl="0" algn="l">
              <a:spcBef>
                <a:spcPts val="500"/>
              </a:spcBef>
              <a:spcAft>
                <a:spcPts val="0"/>
              </a:spcAft>
              <a:buSzPts val="800"/>
              <a:buNone/>
              <a:defRPr b="1" sz="1200"/>
            </a:lvl6pPr>
            <a:lvl7pPr indent="-228600" lvl="6" marL="3200400" rtl="0" algn="l">
              <a:spcBef>
                <a:spcPts val="500"/>
              </a:spcBef>
              <a:spcAft>
                <a:spcPts val="0"/>
              </a:spcAft>
              <a:buSzPts val="800"/>
              <a:buNone/>
              <a:defRPr b="1" sz="1200"/>
            </a:lvl7pPr>
            <a:lvl8pPr indent="-228600" lvl="7" marL="3657600" rtl="0" algn="l">
              <a:spcBef>
                <a:spcPts val="500"/>
              </a:spcBef>
              <a:spcAft>
                <a:spcPts val="0"/>
              </a:spcAft>
              <a:buSzPts val="800"/>
              <a:buNone/>
              <a:defRPr b="1" sz="1200"/>
            </a:lvl8pPr>
            <a:lvl9pPr indent="-228600" lvl="8" marL="4114800" rtl="0" algn="l">
              <a:spcBef>
                <a:spcPts val="500"/>
              </a:spcBef>
              <a:spcAft>
                <a:spcPts val="500"/>
              </a:spcAft>
              <a:buSzPts val="800"/>
              <a:buNone/>
              <a:defRPr b="1" sz="1200"/>
            </a:lvl9pPr>
          </a:lstStyle>
          <a:p/>
        </p:txBody>
      </p:sp>
      <p:sp>
        <p:nvSpPr>
          <p:cNvPr id="98" name="Google Shape;98;p20"/>
          <p:cNvSpPr txBox="1"/>
          <p:nvPr>
            <p:ph idx="4" type="body"/>
          </p:nvPr>
        </p:nvSpPr>
        <p:spPr>
          <a:xfrm>
            <a:off x="4772375" y="2026577"/>
            <a:ext cx="3584700" cy="22827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85750" lvl="0" marL="457200" rtl="0" algn="l">
              <a:lnSpc>
                <a:spcPct val="110000"/>
              </a:lnSpc>
              <a:spcBef>
                <a:spcPts val="300"/>
              </a:spcBef>
              <a:spcAft>
                <a:spcPts val="0"/>
              </a:spcAft>
              <a:buSzPts val="900"/>
              <a:buChar char="◈"/>
              <a:defRPr sz="1400"/>
            </a:lvl1pPr>
            <a:lvl2pPr indent="-279400" lvl="1" marL="914400" rtl="0" algn="l">
              <a:spcBef>
                <a:spcPts val="500"/>
              </a:spcBef>
              <a:spcAft>
                <a:spcPts val="0"/>
              </a:spcAft>
              <a:buSzPts val="800"/>
              <a:buChar char="🞚"/>
              <a:defRPr sz="1200"/>
            </a:lvl2pPr>
            <a:lvl3pPr indent="-273050" lvl="2" marL="1371600" rtl="0" algn="l">
              <a:spcBef>
                <a:spcPts val="500"/>
              </a:spcBef>
              <a:spcAft>
                <a:spcPts val="0"/>
              </a:spcAft>
              <a:buSzPts val="700"/>
              <a:buChar char="◈"/>
              <a:defRPr sz="1100"/>
            </a:lvl3pPr>
            <a:lvl4pPr indent="-266700" lvl="3" marL="1828800" rtl="0" algn="l">
              <a:spcBef>
                <a:spcPts val="500"/>
              </a:spcBef>
              <a:spcAft>
                <a:spcPts val="0"/>
              </a:spcAft>
              <a:buSzPts val="600"/>
              <a:buChar char="🞚"/>
              <a:defRPr sz="900"/>
            </a:lvl4pPr>
            <a:lvl5pPr indent="-266700" lvl="4" marL="2286000" rtl="0" algn="l">
              <a:spcBef>
                <a:spcPts val="500"/>
              </a:spcBef>
              <a:spcAft>
                <a:spcPts val="0"/>
              </a:spcAft>
              <a:buSzPts val="600"/>
              <a:buChar char="◈"/>
              <a:defRPr sz="900"/>
            </a:lvl5pPr>
            <a:lvl6pPr indent="-285750" lvl="5" marL="2743200" rtl="0" algn="l">
              <a:spcBef>
                <a:spcPts val="500"/>
              </a:spcBef>
              <a:spcAft>
                <a:spcPts val="0"/>
              </a:spcAft>
              <a:buSzPts val="900"/>
              <a:buChar char="◈"/>
              <a:defRPr/>
            </a:lvl6pPr>
            <a:lvl7pPr indent="-285750" lvl="6" marL="3200400" rtl="0" algn="l">
              <a:spcBef>
                <a:spcPts val="500"/>
              </a:spcBef>
              <a:spcAft>
                <a:spcPts val="0"/>
              </a:spcAft>
              <a:buSzPts val="900"/>
              <a:buChar char="◈"/>
              <a:defRPr/>
            </a:lvl7pPr>
            <a:lvl8pPr indent="-285750" lvl="7" marL="3657600" rtl="0" algn="l">
              <a:spcBef>
                <a:spcPts val="500"/>
              </a:spcBef>
              <a:spcAft>
                <a:spcPts val="0"/>
              </a:spcAft>
              <a:buSzPts val="900"/>
              <a:buChar char="◈"/>
              <a:defRPr/>
            </a:lvl8pPr>
            <a:lvl9pPr indent="-285750" lvl="8" marL="4114800" rtl="0" algn="l">
              <a:spcBef>
                <a:spcPts val="500"/>
              </a:spcBef>
              <a:spcAft>
                <a:spcPts val="500"/>
              </a:spcAft>
              <a:buSzPts val="900"/>
              <a:buChar char="◈"/>
              <a:defRPr/>
            </a:lvl9pPr>
          </a:lstStyle>
          <a:p/>
        </p:txBody>
      </p:sp>
      <p:sp>
        <p:nvSpPr>
          <p:cNvPr id="99" name="Google Shape;99;p20"/>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0" name="Google Shape;100;p20"/>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1" name="Google Shape;101;p20"/>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2" name="Shape 102"/>
        <p:cNvGrpSpPr/>
        <p:nvPr/>
      </p:nvGrpSpPr>
      <p:grpSpPr>
        <a:xfrm>
          <a:off x="0" y="0"/>
          <a:ext cx="0" cy="0"/>
          <a:chOff x="0" y="0"/>
          <a:chExt cx="0" cy="0"/>
        </a:xfrm>
      </p:grpSpPr>
      <p:sp>
        <p:nvSpPr>
          <p:cNvPr id="103" name="Google Shape;103;p21"/>
          <p:cNvSpPr txBox="1"/>
          <p:nvPr>
            <p:ph type="title"/>
          </p:nvPr>
        </p:nvSpPr>
        <p:spPr>
          <a:xfrm>
            <a:off x="685346" y="457200"/>
            <a:ext cx="77655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14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4" name="Google Shape;104;p21"/>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5" name="Google Shape;105;p21"/>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6" name="Google Shape;106;p21"/>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7" name="Shape 107"/>
        <p:cNvGrpSpPr/>
        <p:nvPr/>
      </p:nvGrpSpPr>
      <p:grpSpPr>
        <a:xfrm>
          <a:off x="0" y="0"/>
          <a:ext cx="0" cy="0"/>
          <a:chOff x="0" y="0"/>
          <a:chExt cx="0" cy="0"/>
        </a:xfrm>
      </p:grpSpPr>
      <p:sp>
        <p:nvSpPr>
          <p:cNvPr id="108" name="Google Shape;108;p22"/>
          <p:cNvSpPr txBox="1"/>
          <p:nvPr>
            <p:ph type="title"/>
          </p:nvPr>
        </p:nvSpPr>
        <p:spPr>
          <a:xfrm>
            <a:off x="685346" y="457200"/>
            <a:ext cx="2780100" cy="13665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rmAutofit/>
          </a:bodyPr>
          <a:lstStyle>
            <a:lvl1pPr lvl="0" rtl="0" algn="ctr">
              <a:lnSpc>
                <a:spcPct val="90000"/>
              </a:lnSpc>
              <a:spcBef>
                <a:spcPts val="0"/>
              </a:spcBef>
              <a:spcAft>
                <a:spcPts val="0"/>
              </a:spcAft>
              <a:buClr>
                <a:schemeClr val="lt2"/>
              </a:buClr>
              <a:buSzPts val="2100"/>
              <a:buFont typeface="Sorts Mill Goudy"/>
              <a:buNone/>
              <a:defRPr b="0" sz="21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9" name="Google Shape;109;p22"/>
          <p:cNvSpPr txBox="1"/>
          <p:nvPr>
            <p:ph idx="1" type="body"/>
          </p:nvPr>
        </p:nvSpPr>
        <p:spPr>
          <a:xfrm>
            <a:off x="3641725" y="457200"/>
            <a:ext cx="4809000" cy="38100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85750" lvl="0" marL="457200" rtl="0" algn="l">
              <a:lnSpc>
                <a:spcPct val="110000"/>
              </a:lnSpc>
              <a:spcBef>
                <a:spcPts val="300"/>
              </a:spcBef>
              <a:spcAft>
                <a:spcPts val="0"/>
              </a:spcAft>
              <a:buSzPts val="900"/>
              <a:buChar char="◈"/>
              <a:defRPr/>
            </a:lvl1pPr>
            <a:lvl2pPr indent="-285750" lvl="1" marL="914400" rtl="0" algn="l">
              <a:spcBef>
                <a:spcPts val="500"/>
              </a:spcBef>
              <a:spcAft>
                <a:spcPts val="0"/>
              </a:spcAft>
              <a:buSzPts val="900"/>
              <a:buChar char="🞚"/>
              <a:defRPr/>
            </a:lvl2pPr>
            <a:lvl3pPr indent="-285750" lvl="2" marL="1371600" rtl="0" algn="l">
              <a:spcBef>
                <a:spcPts val="500"/>
              </a:spcBef>
              <a:spcAft>
                <a:spcPts val="0"/>
              </a:spcAft>
              <a:buSzPts val="900"/>
              <a:buChar char="◈"/>
              <a:defRPr/>
            </a:lvl3pPr>
            <a:lvl4pPr indent="-285750" lvl="3" marL="1828800" rtl="0" algn="l">
              <a:spcBef>
                <a:spcPts val="500"/>
              </a:spcBef>
              <a:spcAft>
                <a:spcPts val="0"/>
              </a:spcAft>
              <a:buSzPts val="900"/>
              <a:buChar char="🞚"/>
              <a:defRPr/>
            </a:lvl4pPr>
            <a:lvl5pPr indent="-285750" lvl="4" marL="2286000" rtl="0" algn="l">
              <a:spcBef>
                <a:spcPts val="500"/>
              </a:spcBef>
              <a:spcAft>
                <a:spcPts val="0"/>
              </a:spcAft>
              <a:buSzPts val="900"/>
              <a:buChar char="◈"/>
              <a:defRPr/>
            </a:lvl5pPr>
            <a:lvl6pPr indent="-285750" lvl="5" marL="2743200" rtl="0" algn="l">
              <a:spcBef>
                <a:spcPts val="500"/>
              </a:spcBef>
              <a:spcAft>
                <a:spcPts val="0"/>
              </a:spcAft>
              <a:buSzPts val="900"/>
              <a:buChar char="◈"/>
              <a:defRPr/>
            </a:lvl6pPr>
            <a:lvl7pPr indent="-285750" lvl="6" marL="3200400" rtl="0" algn="l">
              <a:spcBef>
                <a:spcPts val="500"/>
              </a:spcBef>
              <a:spcAft>
                <a:spcPts val="0"/>
              </a:spcAft>
              <a:buSzPts val="900"/>
              <a:buChar char="◈"/>
              <a:defRPr/>
            </a:lvl7pPr>
            <a:lvl8pPr indent="-285750" lvl="7" marL="3657600" rtl="0" algn="l">
              <a:spcBef>
                <a:spcPts val="500"/>
              </a:spcBef>
              <a:spcAft>
                <a:spcPts val="0"/>
              </a:spcAft>
              <a:buSzPts val="900"/>
              <a:buChar char="◈"/>
              <a:defRPr/>
            </a:lvl8pPr>
            <a:lvl9pPr indent="-285750" lvl="8" marL="4114800" rtl="0" algn="l">
              <a:spcBef>
                <a:spcPts val="500"/>
              </a:spcBef>
              <a:spcAft>
                <a:spcPts val="500"/>
              </a:spcAft>
              <a:buSzPts val="900"/>
              <a:buChar char="◈"/>
              <a:defRPr/>
            </a:lvl9pPr>
          </a:lstStyle>
          <a:p/>
        </p:txBody>
      </p:sp>
      <p:sp>
        <p:nvSpPr>
          <p:cNvPr id="110" name="Google Shape;110;p22"/>
          <p:cNvSpPr txBox="1"/>
          <p:nvPr>
            <p:ph idx="2" type="body"/>
          </p:nvPr>
        </p:nvSpPr>
        <p:spPr>
          <a:xfrm>
            <a:off x="685346" y="2005013"/>
            <a:ext cx="2780100" cy="22623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800"/>
              <a:buNone/>
              <a:defRPr sz="1200"/>
            </a:lvl1pPr>
            <a:lvl2pPr indent="-228600" lvl="1" marL="914400" rtl="0" algn="l">
              <a:spcBef>
                <a:spcPts val="500"/>
              </a:spcBef>
              <a:spcAft>
                <a:spcPts val="0"/>
              </a:spcAft>
              <a:buSzPts val="600"/>
              <a:buNone/>
              <a:defRPr sz="900"/>
            </a:lvl2pPr>
            <a:lvl3pPr indent="-228600" lvl="2" marL="1371600" rtl="0" algn="l">
              <a:spcBef>
                <a:spcPts val="500"/>
              </a:spcBef>
              <a:spcAft>
                <a:spcPts val="0"/>
              </a:spcAft>
              <a:buSzPts val="500"/>
              <a:buNone/>
              <a:defRPr sz="800"/>
            </a:lvl3pPr>
            <a:lvl4pPr indent="-228600" lvl="3" marL="1828800" rtl="0" algn="l">
              <a:spcBef>
                <a:spcPts val="500"/>
              </a:spcBef>
              <a:spcAft>
                <a:spcPts val="0"/>
              </a:spcAft>
              <a:buSzPts val="500"/>
              <a:buNone/>
              <a:defRPr sz="700"/>
            </a:lvl4pPr>
            <a:lvl5pPr indent="-228600" lvl="4" marL="2286000" rtl="0" algn="l">
              <a:spcBef>
                <a:spcPts val="500"/>
              </a:spcBef>
              <a:spcAft>
                <a:spcPts val="0"/>
              </a:spcAft>
              <a:buSzPts val="500"/>
              <a:buNone/>
              <a:defRPr sz="700"/>
            </a:lvl5pPr>
            <a:lvl6pPr indent="-228600" lvl="5" marL="2743200" rtl="0" algn="l">
              <a:spcBef>
                <a:spcPts val="500"/>
              </a:spcBef>
              <a:spcAft>
                <a:spcPts val="0"/>
              </a:spcAft>
              <a:buSzPts val="500"/>
              <a:buNone/>
              <a:defRPr sz="700"/>
            </a:lvl6pPr>
            <a:lvl7pPr indent="-228600" lvl="6" marL="3200400" rtl="0" algn="l">
              <a:spcBef>
                <a:spcPts val="500"/>
              </a:spcBef>
              <a:spcAft>
                <a:spcPts val="0"/>
              </a:spcAft>
              <a:buSzPts val="500"/>
              <a:buNone/>
              <a:defRPr sz="700"/>
            </a:lvl7pPr>
            <a:lvl8pPr indent="-228600" lvl="7" marL="3657600" rtl="0" algn="l">
              <a:spcBef>
                <a:spcPts val="500"/>
              </a:spcBef>
              <a:spcAft>
                <a:spcPts val="0"/>
              </a:spcAft>
              <a:buSzPts val="500"/>
              <a:buNone/>
              <a:defRPr sz="700"/>
            </a:lvl8pPr>
            <a:lvl9pPr indent="-228600" lvl="8" marL="4114800" rtl="0" algn="l">
              <a:spcBef>
                <a:spcPts val="500"/>
              </a:spcBef>
              <a:spcAft>
                <a:spcPts val="500"/>
              </a:spcAft>
              <a:buSzPts val="500"/>
              <a:buNone/>
              <a:defRPr sz="700"/>
            </a:lvl9pPr>
          </a:lstStyle>
          <a:p/>
        </p:txBody>
      </p:sp>
      <p:sp>
        <p:nvSpPr>
          <p:cNvPr id="111" name="Google Shape;111;p22"/>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2" name="Google Shape;112;p22"/>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3" name="Google Shape;113;p22"/>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4" name="Shape 114"/>
        <p:cNvGrpSpPr/>
        <p:nvPr/>
      </p:nvGrpSpPr>
      <p:grpSpPr>
        <a:xfrm>
          <a:off x="0" y="0"/>
          <a:ext cx="0" cy="0"/>
          <a:chOff x="0" y="0"/>
          <a:chExt cx="0" cy="0"/>
        </a:xfrm>
      </p:grpSpPr>
      <p:pic>
        <p:nvPicPr>
          <p:cNvPr descr="Slate-V2-HD-vertPhotoInset.png" id="115" name="Google Shape;115;p23"/>
          <p:cNvPicPr preferRelativeResize="0"/>
          <p:nvPr/>
        </p:nvPicPr>
        <p:blipFill rotWithShape="1">
          <a:blip r:embed="rId2">
            <a:alphaModFix/>
          </a:blip>
          <a:srcRect b="0" l="0" r="0" t="0"/>
          <a:stretch/>
        </p:blipFill>
        <p:spPr>
          <a:xfrm>
            <a:off x="5470249" y="457200"/>
            <a:ext cx="2688125" cy="3903625"/>
          </a:xfrm>
          <a:prstGeom prst="rect">
            <a:avLst/>
          </a:prstGeom>
          <a:noFill/>
          <a:ln>
            <a:noFill/>
          </a:ln>
        </p:spPr>
      </p:pic>
      <p:sp>
        <p:nvSpPr>
          <p:cNvPr id="116" name="Google Shape;116;p23"/>
          <p:cNvSpPr txBox="1"/>
          <p:nvPr>
            <p:ph type="title"/>
          </p:nvPr>
        </p:nvSpPr>
        <p:spPr>
          <a:xfrm>
            <a:off x="685346" y="572776"/>
            <a:ext cx="4281000" cy="12567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lvl="0" rtl="0" algn="ctr">
              <a:lnSpc>
                <a:spcPct val="90000"/>
              </a:lnSpc>
              <a:spcBef>
                <a:spcPts val="0"/>
              </a:spcBef>
              <a:spcAft>
                <a:spcPts val="0"/>
              </a:spcAft>
              <a:buClr>
                <a:schemeClr val="lt2"/>
              </a:buClr>
              <a:buSzPts val="2400"/>
              <a:buFont typeface="Sorts Mill Goudy"/>
              <a:buNone/>
              <a:defRPr b="0" sz="24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7" name="Google Shape;117;p23"/>
          <p:cNvSpPr/>
          <p:nvPr>
            <p:ph idx="2" type="pic"/>
          </p:nvPr>
        </p:nvSpPr>
        <p:spPr>
          <a:xfrm>
            <a:off x="5581913" y="572776"/>
            <a:ext cx="2456700" cy="3684600"/>
          </a:xfrm>
          <a:prstGeom prst="rect">
            <a:avLst/>
          </a:prstGeom>
          <a:noFill/>
          <a:ln>
            <a:noFill/>
          </a:ln>
          <a:effectLst>
            <a:outerShdw blurRad="38100" dir="4440000" dist="25400">
              <a:srgbClr val="000000">
                <a:alpha val="35690"/>
              </a:srgbClr>
            </a:outerShdw>
          </a:effectLst>
        </p:spPr>
      </p:sp>
      <p:sp>
        <p:nvSpPr>
          <p:cNvPr id="118" name="Google Shape;118;p23"/>
          <p:cNvSpPr txBox="1"/>
          <p:nvPr>
            <p:ph idx="1" type="body"/>
          </p:nvPr>
        </p:nvSpPr>
        <p:spPr>
          <a:xfrm>
            <a:off x="1105274" y="2009774"/>
            <a:ext cx="3441300" cy="23517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800"/>
              <a:buNone/>
              <a:defRPr sz="1200"/>
            </a:lvl1pPr>
            <a:lvl2pPr indent="-228600" lvl="1" marL="914400" rtl="0" algn="l">
              <a:spcBef>
                <a:spcPts val="500"/>
              </a:spcBef>
              <a:spcAft>
                <a:spcPts val="0"/>
              </a:spcAft>
              <a:buSzPts val="600"/>
              <a:buNone/>
              <a:defRPr sz="900"/>
            </a:lvl2pPr>
            <a:lvl3pPr indent="-228600" lvl="2" marL="1371600" rtl="0" algn="l">
              <a:spcBef>
                <a:spcPts val="500"/>
              </a:spcBef>
              <a:spcAft>
                <a:spcPts val="0"/>
              </a:spcAft>
              <a:buSzPts val="500"/>
              <a:buNone/>
              <a:defRPr sz="800"/>
            </a:lvl3pPr>
            <a:lvl4pPr indent="-228600" lvl="3" marL="1828800" rtl="0" algn="l">
              <a:spcBef>
                <a:spcPts val="500"/>
              </a:spcBef>
              <a:spcAft>
                <a:spcPts val="0"/>
              </a:spcAft>
              <a:buSzPts val="500"/>
              <a:buNone/>
              <a:defRPr sz="700"/>
            </a:lvl4pPr>
            <a:lvl5pPr indent="-228600" lvl="4" marL="2286000" rtl="0" algn="l">
              <a:spcBef>
                <a:spcPts val="500"/>
              </a:spcBef>
              <a:spcAft>
                <a:spcPts val="0"/>
              </a:spcAft>
              <a:buSzPts val="500"/>
              <a:buNone/>
              <a:defRPr sz="700"/>
            </a:lvl5pPr>
            <a:lvl6pPr indent="-228600" lvl="5" marL="2743200" rtl="0" algn="l">
              <a:spcBef>
                <a:spcPts val="500"/>
              </a:spcBef>
              <a:spcAft>
                <a:spcPts val="0"/>
              </a:spcAft>
              <a:buSzPts val="500"/>
              <a:buNone/>
              <a:defRPr sz="700"/>
            </a:lvl6pPr>
            <a:lvl7pPr indent="-228600" lvl="6" marL="3200400" rtl="0" algn="l">
              <a:spcBef>
                <a:spcPts val="500"/>
              </a:spcBef>
              <a:spcAft>
                <a:spcPts val="0"/>
              </a:spcAft>
              <a:buSzPts val="500"/>
              <a:buNone/>
              <a:defRPr sz="700"/>
            </a:lvl7pPr>
            <a:lvl8pPr indent="-228600" lvl="7" marL="3657600" rtl="0" algn="l">
              <a:spcBef>
                <a:spcPts val="500"/>
              </a:spcBef>
              <a:spcAft>
                <a:spcPts val="0"/>
              </a:spcAft>
              <a:buSzPts val="500"/>
              <a:buNone/>
              <a:defRPr sz="700"/>
            </a:lvl8pPr>
            <a:lvl9pPr indent="-228600" lvl="8" marL="4114800" rtl="0" algn="l">
              <a:spcBef>
                <a:spcPts val="500"/>
              </a:spcBef>
              <a:spcAft>
                <a:spcPts val="500"/>
              </a:spcAft>
              <a:buSzPts val="500"/>
              <a:buNone/>
              <a:defRPr sz="700"/>
            </a:lvl9pPr>
          </a:lstStyle>
          <a:p/>
        </p:txBody>
      </p:sp>
      <p:sp>
        <p:nvSpPr>
          <p:cNvPr id="119" name="Google Shape;119;p23"/>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0" name="Google Shape;120;p23"/>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1" name="Google Shape;121;p23"/>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22" name="Shape 122"/>
        <p:cNvGrpSpPr/>
        <p:nvPr/>
      </p:nvGrpSpPr>
      <p:grpSpPr>
        <a:xfrm>
          <a:off x="0" y="0"/>
          <a:ext cx="0" cy="0"/>
          <a:chOff x="0" y="0"/>
          <a:chExt cx="0" cy="0"/>
        </a:xfrm>
      </p:grpSpPr>
      <p:pic>
        <p:nvPicPr>
          <p:cNvPr descr="Slate-V2-HD-panoPhotoInset.png" id="123" name="Google Shape;123;p24"/>
          <p:cNvPicPr preferRelativeResize="0"/>
          <p:nvPr/>
        </p:nvPicPr>
        <p:blipFill rotWithShape="1">
          <a:blip r:embed="rId2">
            <a:alphaModFix/>
          </a:blip>
          <a:srcRect b="0" l="0" r="0" t="0"/>
          <a:stretch/>
        </p:blipFill>
        <p:spPr>
          <a:xfrm>
            <a:off x="760412" y="410855"/>
            <a:ext cx="7606349" cy="2862605"/>
          </a:xfrm>
          <a:prstGeom prst="rect">
            <a:avLst/>
          </a:prstGeom>
          <a:noFill/>
          <a:ln>
            <a:noFill/>
          </a:ln>
        </p:spPr>
      </p:pic>
      <p:sp>
        <p:nvSpPr>
          <p:cNvPr id="124" name="Google Shape;124;p24"/>
          <p:cNvSpPr txBox="1"/>
          <p:nvPr>
            <p:ph type="title"/>
          </p:nvPr>
        </p:nvSpPr>
        <p:spPr>
          <a:xfrm>
            <a:off x="685354" y="3423941"/>
            <a:ext cx="7766700" cy="4077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rmAutofit/>
          </a:bodyPr>
          <a:lstStyle>
            <a:lvl1pPr lvl="0" rtl="0" algn="ctr">
              <a:lnSpc>
                <a:spcPct val="90000"/>
              </a:lnSpc>
              <a:spcBef>
                <a:spcPts val="0"/>
              </a:spcBef>
              <a:spcAft>
                <a:spcPts val="0"/>
              </a:spcAft>
              <a:buClr>
                <a:schemeClr val="lt2"/>
              </a:buClr>
              <a:buSzPts val="2100"/>
              <a:buFont typeface="Sorts Mill Goudy"/>
              <a:buNone/>
              <a:defRPr sz="21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5" name="Google Shape;125;p24"/>
          <p:cNvSpPr/>
          <p:nvPr>
            <p:ph idx="2" type="pic"/>
          </p:nvPr>
        </p:nvSpPr>
        <p:spPr>
          <a:xfrm>
            <a:off x="877012" y="521257"/>
            <a:ext cx="7384200" cy="2644200"/>
          </a:xfrm>
          <a:prstGeom prst="rect">
            <a:avLst/>
          </a:prstGeom>
          <a:noFill/>
          <a:ln>
            <a:noFill/>
          </a:ln>
          <a:effectLst>
            <a:outerShdw blurRad="38100" dir="4440000" dist="25400">
              <a:srgbClr val="000000">
                <a:alpha val="35690"/>
              </a:srgbClr>
            </a:outerShdw>
          </a:effectLst>
        </p:spPr>
      </p:sp>
      <p:sp>
        <p:nvSpPr>
          <p:cNvPr id="126" name="Google Shape;126;p24"/>
          <p:cNvSpPr txBox="1"/>
          <p:nvPr>
            <p:ph idx="1" type="body"/>
          </p:nvPr>
        </p:nvSpPr>
        <p:spPr>
          <a:xfrm>
            <a:off x="685346" y="3935796"/>
            <a:ext cx="7765500" cy="4077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800"/>
              <a:buNone/>
              <a:defRPr sz="1200"/>
            </a:lvl1pPr>
            <a:lvl2pPr indent="-228600" lvl="1" marL="914400" rtl="0" algn="l">
              <a:spcBef>
                <a:spcPts val="500"/>
              </a:spcBef>
              <a:spcAft>
                <a:spcPts val="0"/>
              </a:spcAft>
              <a:buSzPts val="700"/>
              <a:buNone/>
              <a:defRPr sz="1100"/>
            </a:lvl2pPr>
            <a:lvl3pPr indent="-228600" lvl="2" marL="1371600" rtl="0" algn="l">
              <a:spcBef>
                <a:spcPts val="500"/>
              </a:spcBef>
              <a:spcAft>
                <a:spcPts val="0"/>
              </a:spcAft>
              <a:buSzPts val="600"/>
              <a:buNone/>
              <a:defRPr sz="900"/>
            </a:lvl3pPr>
            <a:lvl4pPr indent="-228600" lvl="3" marL="1828800" rtl="0" algn="l">
              <a:spcBef>
                <a:spcPts val="500"/>
              </a:spcBef>
              <a:spcAft>
                <a:spcPts val="0"/>
              </a:spcAft>
              <a:buSzPts val="500"/>
              <a:buNone/>
              <a:defRPr sz="800"/>
            </a:lvl4pPr>
            <a:lvl5pPr indent="-228600" lvl="4" marL="2286000" rtl="0" algn="l">
              <a:spcBef>
                <a:spcPts val="500"/>
              </a:spcBef>
              <a:spcAft>
                <a:spcPts val="0"/>
              </a:spcAft>
              <a:buSzPts val="500"/>
              <a:buNone/>
              <a:defRPr sz="800"/>
            </a:lvl5pPr>
            <a:lvl6pPr indent="-228600" lvl="5" marL="2743200" rtl="0" algn="l">
              <a:spcBef>
                <a:spcPts val="500"/>
              </a:spcBef>
              <a:spcAft>
                <a:spcPts val="0"/>
              </a:spcAft>
              <a:buSzPts val="500"/>
              <a:buNone/>
              <a:defRPr sz="800"/>
            </a:lvl6pPr>
            <a:lvl7pPr indent="-228600" lvl="6" marL="3200400" rtl="0" algn="l">
              <a:spcBef>
                <a:spcPts val="500"/>
              </a:spcBef>
              <a:spcAft>
                <a:spcPts val="0"/>
              </a:spcAft>
              <a:buSzPts val="500"/>
              <a:buNone/>
              <a:defRPr sz="800"/>
            </a:lvl7pPr>
            <a:lvl8pPr indent="-228600" lvl="7" marL="3657600" rtl="0" algn="l">
              <a:spcBef>
                <a:spcPts val="500"/>
              </a:spcBef>
              <a:spcAft>
                <a:spcPts val="0"/>
              </a:spcAft>
              <a:buSzPts val="500"/>
              <a:buNone/>
              <a:defRPr sz="800"/>
            </a:lvl8pPr>
            <a:lvl9pPr indent="-228600" lvl="8" marL="4114800" rtl="0" algn="l">
              <a:spcBef>
                <a:spcPts val="500"/>
              </a:spcBef>
              <a:spcAft>
                <a:spcPts val="500"/>
              </a:spcAft>
              <a:buSzPts val="500"/>
              <a:buNone/>
              <a:defRPr sz="800"/>
            </a:lvl9pPr>
          </a:lstStyle>
          <a:p/>
        </p:txBody>
      </p:sp>
      <p:sp>
        <p:nvSpPr>
          <p:cNvPr id="127" name="Google Shape;127;p24"/>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8" name="Google Shape;128;p24"/>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9" name="Google Shape;129;p24"/>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30" name="Shape 130"/>
        <p:cNvGrpSpPr/>
        <p:nvPr/>
      </p:nvGrpSpPr>
      <p:grpSpPr>
        <a:xfrm>
          <a:off x="0" y="0"/>
          <a:ext cx="0" cy="0"/>
          <a:chOff x="0" y="0"/>
          <a:chExt cx="0" cy="0"/>
        </a:xfrm>
      </p:grpSpPr>
      <p:sp>
        <p:nvSpPr>
          <p:cNvPr id="131" name="Google Shape;131;p25"/>
          <p:cNvSpPr txBox="1"/>
          <p:nvPr>
            <p:ph type="title"/>
          </p:nvPr>
        </p:nvSpPr>
        <p:spPr>
          <a:xfrm>
            <a:off x="685346" y="456328"/>
            <a:ext cx="7765500" cy="26508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3000"/>
              <a:buFont typeface="Sorts Mill Goudy"/>
              <a:buNone/>
              <a:defRPr sz="30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2" name="Google Shape;132;p25"/>
          <p:cNvSpPr txBox="1"/>
          <p:nvPr>
            <p:ph idx="1" type="body"/>
          </p:nvPr>
        </p:nvSpPr>
        <p:spPr>
          <a:xfrm>
            <a:off x="685346" y="3221385"/>
            <a:ext cx="7765500" cy="11265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indent="-228600" lvl="0" marL="457200" rtl="0" algn="ctr">
              <a:lnSpc>
                <a:spcPct val="110000"/>
              </a:lnSpc>
              <a:spcBef>
                <a:spcPts val="200"/>
              </a:spcBef>
              <a:spcAft>
                <a:spcPts val="0"/>
              </a:spcAft>
              <a:buSzPts val="800"/>
              <a:buNone/>
              <a:defRPr sz="1200"/>
            </a:lvl1pPr>
            <a:lvl2pPr indent="-228600" lvl="1" marL="914400" rtl="0" algn="l">
              <a:spcBef>
                <a:spcPts val="500"/>
              </a:spcBef>
              <a:spcAft>
                <a:spcPts val="0"/>
              </a:spcAft>
              <a:buSzPts val="700"/>
              <a:buNone/>
              <a:defRPr sz="1100"/>
            </a:lvl2pPr>
            <a:lvl3pPr indent="-228600" lvl="2" marL="1371600" rtl="0" algn="l">
              <a:spcBef>
                <a:spcPts val="500"/>
              </a:spcBef>
              <a:spcAft>
                <a:spcPts val="0"/>
              </a:spcAft>
              <a:buSzPts val="600"/>
              <a:buNone/>
              <a:defRPr sz="900"/>
            </a:lvl3pPr>
            <a:lvl4pPr indent="-228600" lvl="3" marL="1828800" rtl="0" algn="l">
              <a:spcBef>
                <a:spcPts val="500"/>
              </a:spcBef>
              <a:spcAft>
                <a:spcPts val="0"/>
              </a:spcAft>
              <a:buSzPts val="500"/>
              <a:buNone/>
              <a:defRPr sz="800"/>
            </a:lvl4pPr>
            <a:lvl5pPr indent="-228600" lvl="4" marL="2286000" rtl="0" algn="l">
              <a:spcBef>
                <a:spcPts val="500"/>
              </a:spcBef>
              <a:spcAft>
                <a:spcPts val="0"/>
              </a:spcAft>
              <a:buSzPts val="500"/>
              <a:buNone/>
              <a:defRPr sz="800"/>
            </a:lvl5pPr>
            <a:lvl6pPr indent="-228600" lvl="5" marL="2743200" rtl="0" algn="l">
              <a:spcBef>
                <a:spcPts val="500"/>
              </a:spcBef>
              <a:spcAft>
                <a:spcPts val="0"/>
              </a:spcAft>
              <a:buSzPts val="500"/>
              <a:buNone/>
              <a:defRPr sz="800"/>
            </a:lvl6pPr>
            <a:lvl7pPr indent="-228600" lvl="6" marL="3200400" rtl="0" algn="l">
              <a:spcBef>
                <a:spcPts val="500"/>
              </a:spcBef>
              <a:spcAft>
                <a:spcPts val="0"/>
              </a:spcAft>
              <a:buSzPts val="500"/>
              <a:buNone/>
              <a:defRPr sz="800"/>
            </a:lvl7pPr>
            <a:lvl8pPr indent="-228600" lvl="7" marL="3657600" rtl="0" algn="l">
              <a:spcBef>
                <a:spcPts val="500"/>
              </a:spcBef>
              <a:spcAft>
                <a:spcPts val="0"/>
              </a:spcAft>
              <a:buSzPts val="500"/>
              <a:buNone/>
              <a:defRPr sz="800"/>
            </a:lvl8pPr>
            <a:lvl9pPr indent="-228600" lvl="8" marL="4114800" rtl="0" algn="l">
              <a:spcBef>
                <a:spcPts val="500"/>
              </a:spcBef>
              <a:spcAft>
                <a:spcPts val="500"/>
              </a:spcAft>
              <a:buSzPts val="500"/>
              <a:buNone/>
              <a:defRPr sz="800"/>
            </a:lvl9pPr>
          </a:lstStyle>
          <a:p/>
        </p:txBody>
      </p:sp>
      <p:sp>
        <p:nvSpPr>
          <p:cNvPr id="133" name="Google Shape;133;p25"/>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4" name="Google Shape;134;p25"/>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5" name="Google Shape;135;p25"/>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36" name="Shape 136"/>
        <p:cNvGrpSpPr/>
        <p:nvPr/>
      </p:nvGrpSpPr>
      <p:grpSpPr>
        <a:xfrm>
          <a:off x="0" y="0"/>
          <a:ext cx="0" cy="0"/>
          <a:chOff x="0" y="0"/>
          <a:chExt cx="0" cy="0"/>
        </a:xfrm>
      </p:grpSpPr>
      <p:sp>
        <p:nvSpPr>
          <p:cNvPr id="137" name="Google Shape;137;p26"/>
          <p:cNvSpPr txBox="1"/>
          <p:nvPr>
            <p:ph type="title"/>
          </p:nvPr>
        </p:nvSpPr>
        <p:spPr>
          <a:xfrm>
            <a:off x="1084659" y="457200"/>
            <a:ext cx="6977100" cy="22446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2700"/>
              <a:buFont typeface="Sorts Mill Goudy"/>
              <a:buNone/>
              <a:defRPr sz="27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8" name="Google Shape;138;p26"/>
          <p:cNvSpPr txBox="1"/>
          <p:nvPr>
            <p:ph idx="1" type="body"/>
          </p:nvPr>
        </p:nvSpPr>
        <p:spPr>
          <a:xfrm>
            <a:off x="1290483" y="2707524"/>
            <a:ext cx="6564300" cy="3996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r">
              <a:lnSpc>
                <a:spcPct val="110000"/>
              </a:lnSpc>
              <a:spcBef>
                <a:spcPts val="200"/>
              </a:spcBef>
              <a:spcAft>
                <a:spcPts val="0"/>
              </a:spcAft>
              <a:buSzPts val="700"/>
              <a:buNone/>
              <a:defRPr sz="1100"/>
            </a:lvl1pPr>
            <a:lvl2pPr indent="-228600" lvl="1" marL="914400" rtl="0" algn="l">
              <a:spcBef>
                <a:spcPts val="500"/>
              </a:spcBef>
              <a:spcAft>
                <a:spcPts val="0"/>
              </a:spcAft>
              <a:buSzPts val="700"/>
              <a:buNone/>
              <a:defRPr sz="1100"/>
            </a:lvl2pPr>
            <a:lvl3pPr indent="-228600" lvl="2" marL="1371600" rtl="0" algn="l">
              <a:spcBef>
                <a:spcPts val="500"/>
              </a:spcBef>
              <a:spcAft>
                <a:spcPts val="0"/>
              </a:spcAft>
              <a:buSzPts val="600"/>
              <a:buNone/>
              <a:defRPr sz="900"/>
            </a:lvl3pPr>
            <a:lvl4pPr indent="-228600" lvl="3" marL="1828800" rtl="0" algn="l">
              <a:spcBef>
                <a:spcPts val="500"/>
              </a:spcBef>
              <a:spcAft>
                <a:spcPts val="0"/>
              </a:spcAft>
              <a:buSzPts val="500"/>
              <a:buNone/>
              <a:defRPr sz="800"/>
            </a:lvl4pPr>
            <a:lvl5pPr indent="-228600" lvl="4" marL="2286000" rtl="0" algn="l">
              <a:spcBef>
                <a:spcPts val="500"/>
              </a:spcBef>
              <a:spcAft>
                <a:spcPts val="0"/>
              </a:spcAft>
              <a:buSzPts val="500"/>
              <a:buNone/>
              <a:defRPr sz="800"/>
            </a:lvl5pPr>
            <a:lvl6pPr indent="-228600" lvl="5" marL="2743200" rtl="0" algn="l">
              <a:spcBef>
                <a:spcPts val="500"/>
              </a:spcBef>
              <a:spcAft>
                <a:spcPts val="0"/>
              </a:spcAft>
              <a:buSzPts val="500"/>
              <a:buNone/>
              <a:defRPr sz="800"/>
            </a:lvl6pPr>
            <a:lvl7pPr indent="-228600" lvl="6" marL="3200400" rtl="0" algn="l">
              <a:spcBef>
                <a:spcPts val="500"/>
              </a:spcBef>
              <a:spcAft>
                <a:spcPts val="0"/>
              </a:spcAft>
              <a:buSzPts val="500"/>
              <a:buNone/>
              <a:defRPr sz="800"/>
            </a:lvl7pPr>
            <a:lvl8pPr indent="-228600" lvl="7" marL="3657600" rtl="0" algn="l">
              <a:spcBef>
                <a:spcPts val="500"/>
              </a:spcBef>
              <a:spcAft>
                <a:spcPts val="0"/>
              </a:spcAft>
              <a:buSzPts val="500"/>
              <a:buNone/>
              <a:defRPr sz="800"/>
            </a:lvl8pPr>
            <a:lvl9pPr indent="-228600" lvl="8" marL="4114800" rtl="0" algn="l">
              <a:spcBef>
                <a:spcPts val="500"/>
              </a:spcBef>
              <a:spcAft>
                <a:spcPts val="500"/>
              </a:spcAft>
              <a:buSzPts val="500"/>
              <a:buNone/>
              <a:defRPr sz="800"/>
            </a:lvl9pPr>
          </a:lstStyle>
          <a:p/>
        </p:txBody>
      </p:sp>
      <p:sp>
        <p:nvSpPr>
          <p:cNvPr id="139" name="Google Shape;139;p26"/>
          <p:cNvSpPr txBox="1"/>
          <p:nvPr>
            <p:ph idx="2" type="body"/>
          </p:nvPr>
        </p:nvSpPr>
        <p:spPr>
          <a:xfrm>
            <a:off x="685346" y="3228265"/>
            <a:ext cx="7765500" cy="11172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indent="-228600" lvl="0" marL="457200" rtl="0" algn="ctr">
              <a:lnSpc>
                <a:spcPct val="110000"/>
              </a:lnSpc>
              <a:spcBef>
                <a:spcPts val="200"/>
              </a:spcBef>
              <a:spcAft>
                <a:spcPts val="0"/>
              </a:spcAft>
              <a:buSzPts val="800"/>
              <a:buNone/>
              <a:defRPr sz="1200"/>
            </a:lvl1pPr>
            <a:lvl2pPr indent="-228600" lvl="1" marL="914400" rtl="0" algn="l">
              <a:spcBef>
                <a:spcPts val="500"/>
              </a:spcBef>
              <a:spcAft>
                <a:spcPts val="0"/>
              </a:spcAft>
              <a:buSzPts val="700"/>
              <a:buNone/>
              <a:defRPr sz="1100"/>
            </a:lvl2pPr>
            <a:lvl3pPr indent="-228600" lvl="2" marL="1371600" rtl="0" algn="l">
              <a:spcBef>
                <a:spcPts val="500"/>
              </a:spcBef>
              <a:spcAft>
                <a:spcPts val="0"/>
              </a:spcAft>
              <a:buSzPts val="600"/>
              <a:buNone/>
              <a:defRPr sz="900"/>
            </a:lvl3pPr>
            <a:lvl4pPr indent="-228600" lvl="3" marL="1828800" rtl="0" algn="l">
              <a:spcBef>
                <a:spcPts val="500"/>
              </a:spcBef>
              <a:spcAft>
                <a:spcPts val="0"/>
              </a:spcAft>
              <a:buSzPts val="500"/>
              <a:buNone/>
              <a:defRPr sz="800"/>
            </a:lvl4pPr>
            <a:lvl5pPr indent="-228600" lvl="4" marL="2286000" rtl="0" algn="l">
              <a:spcBef>
                <a:spcPts val="500"/>
              </a:spcBef>
              <a:spcAft>
                <a:spcPts val="0"/>
              </a:spcAft>
              <a:buSzPts val="500"/>
              <a:buNone/>
              <a:defRPr sz="800"/>
            </a:lvl5pPr>
            <a:lvl6pPr indent="-228600" lvl="5" marL="2743200" rtl="0" algn="l">
              <a:spcBef>
                <a:spcPts val="500"/>
              </a:spcBef>
              <a:spcAft>
                <a:spcPts val="0"/>
              </a:spcAft>
              <a:buSzPts val="500"/>
              <a:buNone/>
              <a:defRPr sz="800"/>
            </a:lvl6pPr>
            <a:lvl7pPr indent="-228600" lvl="6" marL="3200400" rtl="0" algn="l">
              <a:spcBef>
                <a:spcPts val="500"/>
              </a:spcBef>
              <a:spcAft>
                <a:spcPts val="0"/>
              </a:spcAft>
              <a:buSzPts val="500"/>
              <a:buNone/>
              <a:defRPr sz="800"/>
            </a:lvl7pPr>
            <a:lvl8pPr indent="-228600" lvl="7" marL="3657600" rtl="0" algn="l">
              <a:spcBef>
                <a:spcPts val="500"/>
              </a:spcBef>
              <a:spcAft>
                <a:spcPts val="0"/>
              </a:spcAft>
              <a:buSzPts val="500"/>
              <a:buNone/>
              <a:defRPr sz="800"/>
            </a:lvl8pPr>
            <a:lvl9pPr indent="-228600" lvl="8" marL="4114800" rtl="0" algn="l">
              <a:spcBef>
                <a:spcPts val="500"/>
              </a:spcBef>
              <a:spcAft>
                <a:spcPts val="500"/>
              </a:spcAft>
              <a:buSzPts val="500"/>
              <a:buNone/>
              <a:defRPr sz="800"/>
            </a:lvl9pPr>
          </a:lstStyle>
          <a:p/>
        </p:txBody>
      </p:sp>
      <p:sp>
        <p:nvSpPr>
          <p:cNvPr id="140" name="Google Shape;140;p26"/>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1" name="Google Shape;141;p26"/>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2" name="Google Shape;142;p26"/>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43" name="Google Shape;143;p26"/>
          <p:cNvSpPr txBox="1"/>
          <p:nvPr/>
        </p:nvSpPr>
        <p:spPr>
          <a:xfrm>
            <a:off x="742950" y="663597"/>
            <a:ext cx="457200" cy="4386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lt1"/>
              </a:buClr>
              <a:buSzPts val="6000"/>
              <a:buFont typeface="Sorts Mill Goudy"/>
              <a:buNone/>
            </a:pPr>
            <a:r>
              <a:rPr b="0" lang="en-GB" sz="6000" cap="none">
                <a:solidFill>
                  <a:schemeClr val="lt1"/>
                </a:solidFill>
                <a:latin typeface="Sorts Mill Goudy"/>
                <a:ea typeface="Sorts Mill Goudy"/>
                <a:cs typeface="Sorts Mill Goudy"/>
                <a:sym typeface="Sorts Mill Goudy"/>
              </a:rPr>
              <a:t>“</a:t>
            </a:r>
            <a:endParaRPr sz="1100"/>
          </a:p>
        </p:txBody>
      </p:sp>
      <p:sp>
        <p:nvSpPr>
          <p:cNvPr id="144" name="Google Shape;144;p26"/>
          <p:cNvSpPr txBox="1"/>
          <p:nvPr/>
        </p:nvSpPr>
        <p:spPr>
          <a:xfrm>
            <a:off x="7878537" y="2196194"/>
            <a:ext cx="457200" cy="438600"/>
          </a:xfrm>
          <a:prstGeom prst="rect">
            <a:avLst/>
          </a:prstGeom>
          <a:noFill/>
          <a:ln>
            <a:noFill/>
          </a:ln>
        </p:spPr>
        <p:txBody>
          <a:bodyPr anchorCtr="0" anchor="ctr" bIns="34275" lIns="68575" spcFirstLastPara="1" rIns="68575" wrap="square" tIns="34275">
            <a:noAutofit/>
          </a:bodyPr>
          <a:lstStyle/>
          <a:p>
            <a:pPr indent="0" lvl="0" marL="0" marR="0" rtl="0" algn="r">
              <a:spcBef>
                <a:spcPts val="0"/>
              </a:spcBef>
              <a:spcAft>
                <a:spcPts val="0"/>
              </a:spcAft>
              <a:buClr>
                <a:schemeClr val="lt1"/>
              </a:buClr>
              <a:buSzPts val="6000"/>
              <a:buFont typeface="Sorts Mill Goudy"/>
              <a:buNone/>
            </a:pPr>
            <a:r>
              <a:rPr b="0" lang="en-GB" sz="6000" cap="none">
                <a:solidFill>
                  <a:schemeClr val="lt1"/>
                </a:solidFill>
                <a:latin typeface="Sorts Mill Goudy"/>
                <a:ea typeface="Sorts Mill Goudy"/>
                <a:cs typeface="Sorts Mill Goudy"/>
                <a:sym typeface="Sorts Mill Goudy"/>
              </a:rPr>
              <a:t>”</a:t>
            </a:r>
            <a:endParaRPr sz="1100"/>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45" name="Shape 145"/>
        <p:cNvGrpSpPr/>
        <p:nvPr/>
      </p:nvGrpSpPr>
      <p:grpSpPr>
        <a:xfrm>
          <a:off x="0" y="0"/>
          <a:ext cx="0" cy="0"/>
          <a:chOff x="0" y="0"/>
          <a:chExt cx="0" cy="0"/>
        </a:xfrm>
      </p:grpSpPr>
      <p:sp>
        <p:nvSpPr>
          <p:cNvPr id="146" name="Google Shape;146;p27"/>
          <p:cNvSpPr txBox="1"/>
          <p:nvPr>
            <p:ph type="title"/>
          </p:nvPr>
        </p:nvSpPr>
        <p:spPr>
          <a:xfrm>
            <a:off x="685346" y="1595207"/>
            <a:ext cx="7765500" cy="18840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rmAutofit/>
          </a:bodyPr>
          <a:lstStyle>
            <a:lvl1pPr lvl="0" rtl="0" algn="ctr">
              <a:lnSpc>
                <a:spcPct val="90000"/>
              </a:lnSpc>
              <a:spcBef>
                <a:spcPts val="0"/>
              </a:spcBef>
              <a:spcAft>
                <a:spcPts val="0"/>
              </a:spcAft>
              <a:buClr>
                <a:schemeClr val="lt2"/>
              </a:buClr>
              <a:buSzPts val="2400"/>
              <a:buFont typeface="Sorts Mill Goudy"/>
              <a:buNone/>
              <a:defRPr sz="2400"/>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7" name="Google Shape;147;p27"/>
          <p:cNvSpPr txBox="1"/>
          <p:nvPr>
            <p:ph idx="1" type="body"/>
          </p:nvPr>
        </p:nvSpPr>
        <p:spPr>
          <a:xfrm>
            <a:off x="685338" y="3487917"/>
            <a:ext cx="7764000" cy="8556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800"/>
              <a:buNone/>
              <a:defRPr sz="1200"/>
            </a:lvl1pPr>
            <a:lvl2pPr indent="-228600" lvl="1" marL="914400" rtl="0" algn="l">
              <a:spcBef>
                <a:spcPts val="500"/>
              </a:spcBef>
              <a:spcAft>
                <a:spcPts val="0"/>
              </a:spcAft>
              <a:buSzPts val="700"/>
              <a:buNone/>
              <a:defRPr sz="1100"/>
            </a:lvl2pPr>
            <a:lvl3pPr indent="-228600" lvl="2" marL="1371600" rtl="0" algn="l">
              <a:spcBef>
                <a:spcPts val="500"/>
              </a:spcBef>
              <a:spcAft>
                <a:spcPts val="0"/>
              </a:spcAft>
              <a:buSzPts val="600"/>
              <a:buNone/>
              <a:defRPr sz="900"/>
            </a:lvl3pPr>
            <a:lvl4pPr indent="-228600" lvl="3" marL="1828800" rtl="0" algn="l">
              <a:spcBef>
                <a:spcPts val="500"/>
              </a:spcBef>
              <a:spcAft>
                <a:spcPts val="0"/>
              </a:spcAft>
              <a:buSzPts val="500"/>
              <a:buNone/>
              <a:defRPr sz="800"/>
            </a:lvl4pPr>
            <a:lvl5pPr indent="-228600" lvl="4" marL="2286000" rtl="0" algn="l">
              <a:spcBef>
                <a:spcPts val="500"/>
              </a:spcBef>
              <a:spcAft>
                <a:spcPts val="0"/>
              </a:spcAft>
              <a:buSzPts val="500"/>
              <a:buNone/>
              <a:defRPr sz="800"/>
            </a:lvl5pPr>
            <a:lvl6pPr indent="-228600" lvl="5" marL="2743200" rtl="0" algn="l">
              <a:spcBef>
                <a:spcPts val="500"/>
              </a:spcBef>
              <a:spcAft>
                <a:spcPts val="0"/>
              </a:spcAft>
              <a:buSzPts val="500"/>
              <a:buNone/>
              <a:defRPr sz="800"/>
            </a:lvl6pPr>
            <a:lvl7pPr indent="-228600" lvl="6" marL="3200400" rtl="0" algn="l">
              <a:spcBef>
                <a:spcPts val="500"/>
              </a:spcBef>
              <a:spcAft>
                <a:spcPts val="0"/>
              </a:spcAft>
              <a:buSzPts val="500"/>
              <a:buNone/>
              <a:defRPr sz="800"/>
            </a:lvl7pPr>
            <a:lvl8pPr indent="-228600" lvl="7" marL="3657600" rtl="0" algn="l">
              <a:spcBef>
                <a:spcPts val="500"/>
              </a:spcBef>
              <a:spcAft>
                <a:spcPts val="0"/>
              </a:spcAft>
              <a:buSzPts val="500"/>
              <a:buNone/>
              <a:defRPr sz="800"/>
            </a:lvl8pPr>
            <a:lvl9pPr indent="-228600" lvl="8" marL="4114800" rtl="0" algn="l">
              <a:spcBef>
                <a:spcPts val="500"/>
              </a:spcBef>
              <a:spcAft>
                <a:spcPts val="500"/>
              </a:spcAft>
              <a:buSzPts val="500"/>
              <a:buNone/>
              <a:defRPr sz="800"/>
            </a:lvl9pPr>
          </a:lstStyle>
          <a:p/>
        </p:txBody>
      </p:sp>
      <p:sp>
        <p:nvSpPr>
          <p:cNvPr id="148" name="Google Shape;148;p27"/>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9" name="Google Shape;149;p27"/>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0" name="Google Shape;150;p27"/>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51" name="Shape 151"/>
        <p:cNvGrpSpPr/>
        <p:nvPr/>
      </p:nvGrpSpPr>
      <p:grpSpPr>
        <a:xfrm>
          <a:off x="0" y="0"/>
          <a:ext cx="0" cy="0"/>
          <a:chOff x="0" y="0"/>
          <a:chExt cx="0" cy="0"/>
        </a:xfrm>
      </p:grpSpPr>
      <p:sp>
        <p:nvSpPr>
          <p:cNvPr id="152" name="Google Shape;152;p28"/>
          <p:cNvSpPr txBox="1"/>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14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3" name="Google Shape;153;p28"/>
          <p:cNvSpPr txBox="1"/>
          <p:nvPr>
            <p:ph idx="1" type="body"/>
          </p:nvPr>
        </p:nvSpPr>
        <p:spPr>
          <a:xfrm>
            <a:off x="685346" y="1414463"/>
            <a:ext cx="2475600" cy="5736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indent="-228600" lvl="0" marL="457200" rtl="0" algn="ctr">
              <a:lnSpc>
                <a:spcPct val="110000"/>
              </a:lnSpc>
              <a:spcBef>
                <a:spcPts val="300"/>
              </a:spcBef>
              <a:spcAft>
                <a:spcPts val="0"/>
              </a:spcAft>
              <a:buSzPts val="1200"/>
              <a:buNone/>
              <a:defRPr b="0" sz="1700">
                <a:solidFill>
                  <a:schemeClr val="lt1"/>
                </a:solidFill>
              </a:defRPr>
            </a:lvl1pPr>
            <a:lvl2pPr indent="-228600" lvl="1" marL="914400" rtl="0" algn="l">
              <a:spcBef>
                <a:spcPts val="500"/>
              </a:spcBef>
              <a:spcAft>
                <a:spcPts val="0"/>
              </a:spcAft>
              <a:buSzPts val="1100"/>
              <a:buNone/>
              <a:defRPr b="1" sz="1500"/>
            </a:lvl2pPr>
            <a:lvl3pPr indent="-228600" lvl="2" marL="1371600" rtl="0" algn="l">
              <a:spcBef>
                <a:spcPts val="500"/>
              </a:spcBef>
              <a:spcAft>
                <a:spcPts val="0"/>
              </a:spcAft>
              <a:buSzPts val="900"/>
              <a:buNone/>
              <a:defRPr b="1" sz="1400"/>
            </a:lvl3pPr>
            <a:lvl4pPr indent="-228600" lvl="3" marL="1828800" rtl="0" algn="l">
              <a:spcBef>
                <a:spcPts val="500"/>
              </a:spcBef>
              <a:spcAft>
                <a:spcPts val="0"/>
              </a:spcAft>
              <a:buSzPts val="800"/>
              <a:buNone/>
              <a:defRPr b="1" sz="1200"/>
            </a:lvl4pPr>
            <a:lvl5pPr indent="-228600" lvl="4" marL="2286000" rtl="0" algn="l">
              <a:spcBef>
                <a:spcPts val="500"/>
              </a:spcBef>
              <a:spcAft>
                <a:spcPts val="0"/>
              </a:spcAft>
              <a:buSzPts val="800"/>
              <a:buNone/>
              <a:defRPr b="1" sz="1200"/>
            </a:lvl5pPr>
            <a:lvl6pPr indent="-228600" lvl="5" marL="2743200" rtl="0" algn="l">
              <a:spcBef>
                <a:spcPts val="500"/>
              </a:spcBef>
              <a:spcAft>
                <a:spcPts val="0"/>
              </a:spcAft>
              <a:buSzPts val="800"/>
              <a:buNone/>
              <a:defRPr b="1" sz="1200"/>
            </a:lvl6pPr>
            <a:lvl7pPr indent="-228600" lvl="6" marL="3200400" rtl="0" algn="l">
              <a:spcBef>
                <a:spcPts val="500"/>
              </a:spcBef>
              <a:spcAft>
                <a:spcPts val="0"/>
              </a:spcAft>
              <a:buSzPts val="800"/>
              <a:buNone/>
              <a:defRPr b="1" sz="1200"/>
            </a:lvl7pPr>
            <a:lvl8pPr indent="-228600" lvl="7" marL="3657600" rtl="0" algn="l">
              <a:spcBef>
                <a:spcPts val="500"/>
              </a:spcBef>
              <a:spcAft>
                <a:spcPts val="0"/>
              </a:spcAft>
              <a:buSzPts val="800"/>
              <a:buNone/>
              <a:defRPr b="1" sz="1200"/>
            </a:lvl8pPr>
            <a:lvl9pPr indent="-228600" lvl="8" marL="4114800" rtl="0" algn="l">
              <a:spcBef>
                <a:spcPts val="500"/>
              </a:spcBef>
              <a:spcAft>
                <a:spcPts val="500"/>
              </a:spcAft>
              <a:buSzPts val="800"/>
              <a:buNone/>
              <a:defRPr b="1" sz="1200"/>
            </a:lvl9pPr>
          </a:lstStyle>
          <a:p/>
        </p:txBody>
      </p:sp>
      <p:sp>
        <p:nvSpPr>
          <p:cNvPr id="154" name="Google Shape;154;p28"/>
          <p:cNvSpPr txBox="1"/>
          <p:nvPr>
            <p:ph idx="2" type="body"/>
          </p:nvPr>
        </p:nvSpPr>
        <p:spPr>
          <a:xfrm>
            <a:off x="685346" y="2076084"/>
            <a:ext cx="2475600" cy="22674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700"/>
              <a:buNone/>
              <a:defRPr sz="1100"/>
            </a:lvl1pPr>
            <a:lvl2pPr indent="-228600" lvl="1" marL="914400" rtl="0" algn="l">
              <a:spcBef>
                <a:spcPts val="500"/>
              </a:spcBef>
              <a:spcAft>
                <a:spcPts val="0"/>
              </a:spcAft>
              <a:buSzPts val="600"/>
              <a:buNone/>
              <a:defRPr sz="900"/>
            </a:lvl2pPr>
            <a:lvl3pPr indent="-228600" lvl="2" marL="1371600" rtl="0" algn="l">
              <a:spcBef>
                <a:spcPts val="500"/>
              </a:spcBef>
              <a:spcAft>
                <a:spcPts val="0"/>
              </a:spcAft>
              <a:buSzPts val="500"/>
              <a:buNone/>
              <a:defRPr sz="800"/>
            </a:lvl3pPr>
            <a:lvl4pPr indent="-228600" lvl="3" marL="1828800" rtl="0" algn="l">
              <a:spcBef>
                <a:spcPts val="500"/>
              </a:spcBef>
              <a:spcAft>
                <a:spcPts val="0"/>
              </a:spcAft>
              <a:buSzPts val="500"/>
              <a:buNone/>
              <a:defRPr sz="700"/>
            </a:lvl4pPr>
            <a:lvl5pPr indent="-228600" lvl="4" marL="2286000" rtl="0" algn="l">
              <a:spcBef>
                <a:spcPts val="500"/>
              </a:spcBef>
              <a:spcAft>
                <a:spcPts val="0"/>
              </a:spcAft>
              <a:buSzPts val="500"/>
              <a:buNone/>
              <a:defRPr sz="700"/>
            </a:lvl5pPr>
            <a:lvl6pPr indent="-228600" lvl="5" marL="2743200" rtl="0" algn="l">
              <a:spcBef>
                <a:spcPts val="500"/>
              </a:spcBef>
              <a:spcAft>
                <a:spcPts val="0"/>
              </a:spcAft>
              <a:buSzPts val="500"/>
              <a:buNone/>
              <a:defRPr sz="700"/>
            </a:lvl6pPr>
            <a:lvl7pPr indent="-228600" lvl="6" marL="3200400" rtl="0" algn="l">
              <a:spcBef>
                <a:spcPts val="500"/>
              </a:spcBef>
              <a:spcAft>
                <a:spcPts val="0"/>
              </a:spcAft>
              <a:buSzPts val="500"/>
              <a:buNone/>
              <a:defRPr sz="700"/>
            </a:lvl7pPr>
            <a:lvl8pPr indent="-228600" lvl="7" marL="3657600" rtl="0" algn="l">
              <a:spcBef>
                <a:spcPts val="500"/>
              </a:spcBef>
              <a:spcAft>
                <a:spcPts val="0"/>
              </a:spcAft>
              <a:buSzPts val="500"/>
              <a:buNone/>
              <a:defRPr sz="700"/>
            </a:lvl8pPr>
            <a:lvl9pPr indent="-228600" lvl="8" marL="4114800" rtl="0" algn="l">
              <a:spcBef>
                <a:spcPts val="500"/>
              </a:spcBef>
              <a:spcAft>
                <a:spcPts val="500"/>
              </a:spcAft>
              <a:buSzPts val="500"/>
              <a:buNone/>
              <a:defRPr sz="700"/>
            </a:lvl9pPr>
          </a:lstStyle>
          <a:p/>
        </p:txBody>
      </p:sp>
      <p:sp>
        <p:nvSpPr>
          <p:cNvPr id="155" name="Google Shape;155;p28"/>
          <p:cNvSpPr txBox="1"/>
          <p:nvPr>
            <p:ph idx="3" type="body"/>
          </p:nvPr>
        </p:nvSpPr>
        <p:spPr>
          <a:xfrm>
            <a:off x="3335033" y="1414462"/>
            <a:ext cx="2475600" cy="5736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indent="-228600" lvl="0" marL="457200" rtl="0" algn="ctr">
              <a:lnSpc>
                <a:spcPct val="110000"/>
              </a:lnSpc>
              <a:spcBef>
                <a:spcPts val="300"/>
              </a:spcBef>
              <a:spcAft>
                <a:spcPts val="0"/>
              </a:spcAft>
              <a:buSzPts val="1200"/>
              <a:buNone/>
              <a:defRPr b="0" sz="1700">
                <a:solidFill>
                  <a:schemeClr val="lt1"/>
                </a:solidFill>
              </a:defRPr>
            </a:lvl1pPr>
            <a:lvl2pPr indent="-228600" lvl="1" marL="914400" rtl="0" algn="l">
              <a:spcBef>
                <a:spcPts val="500"/>
              </a:spcBef>
              <a:spcAft>
                <a:spcPts val="0"/>
              </a:spcAft>
              <a:buSzPts val="1100"/>
              <a:buNone/>
              <a:defRPr b="1" sz="1500"/>
            </a:lvl2pPr>
            <a:lvl3pPr indent="-228600" lvl="2" marL="1371600" rtl="0" algn="l">
              <a:spcBef>
                <a:spcPts val="500"/>
              </a:spcBef>
              <a:spcAft>
                <a:spcPts val="0"/>
              </a:spcAft>
              <a:buSzPts val="900"/>
              <a:buNone/>
              <a:defRPr b="1" sz="1400"/>
            </a:lvl3pPr>
            <a:lvl4pPr indent="-228600" lvl="3" marL="1828800" rtl="0" algn="l">
              <a:spcBef>
                <a:spcPts val="500"/>
              </a:spcBef>
              <a:spcAft>
                <a:spcPts val="0"/>
              </a:spcAft>
              <a:buSzPts val="800"/>
              <a:buNone/>
              <a:defRPr b="1" sz="1200"/>
            </a:lvl4pPr>
            <a:lvl5pPr indent="-228600" lvl="4" marL="2286000" rtl="0" algn="l">
              <a:spcBef>
                <a:spcPts val="500"/>
              </a:spcBef>
              <a:spcAft>
                <a:spcPts val="0"/>
              </a:spcAft>
              <a:buSzPts val="800"/>
              <a:buNone/>
              <a:defRPr b="1" sz="1200"/>
            </a:lvl5pPr>
            <a:lvl6pPr indent="-228600" lvl="5" marL="2743200" rtl="0" algn="l">
              <a:spcBef>
                <a:spcPts val="500"/>
              </a:spcBef>
              <a:spcAft>
                <a:spcPts val="0"/>
              </a:spcAft>
              <a:buSzPts val="800"/>
              <a:buNone/>
              <a:defRPr b="1" sz="1200"/>
            </a:lvl6pPr>
            <a:lvl7pPr indent="-228600" lvl="6" marL="3200400" rtl="0" algn="l">
              <a:spcBef>
                <a:spcPts val="500"/>
              </a:spcBef>
              <a:spcAft>
                <a:spcPts val="0"/>
              </a:spcAft>
              <a:buSzPts val="800"/>
              <a:buNone/>
              <a:defRPr b="1" sz="1200"/>
            </a:lvl7pPr>
            <a:lvl8pPr indent="-228600" lvl="7" marL="3657600" rtl="0" algn="l">
              <a:spcBef>
                <a:spcPts val="500"/>
              </a:spcBef>
              <a:spcAft>
                <a:spcPts val="0"/>
              </a:spcAft>
              <a:buSzPts val="800"/>
              <a:buNone/>
              <a:defRPr b="1" sz="1200"/>
            </a:lvl8pPr>
            <a:lvl9pPr indent="-228600" lvl="8" marL="4114800" rtl="0" algn="l">
              <a:spcBef>
                <a:spcPts val="500"/>
              </a:spcBef>
              <a:spcAft>
                <a:spcPts val="500"/>
              </a:spcAft>
              <a:buSzPts val="800"/>
              <a:buNone/>
              <a:defRPr b="1" sz="1200"/>
            </a:lvl9pPr>
          </a:lstStyle>
          <a:p/>
        </p:txBody>
      </p:sp>
      <p:sp>
        <p:nvSpPr>
          <p:cNvPr id="156" name="Google Shape;156;p28"/>
          <p:cNvSpPr txBox="1"/>
          <p:nvPr>
            <p:ph idx="4" type="body"/>
          </p:nvPr>
        </p:nvSpPr>
        <p:spPr>
          <a:xfrm>
            <a:off x="3331076" y="2076084"/>
            <a:ext cx="2475600" cy="22674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700"/>
              <a:buNone/>
              <a:defRPr sz="1100"/>
            </a:lvl1pPr>
            <a:lvl2pPr indent="-228600" lvl="1" marL="914400" rtl="0" algn="l">
              <a:spcBef>
                <a:spcPts val="500"/>
              </a:spcBef>
              <a:spcAft>
                <a:spcPts val="0"/>
              </a:spcAft>
              <a:buSzPts val="600"/>
              <a:buNone/>
              <a:defRPr sz="900"/>
            </a:lvl2pPr>
            <a:lvl3pPr indent="-228600" lvl="2" marL="1371600" rtl="0" algn="l">
              <a:spcBef>
                <a:spcPts val="500"/>
              </a:spcBef>
              <a:spcAft>
                <a:spcPts val="0"/>
              </a:spcAft>
              <a:buSzPts val="500"/>
              <a:buNone/>
              <a:defRPr sz="800"/>
            </a:lvl3pPr>
            <a:lvl4pPr indent="-228600" lvl="3" marL="1828800" rtl="0" algn="l">
              <a:spcBef>
                <a:spcPts val="500"/>
              </a:spcBef>
              <a:spcAft>
                <a:spcPts val="0"/>
              </a:spcAft>
              <a:buSzPts val="500"/>
              <a:buNone/>
              <a:defRPr sz="700"/>
            </a:lvl4pPr>
            <a:lvl5pPr indent="-228600" lvl="4" marL="2286000" rtl="0" algn="l">
              <a:spcBef>
                <a:spcPts val="500"/>
              </a:spcBef>
              <a:spcAft>
                <a:spcPts val="0"/>
              </a:spcAft>
              <a:buSzPts val="500"/>
              <a:buNone/>
              <a:defRPr sz="700"/>
            </a:lvl5pPr>
            <a:lvl6pPr indent="-228600" lvl="5" marL="2743200" rtl="0" algn="l">
              <a:spcBef>
                <a:spcPts val="500"/>
              </a:spcBef>
              <a:spcAft>
                <a:spcPts val="0"/>
              </a:spcAft>
              <a:buSzPts val="500"/>
              <a:buNone/>
              <a:defRPr sz="700"/>
            </a:lvl6pPr>
            <a:lvl7pPr indent="-228600" lvl="6" marL="3200400" rtl="0" algn="l">
              <a:spcBef>
                <a:spcPts val="500"/>
              </a:spcBef>
              <a:spcAft>
                <a:spcPts val="0"/>
              </a:spcAft>
              <a:buSzPts val="500"/>
              <a:buNone/>
              <a:defRPr sz="700"/>
            </a:lvl7pPr>
            <a:lvl8pPr indent="-228600" lvl="7" marL="3657600" rtl="0" algn="l">
              <a:spcBef>
                <a:spcPts val="500"/>
              </a:spcBef>
              <a:spcAft>
                <a:spcPts val="0"/>
              </a:spcAft>
              <a:buSzPts val="500"/>
              <a:buNone/>
              <a:defRPr sz="700"/>
            </a:lvl8pPr>
            <a:lvl9pPr indent="-228600" lvl="8" marL="4114800" rtl="0" algn="l">
              <a:spcBef>
                <a:spcPts val="500"/>
              </a:spcBef>
              <a:spcAft>
                <a:spcPts val="500"/>
              </a:spcAft>
              <a:buSzPts val="500"/>
              <a:buNone/>
              <a:defRPr sz="700"/>
            </a:lvl9pPr>
          </a:lstStyle>
          <a:p/>
        </p:txBody>
      </p:sp>
      <p:sp>
        <p:nvSpPr>
          <p:cNvPr id="157" name="Google Shape;157;p28"/>
          <p:cNvSpPr txBox="1"/>
          <p:nvPr>
            <p:ph idx="5" type="body"/>
          </p:nvPr>
        </p:nvSpPr>
        <p:spPr>
          <a:xfrm>
            <a:off x="5974929" y="1414463"/>
            <a:ext cx="2475600" cy="5736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indent="-228600" lvl="0" marL="457200" rtl="0" algn="ctr">
              <a:lnSpc>
                <a:spcPct val="110000"/>
              </a:lnSpc>
              <a:spcBef>
                <a:spcPts val="300"/>
              </a:spcBef>
              <a:spcAft>
                <a:spcPts val="0"/>
              </a:spcAft>
              <a:buSzPts val="1200"/>
              <a:buNone/>
              <a:defRPr b="0" sz="1700">
                <a:solidFill>
                  <a:schemeClr val="lt1"/>
                </a:solidFill>
              </a:defRPr>
            </a:lvl1pPr>
            <a:lvl2pPr indent="-228600" lvl="1" marL="914400" rtl="0" algn="l">
              <a:spcBef>
                <a:spcPts val="500"/>
              </a:spcBef>
              <a:spcAft>
                <a:spcPts val="0"/>
              </a:spcAft>
              <a:buSzPts val="1100"/>
              <a:buNone/>
              <a:defRPr b="1" sz="1500"/>
            </a:lvl2pPr>
            <a:lvl3pPr indent="-228600" lvl="2" marL="1371600" rtl="0" algn="l">
              <a:spcBef>
                <a:spcPts val="500"/>
              </a:spcBef>
              <a:spcAft>
                <a:spcPts val="0"/>
              </a:spcAft>
              <a:buSzPts val="900"/>
              <a:buNone/>
              <a:defRPr b="1" sz="1400"/>
            </a:lvl3pPr>
            <a:lvl4pPr indent="-228600" lvl="3" marL="1828800" rtl="0" algn="l">
              <a:spcBef>
                <a:spcPts val="500"/>
              </a:spcBef>
              <a:spcAft>
                <a:spcPts val="0"/>
              </a:spcAft>
              <a:buSzPts val="800"/>
              <a:buNone/>
              <a:defRPr b="1" sz="1200"/>
            </a:lvl4pPr>
            <a:lvl5pPr indent="-228600" lvl="4" marL="2286000" rtl="0" algn="l">
              <a:spcBef>
                <a:spcPts val="500"/>
              </a:spcBef>
              <a:spcAft>
                <a:spcPts val="0"/>
              </a:spcAft>
              <a:buSzPts val="800"/>
              <a:buNone/>
              <a:defRPr b="1" sz="1200"/>
            </a:lvl5pPr>
            <a:lvl6pPr indent="-228600" lvl="5" marL="2743200" rtl="0" algn="l">
              <a:spcBef>
                <a:spcPts val="500"/>
              </a:spcBef>
              <a:spcAft>
                <a:spcPts val="0"/>
              </a:spcAft>
              <a:buSzPts val="800"/>
              <a:buNone/>
              <a:defRPr b="1" sz="1200"/>
            </a:lvl6pPr>
            <a:lvl7pPr indent="-228600" lvl="6" marL="3200400" rtl="0" algn="l">
              <a:spcBef>
                <a:spcPts val="500"/>
              </a:spcBef>
              <a:spcAft>
                <a:spcPts val="0"/>
              </a:spcAft>
              <a:buSzPts val="800"/>
              <a:buNone/>
              <a:defRPr b="1" sz="1200"/>
            </a:lvl7pPr>
            <a:lvl8pPr indent="-228600" lvl="7" marL="3657600" rtl="0" algn="l">
              <a:spcBef>
                <a:spcPts val="500"/>
              </a:spcBef>
              <a:spcAft>
                <a:spcPts val="0"/>
              </a:spcAft>
              <a:buSzPts val="800"/>
              <a:buNone/>
              <a:defRPr b="1" sz="1200"/>
            </a:lvl8pPr>
            <a:lvl9pPr indent="-228600" lvl="8" marL="4114800" rtl="0" algn="l">
              <a:spcBef>
                <a:spcPts val="500"/>
              </a:spcBef>
              <a:spcAft>
                <a:spcPts val="500"/>
              </a:spcAft>
              <a:buSzPts val="800"/>
              <a:buNone/>
              <a:defRPr b="1" sz="1200"/>
            </a:lvl9pPr>
          </a:lstStyle>
          <a:p/>
        </p:txBody>
      </p:sp>
      <p:sp>
        <p:nvSpPr>
          <p:cNvPr id="158" name="Google Shape;158;p28"/>
          <p:cNvSpPr txBox="1"/>
          <p:nvPr>
            <p:ph idx="6" type="body"/>
          </p:nvPr>
        </p:nvSpPr>
        <p:spPr>
          <a:xfrm>
            <a:off x="5974929" y="2076083"/>
            <a:ext cx="2475600" cy="22674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700"/>
              <a:buNone/>
              <a:defRPr sz="1100"/>
            </a:lvl1pPr>
            <a:lvl2pPr indent="-228600" lvl="1" marL="914400" rtl="0" algn="l">
              <a:spcBef>
                <a:spcPts val="500"/>
              </a:spcBef>
              <a:spcAft>
                <a:spcPts val="0"/>
              </a:spcAft>
              <a:buSzPts val="600"/>
              <a:buNone/>
              <a:defRPr sz="900"/>
            </a:lvl2pPr>
            <a:lvl3pPr indent="-228600" lvl="2" marL="1371600" rtl="0" algn="l">
              <a:spcBef>
                <a:spcPts val="500"/>
              </a:spcBef>
              <a:spcAft>
                <a:spcPts val="0"/>
              </a:spcAft>
              <a:buSzPts val="500"/>
              <a:buNone/>
              <a:defRPr sz="800"/>
            </a:lvl3pPr>
            <a:lvl4pPr indent="-228600" lvl="3" marL="1828800" rtl="0" algn="l">
              <a:spcBef>
                <a:spcPts val="500"/>
              </a:spcBef>
              <a:spcAft>
                <a:spcPts val="0"/>
              </a:spcAft>
              <a:buSzPts val="500"/>
              <a:buNone/>
              <a:defRPr sz="700"/>
            </a:lvl4pPr>
            <a:lvl5pPr indent="-228600" lvl="4" marL="2286000" rtl="0" algn="l">
              <a:spcBef>
                <a:spcPts val="500"/>
              </a:spcBef>
              <a:spcAft>
                <a:spcPts val="0"/>
              </a:spcAft>
              <a:buSzPts val="500"/>
              <a:buNone/>
              <a:defRPr sz="700"/>
            </a:lvl5pPr>
            <a:lvl6pPr indent="-228600" lvl="5" marL="2743200" rtl="0" algn="l">
              <a:spcBef>
                <a:spcPts val="500"/>
              </a:spcBef>
              <a:spcAft>
                <a:spcPts val="0"/>
              </a:spcAft>
              <a:buSzPts val="500"/>
              <a:buNone/>
              <a:defRPr sz="700"/>
            </a:lvl6pPr>
            <a:lvl7pPr indent="-228600" lvl="6" marL="3200400" rtl="0" algn="l">
              <a:spcBef>
                <a:spcPts val="500"/>
              </a:spcBef>
              <a:spcAft>
                <a:spcPts val="0"/>
              </a:spcAft>
              <a:buSzPts val="500"/>
              <a:buNone/>
              <a:defRPr sz="700"/>
            </a:lvl7pPr>
            <a:lvl8pPr indent="-228600" lvl="7" marL="3657600" rtl="0" algn="l">
              <a:spcBef>
                <a:spcPts val="500"/>
              </a:spcBef>
              <a:spcAft>
                <a:spcPts val="0"/>
              </a:spcAft>
              <a:buSzPts val="500"/>
              <a:buNone/>
              <a:defRPr sz="700"/>
            </a:lvl8pPr>
            <a:lvl9pPr indent="-228600" lvl="8" marL="4114800" rtl="0" algn="l">
              <a:spcBef>
                <a:spcPts val="500"/>
              </a:spcBef>
              <a:spcAft>
                <a:spcPts val="500"/>
              </a:spcAft>
              <a:buSzPts val="500"/>
              <a:buNone/>
              <a:defRPr sz="700"/>
            </a:lvl9pPr>
          </a:lstStyle>
          <a:p/>
        </p:txBody>
      </p:sp>
      <p:sp>
        <p:nvSpPr>
          <p:cNvPr id="159" name="Google Shape;159;p28"/>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0" name="Google Shape;160;p28"/>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1" name="Google Shape;161;p28"/>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62" name="Shape 162"/>
        <p:cNvGrpSpPr/>
        <p:nvPr/>
      </p:nvGrpSpPr>
      <p:grpSpPr>
        <a:xfrm>
          <a:off x="0" y="0"/>
          <a:ext cx="0" cy="0"/>
          <a:chOff x="0" y="0"/>
          <a:chExt cx="0" cy="0"/>
        </a:xfrm>
      </p:grpSpPr>
      <p:pic>
        <p:nvPicPr>
          <p:cNvPr descr="Slate-V2-HD-3colPhotoInset.png" id="163" name="Google Shape;163;p29"/>
          <p:cNvPicPr preferRelativeResize="0"/>
          <p:nvPr/>
        </p:nvPicPr>
        <p:blipFill rotWithShape="1">
          <a:blip r:embed="rId2">
            <a:alphaModFix/>
          </a:blip>
          <a:srcRect b="0" l="0" r="0" t="0"/>
          <a:stretch/>
        </p:blipFill>
        <p:spPr>
          <a:xfrm>
            <a:off x="673471" y="1363661"/>
            <a:ext cx="2504980" cy="1385889"/>
          </a:xfrm>
          <a:prstGeom prst="rect">
            <a:avLst/>
          </a:prstGeom>
          <a:noFill/>
          <a:ln>
            <a:noFill/>
          </a:ln>
        </p:spPr>
      </p:pic>
      <p:pic>
        <p:nvPicPr>
          <p:cNvPr descr="Slate-V2-HD-3colPhotoInset.png" id="164" name="Google Shape;164;p29"/>
          <p:cNvPicPr preferRelativeResize="0"/>
          <p:nvPr/>
        </p:nvPicPr>
        <p:blipFill rotWithShape="1">
          <a:blip r:embed="rId2">
            <a:alphaModFix/>
          </a:blip>
          <a:srcRect b="0" l="0" r="0" t="0"/>
          <a:stretch/>
        </p:blipFill>
        <p:spPr>
          <a:xfrm>
            <a:off x="3302850" y="1363661"/>
            <a:ext cx="2504980" cy="1385889"/>
          </a:xfrm>
          <a:prstGeom prst="rect">
            <a:avLst/>
          </a:prstGeom>
          <a:noFill/>
          <a:ln>
            <a:noFill/>
          </a:ln>
        </p:spPr>
      </p:pic>
      <p:pic>
        <p:nvPicPr>
          <p:cNvPr descr="Slate-V2-HD-3colPhotoInset.png" id="165" name="Google Shape;165;p29"/>
          <p:cNvPicPr preferRelativeResize="0"/>
          <p:nvPr/>
        </p:nvPicPr>
        <p:blipFill rotWithShape="1">
          <a:blip r:embed="rId2">
            <a:alphaModFix/>
          </a:blip>
          <a:srcRect b="0" l="0" r="0" t="0"/>
          <a:stretch/>
        </p:blipFill>
        <p:spPr>
          <a:xfrm>
            <a:off x="5952038" y="1363661"/>
            <a:ext cx="2504980" cy="1385889"/>
          </a:xfrm>
          <a:prstGeom prst="rect">
            <a:avLst/>
          </a:prstGeom>
          <a:noFill/>
          <a:ln>
            <a:noFill/>
          </a:ln>
        </p:spPr>
      </p:pic>
      <p:sp>
        <p:nvSpPr>
          <p:cNvPr id="166" name="Google Shape;166;p29"/>
          <p:cNvSpPr txBox="1"/>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rtl="0" algn="ctr">
              <a:lnSpc>
                <a:spcPct val="90000"/>
              </a:lnSpc>
              <a:spcBef>
                <a:spcPts val="0"/>
              </a:spcBef>
              <a:spcAft>
                <a:spcPts val="0"/>
              </a:spcAft>
              <a:buClr>
                <a:schemeClr val="lt2"/>
              </a:buClr>
              <a:buSzPts val="14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7" name="Google Shape;167;p29"/>
          <p:cNvSpPr txBox="1"/>
          <p:nvPr>
            <p:ph idx="1" type="body"/>
          </p:nvPr>
        </p:nvSpPr>
        <p:spPr>
          <a:xfrm>
            <a:off x="685346" y="2928080"/>
            <a:ext cx="2475600" cy="4323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indent="-228600" lvl="0" marL="457200" rtl="0" algn="ctr">
              <a:lnSpc>
                <a:spcPct val="110000"/>
              </a:lnSpc>
              <a:spcBef>
                <a:spcPts val="300"/>
              </a:spcBef>
              <a:spcAft>
                <a:spcPts val="0"/>
              </a:spcAft>
              <a:buSzPts val="1100"/>
              <a:buNone/>
              <a:defRPr b="0" sz="1500">
                <a:solidFill>
                  <a:schemeClr val="lt1"/>
                </a:solidFill>
              </a:defRPr>
            </a:lvl1pPr>
            <a:lvl2pPr indent="-228600" lvl="1" marL="914400" rtl="0" algn="l">
              <a:spcBef>
                <a:spcPts val="500"/>
              </a:spcBef>
              <a:spcAft>
                <a:spcPts val="0"/>
              </a:spcAft>
              <a:buSzPts val="1100"/>
              <a:buNone/>
              <a:defRPr b="1" sz="1500"/>
            </a:lvl2pPr>
            <a:lvl3pPr indent="-228600" lvl="2" marL="1371600" rtl="0" algn="l">
              <a:spcBef>
                <a:spcPts val="500"/>
              </a:spcBef>
              <a:spcAft>
                <a:spcPts val="0"/>
              </a:spcAft>
              <a:buSzPts val="900"/>
              <a:buNone/>
              <a:defRPr b="1" sz="1400"/>
            </a:lvl3pPr>
            <a:lvl4pPr indent="-228600" lvl="3" marL="1828800" rtl="0" algn="l">
              <a:spcBef>
                <a:spcPts val="500"/>
              </a:spcBef>
              <a:spcAft>
                <a:spcPts val="0"/>
              </a:spcAft>
              <a:buSzPts val="800"/>
              <a:buNone/>
              <a:defRPr b="1" sz="1200"/>
            </a:lvl4pPr>
            <a:lvl5pPr indent="-228600" lvl="4" marL="2286000" rtl="0" algn="l">
              <a:spcBef>
                <a:spcPts val="500"/>
              </a:spcBef>
              <a:spcAft>
                <a:spcPts val="0"/>
              </a:spcAft>
              <a:buSzPts val="800"/>
              <a:buNone/>
              <a:defRPr b="1" sz="1200"/>
            </a:lvl5pPr>
            <a:lvl6pPr indent="-228600" lvl="5" marL="2743200" rtl="0" algn="l">
              <a:spcBef>
                <a:spcPts val="500"/>
              </a:spcBef>
              <a:spcAft>
                <a:spcPts val="0"/>
              </a:spcAft>
              <a:buSzPts val="800"/>
              <a:buNone/>
              <a:defRPr b="1" sz="1200"/>
            </a:lvl6pPr>
            <a:lvl7pPr indent="-228600" lvl="6" marL="3200400" rtl="0" algn="l">
              <a:spcBef>
                <a:spcPts val="500"/>
              </a:spcBef>
              <a:spcAft>
                <a:spcPts val="0"/>
              </a:spcAft>
              <a:buSzPts val="800"/>
              <a:buNone/>
              <a:defRPr b="1" sz="1200"/>
            </a:lvl7pPr>
            <a:lvl8pPr indent="-228600" lvl="7" marL="3657600" rtl="0" algn="l">
              <a:spcBef>
                <a:spcPts val="500"/>
              </a:spcBef>
              <a:spcAft>
                <a:spcPts val="0"/>
              </a:spcAft>
              <a:buSzPts val="800"/>
              <a:buNone/>
              <a:defRPr b="1" sz="1200"/>
            </a:lvl8pPr>
            <a:lvl9pPr indent="-228600" lvl="8" marL="4114800" rtl="0" algn="l">
              <a:spcBef>
                <a:spcPts val="500"/>
              </a:spcBef>
              <a:spcAft>
                <a:spcPts val="500"/>
              </a:spcAft>
              <a:buSzPts val="800"/>
              <a:buNone/>
              <a:defRPr b="1" sz="1200"/>
            </a:lvl9pPr>
          </a:lstStyle>
          <a:p/>
        </p:txBody>
      </p:sp>
      <p:sp>
        <p:nvSpPr>
          <p:cNvPr id="168" name="Google Shape;168;p29"/>
          <p:cNvSpPr/>
          <p:nvPr>
            <p:ph idx="2" type="pic"/>
          </p:nvPr>
        </p:nvSpPr>
        <p:spPr>
          <a:xfrm>
            <a:off x="763576" y="1454189"/>
            <a:ext cx="2319300" cy="1202100"/>
          </a:xfrm>
          <a:prstGeom prst="roundRect">
            <a:avLst>
              <a:gd fmla="val 1858" name="adj"/>
            </a:avLst>
          </a:prstGeom>
          <a:noFill/>
          <a:ln>
            <a:noFill/>
          </a:ln>
          <a:effectLst>
            <a:outerShdw blurRad="38100" dir="4440000" dist="25400">
              <a:srgbClr val="000000">
                <a:alpha val="35690"/>
              </a:srgbClr>
            </a:outerShdw>
          </a:effectLst>
        </p:spPr>
      </p:sp>
      <p:sp>
        <p:nvSpPr>
          <p:cNvPr id="169" name="Google Shape;169;p29"/>
          <p:cNvSpPr txBox="1"/>
          <p:nvPr>
            <p:ph idx="3" type="body"/>
          </p:nvPr>
        </p:nvSpPr>
        <p:spPr>
          <a:xfrm>
            <a:off x="685346" y="3429332"/>
            <a:ext cx="2475600" cy="914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700"/>
              <a:buNone/>
              <a:defRPr sz="1100"/>
            </a:lvl1pPr>
            <a:lvl2pPr indent="-228600" lvl="1" marL="914400" rtl="0" algn="l">
              <a:spcBef>
                <a:spcPts val="500"/>
              </a:spcBef>
              <a:spcAft>
                <a:spcPts val="0"/>
              </a:spcAft>
              <a:buSzPts val="600"/>
              <a:buNone/>
              <a:defRPr sz="900"/>
            </a:lvl2pPr>
            <a:lvl3pPr indent="-228600" lvl="2" marL="1371600" rtl="0" algn="l">
              <a:spcBef>
                <a:spcPts val="500"/>
              </a:spcBef>
              <a:spcAft>
                <a:spcPts val="0"/>
              </a:spcAft>
              <a:buSzPts val="500"/>
              <a:buNone/>
              <a:defRPr sz="800"/>
            </a:lvl3pPr>
            <a:lvl4pPr indent="-228600" lvl="3" marL="1828800" rtl="0" algn="l">
              <a:spcBef>
                <a:spcPts val="500"/>
              </a:spcBef>
              <a:spcAft>
                <a:spcPts val="0"/>
              </a:spcAft>
              <a:buSzPts val="500"/>
              <a:buNone/>
              <a:defRPr sz="700"/>
            </a:lvl4pPr>
            <a:lvl5pPr indent="-228600" lvl="4" marL="2286000" rtl="0" algn="l">
              <a:spcBef>
                <a:spcPts val="500"/>
              </a:spcBef>
              <a:spcAft>
                <a:spcPts val="0"/>
              </a:spcAft>
              <a:buSzPts val="500"/>
              <a:buNone/>
              <a:defRPr sz="700"/>
            </a:lvl5pPr>
            <a:lvl6pPr indent="-228600" lvl="5" marL="2743200" rtl="0" algn="l">
              <a:spcBef>
                <a:spcPts val="500"/>
              </a:spcBef>
              <a:spcAft>
                <a:spcPts val="0"/>
              </a:spcAft>
              <a:buSzPts val="500"/>
              <a:buNone/>
              <a:defRPr sz="700"/>
            </a:lvl6pPr>
            <a:lvl7pPr indent="-228600" lvl="6" marL="3200400" rtl="0" algn="l">
              <a:spcBef>
                <a:spcPts val="500"/>
              </a:spcBef>
              <a:spcAft>
                <a:spcPts val="0"/>
              </a:spcAft>
              <a:buSzPts val="500"/>
              <a:buNone/>
              <a:defRPr sz="700"/>
            </a:lvl7pPr>
            <a:lvl8pPr indent="-228600" lvl="7" marL="3657600" rtl="0" algn="l">
              <a:spcBef>
                <a:spcPts val="500"/>
              </a:spcBef>
              <a:spcAft>
                <a:spcPts val="0"/>
              </a:spcAft>
              <a:buSzPts val="500"/>
              <a:buNone/>
              <a:defRPr sz="700"/>
            </a:lvl8pPr>
            <a:lvl9pPr indent="-228600" lvl="8" marL="4114800" rtl="0" algn="l">
              <a:spcBef>
                <a:spcPts val="500"/>
              </a:spcBef>
              <a:spcAft>
                <a:spcPts val="500"/>
              </a:spcAft>
              <a:buSzPts val="500"/>
              <a:buNone/>
              <a:defRPr sz="700"/>
            </a:lvl9pPr>
          </a:lstStyle>
          <a:p/>
        </p:txBody>
      </p:sp>
      <p:sp>
        <p:nvSpPr>
          <p:cNvPr id="170" name="Google Shape;170;p29"/>
          <p:cNvSpPr txBox="1"/>
          <p:nvPr>
            <p:ph idx="4" type="body"/>
          </p:nvPr>
        </p:nvSpPr>
        <p:spPr>
          <a:xfrm>
            <a:off x="3332091" y="2928080"/>
            <a:ext cx="2475600" cy="4323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indent="-228600" lvl="0" marL="457200" rtl="0" algn="ctr">
              <a:lnSpc>
                <a:spcPct val="110000"/>
              </a:lnSpc>
              <a:spcBef>
                <a:spcPts val="300"/>
              </a:spcBef>
              <a:spcAft>
                <a:spcPts val="0"/>
              </a:spcAft>
              <a:buSzPts val="1100"/>
              <a:buNone/>
              <a:defRPr b="0" sz="1500">
                <a:solidFill>
                  <a:schemeClr val="lt1"/>
                </a:solidFill>
              </a:defRPr>
            </a:lvl1pPr>
            <a:lvl2pPr indent="-228600" lvl="1" marL="914400" rtl="0" algn="l">
              <a:spcBef>
                <a:spcPts val="500"/>
              </a:spcBef>
              <a:spcAft>
                <a:spcPts val="0"/>
              </a:spcAft>
              <a:buSzPts val="1100"/>
              <a:buNone/>
              <a:defRPr b="1" sz="1500"/>
            </a:lvl2pPr>
            <a:lvl3pPr indent="-228600" lvl="2" marL="1371600" rtl="0" algn="l">
              <a:spcBef>
                <a:spcPts val="500"/>
              </a:spcBef>
              <a:spcAft>
                <a:spcPts val="0"/>
              </a:spcAft>
              <a:buSzPts val="900"/>
              <a:buNone/>
              <a:defRPr b="1" sz="1400"/>
            </a:lvl3pPr>
            <a:lvl4pPr indent="-228600" lvl="3" marL="1828800" rtl="0" algn="l">
              <a:spcBef>
                <a:spcPts val="500"/>
              </a:spcBef>
              <a:spcAft>
                <a:spcPts val="0"/>
              </a:spcAft>
              <a:buSzPts val="800"/>
              <a:buNone/>
              <a:defRPr b="1" sz="1200"/>
            </a:lvl4pPr>
            <a:lvl5pPr indent="-228600" lvl="4" marL="2286000" rtl="0" algn="l">
              <a:spcBef>
                <a:spcPts val="500"/>
              </a:spcBef>
              <a:spcAft>
                <a:spcPts val="0"/>
              </a:spcAft>
              <a:buSzPts val="800"/>
              <a:buNone/>
              <a:defRPr b="1" sz="1200"/>
            </a:lvl5pPr>
            <a:lvl6pPr indent="-228600" lvl="5" marL="2743200" rtl="0" algn="l">
              <a:spcBef>
                <a:spcPts val="500"/>
              </a:spcBef>
              <a:spcAft>
                <a:spcPts val="0"/>
              </a:spcAft>
              <a:buSzPts val="800"/>
              <a:buNone/>
              <a:defRPr b="1" sz="1200"/>
            </a:lvl6pPr>
            <a:lvl7pPr indent="-228600" lvl="6" marL="3200400" rtl="0" algn="l">
              <a:spcBef>
                <a:spcPts val="500"/>
              </a:spcBef>
              <a:spcAft>
                <a:spcPts val="0"/>
              </a:spcAft>
              <a:buSzPts val="800"/>
              <a:buNone/>
              <a:defRPr b="1" sz="1200"/>
            </a:lvl7pPr>
            <a:lvl8pPr indent="-228600" lvl="7" marL="3657600" rtl="0" algn="l">
              <a:spcBef>
                <a:spcPts val="500"/>
              </a:spcBef>
              <a:spcAft>
                <a:spcPts val="0"/>
              </a:spcAft>
              <a:buSzPts val="800"/>
              <a:buNone/>
              <a:defRPr b="1" sz="1200"/>
            </a:lvl8pPr>
            <a:lvl9pPr indent="-228600" lvl="8" marL="4114800" rtl="0" algn="l">
              <a:spcBef>
                <a:spcPts val="500"/>
              </a:spcBef>
              <a:spcAft>
                <a:spcPts val="500"/>
              </a:spcAft>
              <a:buSzPts val="800"/>
              <a:buNone/>
              <a:defRPr b="1" sz="1200"/>
            </a:lvl9pPr>
          </a:lstStyle>
          <a:p/>
        </p:txBody>
      </p:sp>
      <p:sp>
        <p:nvSpPr>
          <p:cNvPr id="171" name="Google Shape;171;p29"/>
          <p:cNvSpPr/>
          <p:nvPr>
            <p:ph idx="5" type="pic"/>
          </p:nvPr>
        </p:nvSpPr>
        <p:spPr>
          <a:xfrm>
            <a:off x="3409307" y="1454321"/>
            <a:ext cx="2319300" cy="1206300"/>
          </a:xfrm>
          <a:prstGeom prst="roundRect">
            <a:avLst>
              <a:gd fmla="val 1858" name="adj"/>
            </a:avLst>
          </a:prstGeom>
          <a:noFill/>
          <a:ln>
            <a:noFill/>
          </a:ln>
          <a:effectLst>
            <a:outerShdw blurRad="38100" dir="4440000" dist="25400">
              <a:srgbClr val="000000">
                <a:alpha val="35690"/>
              </a:srgbClr>
            </a:outerShdw>
          </a:effectLst>
        </p:spPr>
      </p:sp>
      <p:sp>
        <p:nvSpPr>
          <p:cNvPr id="172" name="Google Shape;172;p29"/>
          <p:cNvSpPr txBox="1"/>
          <p:nvPr>
            <p:ph idx="6" type="body"/>
          </p:nvPr>
        </p:nvSpPr>
        <p:spPr>
          <a:xfrm>
            <a:off x="3331076" y="3429332"/>
            <a:ext cx="2475600" cy="914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700"/>
              <a:buNone/>
              <a:defRPr sz="1100"/>
            </a:lvl1pPr>
            <a:lvl2pPr indent="-228600" lvl="1" marL="914400" rtl="0" algn="l">
              <a:spcBef>
                <a:spcPts val="500"/>
              </a:spcBef>
              <a:spcAft>
                <a:spcPts val="0"/>
              </a:spcAft>
              <a:buSzPts val="600"/>
              <a:buNone/>
              <a:defRPr sz="900"/>
            </a:lvl2pPr>
            <a:lvl3pPr indent="-228600" lvl="2" marL="1371600" rtl="0" algn="l">
              <a:spcBef>
                <a:spcPts val="500"/>
              </a:spcBef>
              <a:spcAft>
                <a:spcPts val="0"/>
              </a:spcAft>
              <a:buSzPts val="500"/>
              <a:buNone/>
              <a:defRPr sz="800"/>
            </a:lvl3pPr>
            <a:lvl4pPr indent="-228600" lvl="3" marL="1828800" rtl="0" algn="l">
              <a:spcBef>
                <a:spcPts val="500"/>
              </a:spcBef>
              <a:spcAft>
                <a:spcPts val="0"/>
              </a:spcAft>
              <a:buSzPts val="500"/>
              <a:buNone/>
              <a:defRPr sz="700"/>
            </a:lvl4pPr>
            <a:lvl5pPr indent="-228600" lvl="4" marL="2286000" rtl="0" algn="l">
              <a:spcBef>
                <a:spcPts val="500"/>
              </a:spcBef>
              <a:spcAft>
                <a:spcPts val="0"/>
              </a:spcAft>
              <a:buSzPts val="500"/>
              <a:buNone/>
              <a:defRPr sz="700"/>
            </a:lvl5pPr>
            <a:lvl6pPr indent="-228600" lvl="5" marL="2743200" rtl="0" algn="l">
              <a:spcBef>
                <a:spcPts val="500"/>
              </a:spcBef>
              <a:spcAft>
                <a:spcPts val="0"/>
              </a:spcAft>
              <a:buSzPts val="500"/>
              <a:buNone/>
              <a:defRPr sz="700"/>
            </a:lvl6pPr>
            <a:lvl7pPr indent="-228600" lvl="6" marL="3200400" rtl="0" algn="l">
              <a:spcBef>
                <a:spcPts val="500"/>
              </a:spcBef>
              <a:spcAft>
                <a:spcPts val="0"/>
              </a:spcAft>
              <a:buSzPts val="500"/>
              <a:buNone/>
              <a:defRPr sz="700"/>
            </a:lvl7pPr>
            <a:lvl8pPr indent="-228600" lvl="7" marL="3657600" rtl="0" algn="l">
              <a:spcBef>
                <a:spcPts val="500"/>
              </a:spcBef>
              <a:spcAft>
                <a:spcPts val="0"/>
              </a:spcAft>
              <a:buSzPts val="500"/>
              <a:buNone/>
              <a:defRPr sz="700"/>
            </a:lvl8pPr>
            <a:lvl9pPr indent="-228600" lvl="8" marL="4114800" rtl="0" algn="l">
              <a:spcBef>
                <a:spcPts val="500"/>
              </a:spcBef>
              <a:spcAft>
                <a:spcPts val="500"/>
              </a:spcAft>
              <a:buSzPts val="500"/>
              <a:buNone/>
              <a:defRPr sz="700"/>
            </a:lvl9pPr>
          </a:lstStyle>
          <a:p/>
        </p:txBody>
      </p:sp>
      <p:sp>
        <p:nvSpPr>
          <p:cNvPr id="173" name="Google Shape;173;p29"/>
          <p:cNvSpPr txBox="1"/>
          <p:nvPr>
            <p:ph idx="7" type="body"/>
          </p:nvPr>
        </p:nvSpPr>
        <p:spPr>
          <a:xfrm>
            <a:off x="5975023" y="2928080"/>
            <a:ext cx="2475600" cy="432300"/>
          </a:xfrm>
          <a:prstGeom prst="rect">
            <a:avLst/>
          </a:prstGeom>
          <a:noFill/>
          <a:ln>
            <a:noFill/>
          </a:ln>
          <a:effectLst>
            <a:outerShdw blurRad="25400">
              <a:srgbClr val="000000">
                <a:alpha val="45880"/>
              </a:srgbClr>
            </a:outerShdw>
          </a:effectLst>
        </p:spPr>
        <p:txBody>
          <a:bodyPr anchorCtr="0" anchor="b" bIns="34275" lIns="68575" spcFirstLastPara="1" rIns="68575" wrap="square" tIns="34275">
            <a:noAutofit/>
          </a:bodyPr>
          <a:lstStyle>
            <a:lvl1pPr indent="-228600" lvl="0" marL="457200" rtl="0" algn="ctr">
              <a:lnSpc>
                <a:spcPct val="110000"/>
              </a:lnSpc>
              <a:spcBef>
                <a:spcPts val="300"/>
              </a:spcBef>
              <a:spcAft>
                <a:spcPts val="0"/>
              </a:spcAft>
              <a:buSzPts val="1100"/>
              <a:buNone/>
              <a:defRPr b="0" sz="1500">
                <a:solidFill>
                  <a:schemeClr val="lt1"/>
                </a:solidFill>
              </a:defRPr>
            </a:lvl1pPr>
            <a:lvl2pPr indent="-228600" lvl="1" marL="914400" rtl="0" algn="l">
              <a:spcBef>
                <a:spcPts val="500"/>
              </a:spcBef>
              <a:spcAft>
                <a:spcPts val="0"/>
              </a:spcAft>
              <a:buSzPts val="1100"/>
              <a:buNone/>
              <a:defRPr b="1" sz="1500"/>
            </a:lvl2pPr>
            <a:lvl3pPr indent="-228600" lvl="2" marL="1371600" rtl="0" algn="l">
              <a:spcBef>
                <a:spcPts val="500"/>
              </a:spcBef>
              <a:spcAft>
                <a:spcPts val="0"/>
              </a:spcAft>
              <a:buSzPts val="900"/>
              <a:buNone/>
              <a:defRPr b="1" sz="1400"/>
            </a:lvl3pPr>
            <a:lvl4pPr indent="-228600" lvl="3" marL="1828800" rtl="0" algn="l">
              <a:spcBef>
                <a:spcPts val="500"/>
              </a:spcBef>
              <a:spcAft>
                <a:spcPts val="0"/>
              </a:spcAft>
              <a:buSzPts val="800"/>
              <a:buNone/>
              <a:defRPr b="1" sz="1200"/>
            </a:lvl4pPr>
            <a:lvl5pPr indent="-228600" lvl="4" marL="2286000" rtl="0" algn="l">
              <a:spcBef>
                <a:spcPts val="500"/>
              </a:spcBef>
              <a:spcAft>
                <a:spcPts val="0"/>
              </a:spcAft>
              <a:buSzPts val="800"/>
              <a:buNone/>
              <a:defRPr b="1" sz="1200"/>
            </a:lvl5pPr>
            <a:lvl6pPr indent="-228600" lvl="5" marL="2743200" rtl="0" algn="l">
              <a:spcBef>
                <a:spcPts val="500"/>
              </a:spcBef>
              <a:spcAft>
                <a:spcPts val="0"/>
              </a:spcAft>
              <a:buSzPts val="800"/>
              <a:buNone/>
              <a:defRPr b="1" sz="1200"/>
            </a:lvl6pPr>
            <a:lvl7pPr indent="-228600" lvl="6" marL="3200400" rtl="0" algn="l">
              <a:spcBef>
                <a:spcPts val="500"/>
              </a:spcBef>
              <a:spcAft>
                <a:spcPts val="0"/>
              </a:spcAft>
              <a:buSzPts val="800"/>
              <a:buNone/>
              <a:defRPr b="1" sz="1200"/>
            </a:lvl7pPr>
            <a:lvl8pPr indent="-228600" lvl="7" marL="3657600" rtl="0" algn="l">
              <a:spcBef>
                <a:spcPts val="500"/>
              </a:spcBef>
              <a:spcAft>
                <a:spcPts val="0"/>
              </a:spcAft>
              <a:buSzPts val="800"/>
              <a:buNone/>
              <a:defRPr b="1" sz="1200"/>
            </a:lvl8pPr>
            <a:lvl9pPr indent="-228600" lvl="8" marL="4114800" rtl="0" algn="l">
              <a:spcBef>
                <a:spcPts val="500"/>
              </a:spcBef>
              <a:spcAft>
                <a:spcPts val="500"/>
              </a:spcAft>
              <a:buSzPts val="800"/>
              <a:buNone/>
              <a:defRPr b="1" sz="1200"/>
            </a:lvl9pPr>
          </a:lstStyle>
          <a:p/>
        </p:txBody>
      </p:sp>
      <p:sp>
        <p:nvSpPr>
          <p:cNvPr id="174" name="Google Shape;174;p29"/>
          <p:cNvSpPr/>
          <p:nvPr>
            <p:ph idx="8" type="pic"/>
          </p:nvPr>
        </p:nvSpPr>
        <p:spPr>
          <a:xfrm>
            <a:off x="6056774" y="1450824"/>
            <a:ext cx="2319300" cy="1205700"/>
          </a:xfrm>
          <a:prstGeom prst="roundRect">
            <a:avLst>
              <a:gd fmla="val 1858" name="adj"/>
            </a:avLst>
          </a:prstGeom>
          <a:noFill/>
          <a:ln>
            <a:noFill/>
          </a:ln>
          <a:effectLst>
            <a:outerShdw blurRad="38100" dir="4440000" dist="25400">
              <a:srgbClr val="000000">
                <a:alpha val="35690"/>
              </a:srgbClr>
            </a:outerShdw>
          </a:effectLst>
        </p:spPr>
      </p:sp>
      <p:sp>
        <p:nvSpPr>
          <p:cNvPr id="175" name="Google Shape;175;p29"/>
          <p:cNvSpPr txBox="1"/>
          <p:nvPr>
            <p:ph idx="9" type="body"/>
          </p:nvPr>
        </p:nvSpPr>
        <p:spPr>
          <a:xfrm>
            <a:off x="5974929" y="3429332"/>
            <a:ext cx="2475600" cy="914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228600" lvl="0" marL="457200" rtl="0" algn="ctr">
              <a:lnSpc>
                <a:spcPct val="110000"/>
              </a:lnSpc>
              <a:spcBef>
                <a:spcPts val="200"/>
              </a:spcBef>
              <a:spcAft>
                <a:spcPts val="0"/>
              </a:spcAft>
              <a:buSzPts val="700"/>
              <a:buNone/>
              <a:defRPr sz="1100"/>
            </a:lvl1pPr>
            <a:lvl2pPr indent="-228600" lvl="1" marL="914400" rtl="0" algn="l">
              <a:spcBef>
                <a:spcPts val="500"/>
              </a:spcBef>
              <a:spcAft>
                <a:spcPts val="0"/>
              </a:spcAft>
              <a:buSzPts val="600"/>
              <a:buNone/>
              <a:defRPr sz="900"/>
            </a:lvl2pPr>
            <a:lvl3pPr indent="-228600" lvl="2" marL="1371600" rtl="0" algn="l">
              <a:spcBef>
                <a:spcPts val="500"/>
              </a:spcBef>
              <a:spcAft>
                <a:spcPts val="0"/>
              </a:spcAft>
              <a:buSzPts val="500"/>
              <a:buNone/>
              <a:defRPr sz="800"/>
            </a:lvl3pPr>
            <a:lvl4pPr indent="-228600" lvl="3" marL="1828800" rtl="0" algn="l">
              <a:spcBef>
                <a:spcPts val="500"/>
              </a:spcBef>
              <a:spcAft>
                <a:spcPts val="0"/>
              </a:spcAft>
              <a:buSzPts val="500"/>
              <a:buNone/>
              <a:defRPr sz="700"/>
            </a:lvl4pPr>
            <a:lvl5pPr indent="-228600" lvl="4" marL="2286000" rtl="0" algn="l">
              <a:spcBef>
                <a:spcPts val="500"/>
              </a:spcBef>
              <a:spcAft>
                <a:spcPts val="0"/>
              </a:spcAft>
              <a:buSzPts val="500"/>
              <a:buNone/>
              <a:defRPr sz="700"/>
            </a:lvl5pPr>
            <a:lvl6pPr indent="-228600" lvl="5" marL="2743200" rtl="0" algn="l">
              <a:spcBef>
                <a:spcPts val="500"/>
              </a:spcBef>
              <a:spcAft>
                <a:spcPts val="0"/>
              </a:spcAft>
              <a:buSzPts val="500"/>
              <a:buNone/>
              <a:defRPr sz="700"/>
            </a:lvl6pPr>
            <a:lvl7pPr indent="-228600" lvl="6" marL="3200400" rtl="0" algn="l">
              <a:spcBef>
                <a:spcPts val="500"/>
              </a:spcBef>
              <a:spcAft>
                <a:spcPts val="0"/>
              </a:spcAft>
              <a:buSzPts val="500"/>
              <a:buNone/>
              <a:defRPr sz="700"/>
            </a:lvl7pPr>
            <a:lvl8pPr indent="-228600" lvl="7" marL="3657600" rtl="0" algn="l">
              <a:spcBef>
                <a:spcPts val="500"/>
              </a:spcBef>
              <a:spcAft>
                <a:spcPts val="0"/>
              </a:spcAft>
              <a:buSzPts val="500"/>
              <a:buNone/>
              <a:defRPr sz="700"/>
            </a:lvl8pPr>
            <a:lvl9pPr indent="-228600" lvl="8" marL="4114800" rtl="0" algn="l">
              <a:spcBef>
                <a:spcPts val="500"/>
              </a:spcBef>
              <a:spcAft>
                <a:spcPts val="500"/>
              </a:spcAft>
              <a:buSzPts val="500"/>
              <a:buNone/>
              <a:defRPr sz="700"/>
            </a:lvl9pPr>
          </a:lstStyle>
          <a:p/>
        </p:txBody>
      </p:sp>
      <p:sp>
        <p:nvSpPr>
          <p:cNvPr id="176" name="Google Shape;176;p29"/>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7" name="Google Shape;177;p29"/>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8" name="Google Shape;178;p29"/>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5000">
        <p:pus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image" Target="../media/image10.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theme" Target="../theme/theme1.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685346" y="457200"/>
            <a:ext cx="77655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lvl1pPr lvl="0" marR="0" rtl="0" algn="ctr">
              <a:lnSpc>
                <a:spcPct val="90000"/>
              </a:lnSpc>
              <a:spcBef>
                <a:spcPts val="0"/>
              </a:spcBef>
              <a:spcAft>
                <a:spcPts val="0"/>
              </a:spcAft>
              <a:buClr>
                <a:schemeClr val="lt2"/>
              </a:buClr>
              <a:buSzPts val="3500"/>
              <a:buFont typeface="Sorts Mill Goudy"/>
              <a:buNone/>
              <a:defRPr b="0" i="0" sz="3500" u="none" cap="none" strike="noStrike">
                <a:solidFill>
                  <a:schemeClr val="lt2"/>
                </a:solidFill>
                <a:latin typeface="Sorts Mill Goudy"/>
                <a:ea typeface="Sorts Mill Goudy"/>
                <a:cs typeface="Sorts Mill Goudy"/>
                <a:sym typeface="Sorts Mill Goudy"/>
              </a:defRPr>
            </a:lvl1pPr>
            <a:lvl2pPr lvl="1" marR="0" rtl="0" algn="l">
              <a:spcBef>
                <a:spcPts val="0"/>
              </a:spcBef>
              <a:spcAft>
                <a:spcPts val="0"/>
              </a:spcAft>
              <a:buSzPts val="1100"/>
              <a:buNone/>
              <a:defRPr b="0" i="0" sz="1400" u="none" cap="none" strike="noStrike">
                <a:solidFill>
                  <a:schemeClr val="lt2"/>
                </a:solidFill>
              </a:defRPr>
            </a:lvl2pPr>
            <a:lvl3pPr lvl="2" marR="0" rtl="0" algn="l">
              <a:spcBef>
                <a:spcPts val="0"/>
              </a:spcBef>
              <a:spcAft>
                <a:spcPts val="0"/>
              </a:spcAft>
              <a:buSzPts val="1100"/>
              <a:buNone/>
              <a:defRPr b="0" i="0" sz="1400" u="none" cap="none" strike="noStrike">
                <a:solidFill>
                  <a:schemeClr val="lt2"/>
                </a:solidFill>
              </a:defRPr>
            </a:lvl3pPr>
            <a:lvl4pPr lvl="3" marR="0" rtl="0" algn="l">
              <a:spcBef>
                <a:spcPts val="0"/>
              </a:spcBef>
              <a:spcAft>
                <a:spcPts val="0"/>
              </a:spcAft>
              <a:buSzPts val="1100"/>
              <a:buNone/>
              <a:defRPr b="0" i="0" sz="1400" u="none" cap="none" strike="noStrike">
                <a:solidFill>
                  <a:schemeClr val="lt2"/>
                </a:solidFill>
              </a:defRPr>
            </a:lvl4pPr>
            <a:lvl5pPr lvl="4" marR="0" rtl="0" algn="l">
              <a:spcBef>
                <a:spcPts val="0"/>
              </a:spcBef>
              <a:spcAft>
                <a:spcPts val="0"/>
              </a:spcAft>
              <a:buSzPts val="1100"/>
              <a:buNone/>
              <a:defRPr b="0" i="0" sz="1400" u="none" cap="none" strike="noStrike">
                <a:solidFill>
                  <a:schemeClr val="lt2"/>
                </a:solidFill>
              </a:defRPr>
            </a:lvl5pPr>
            <a:lvl6pPr lvl="5" marR="0" rtl="0" algn="l">
              <a:spcBef>
                <a:spcPts val="0"/>
              </a:spcBef>
              <a:spcAft>
                <a:spcPts val="0"/>
              </a:spcAft>
              <a:buSzPts val="1100"/>
              <a:buNone/>
              <a:defRPr b="0" i="0" sz="1400" u="none" cap="none" strike="noStrike">
                <a:solidFill>
                  <a:schemeClr val="lt2"/>
                </a:solidFill>
              </a:defRPr>
            </a:lvl6pPr>
            <a:lvl7pPr lvl="6" marR="0" rtl="0" algn="l">
              <a:spcBef>
                <a:spcPts val="0"/>
              </a:spcBef>
              <a:spcAft>
                <a:spcPts val="0"/>
              </a:spcAft>
              <a:buSzPts val="1100"/>
              <a:buNone/>
              <a:defRPr b="0" i="0" sz="1400" u="none" cap="none" strike="noStrike">
                <a:solidFill>
                  <a:schemeClr val="lt2"/>
                </a:solidFill>
              </a:defRPr>
            </a:lvl7pPr>
            <a:lvl8pPr lvl="7" marR="0" rtl="0" algn="l">
              <a:spcBef>
                <a:spcPts val="0"/>
              </a:spcBef>
              <a:spcAft>
                <a:spcPts val="0"/>
              </a:spcAft>
              <a:buSzPts val="1100"/>
              <a:buNone/>
              <a:defRPr b="0" i="0" sz="1400" u="none" cap="none" strike="noStrike">
                <a:solidFill>
                  <a:schemeClr val="lt2"/>
                </a:solidFill>
              </a:defRPr>
            </a:lvl8pPr>
            <a:lvl9pPr lvl="8" marR="0" rtl="0" algn="l">
              <a:spcBef>
                <a:spcPts val="0"/>
              </a:spcBef>
              <a:spcAft>
                <a:spcPts val="0"/>
              </a:spcAft>
              <a:buSzPts val="1100"/>
              <a:buNone/>
              <a:defRPr b="0" i="0" sz="1400" u="none" cap="none" strike="noStrike">
                <a:solidFill>
                  <a:schemeClr val="lt2"/>
                </a:solidFill>
              </a:defRPr>
            </a:lvl9pPr>
          </a:lstStyle>
          <a:p/>
        </p:txBody>
      </p:sp>
      <p:sp>
        <p:nvSpPr>
          <p:cNvPr id="58" name="Google Shape;58;p14"/>
          <p:cNvSpPr txBox="1"/>
          <p:nvPr>
            <p:ph idx="1" type="body"/>
          </p:nvPr>
        </p:nvSpPr>
        <p:spPr>
          <a:xfrm>
            <a:off x="685346" y="1557338"/>
            <a:ext cx="7765500" cy="2786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lvl1pPr indent="-304800" lvl="0" marL="457200" marR="0" rtl="0" algn="l">
              <a:lnSpc>
                <a:spcPct val="110000"/>
              </a:lnSpc>
              <a:spcBef>
                <a:spcPts val="300"/>
              </a:spcBef>
              <a:spcAft>
                <a:spcPts val="0"/>
              </a:spcAft>
              <a:buClr>
                <a:schemeClr val="lt2"/>
              </a:buClr>
              <a:buSzPts val="1200"/>
              <a:buFont typeface="Noto Sans Symbols"/>
              <a:buChar char="◈"/>
              <a:defRPr b="0" i="0" sz="1700" u="none" cap="none" strike="noStrike">
                <a:solidFill>
                  <a:schemeClr val="lt2"/>
                </a:solidFill>
                <a:latin typeface="Sorts Mill Goudy"/>
                <a:ea typeface="Sorts Mill Goudy"/>
                <a:cs typeface="Sorts Mill Goudy"/>
                <a:sym typeface="Sorts Mill Goudy"/>
              </a:defRPr>
            </a:lvl1pPr>
            <a:lvl2pPr indent="-298450" lvl="1" marL="914400" marR="0" rtl="0" algn="l">
              <a:spcBef>
                <a:spcPts val="500"/>
              </a:spcBef>
              <a:spcAft>
                <a:spcPts val="0"/>
              </a:spcAft>
              <a:buClr>
                <a:schemeClr val="lt2"/>
              </a:buClr>
              <a:buSzPts val="1100"/>
              <a:buFont typeface="Noto Sans Symbols"/>
              <a:buChar char="🞚"/>
              <a:defRPr b="0" i="0" sz="1600" u="none" cap="none" strike="noStrike">
                <a:solidFill>
                  <a:schemeClr val="lt2"/>
                </a:solidFill>
                <a:latin typeface="Sorts Mill Goudy"/>
                <a:ea typeface="Sorts Mill Goudy"/>
                <a:cs typeface="Sorts Mill Goudy"/>
                <a:sym typeface="Sorts Mill Goudy"/>
              </a:defRPr>
            </a:lvl2pPr>
            <a:lvl3pPr indent="-285750" lvl="2" marL="1371600" marR="0" rtl="0" algn="l">
              <a:spcBef>
                <a:spcPts val="500"/>
              </a:spcBef>
              <a:spcAft>
                <a:spcPts val="0"/>
              </a:spcAft>
              <a:buClr>
                <a:schemeClr val="lt2"/>
              </a:buClr>
              <a:buSzPts val="900"/>
              <a:buFont typeface="Noto Sans Symbols"/>
              <a:buChar char="◈"/>
              <a:defRPr b="0" i="0" sz="1400" u="none" cap="none" strike="noStrike">
                <a:solidFill>
                  <a:schemeClr val="lt2"/>
                </a:solidFill>
                <a:latin typeface="Sorts Mill Goudy"/>
                <a:ea typeface="Sorts Mill Goudy"/>
                <a:cs typeface="Sorts Mill Goudy"/>
                <a:sym typeface="Sorts Mill Goudy"/>
              </a:defRPr>
            </a:lvl3pPr>
            <a:lvl4pPr indent="-279400" lvl="3" marL="1828800" marR="0" rtl="0" algn="l">
              <a:spcBef>
                <a:spcPts val="500"/>
              </a:spcBef>
              <a:spcAft>
                <a:spcPts val="0"/>
              </a:spcAft>
              <a:buClr>
                <a:schemeClr val="lt2"/>
              </a:buClr>
              <a:buSzPts val="800"/>
              <a:buFont typeface="Noto Sans Symbols"/>
              <a:buChar char="🞚"/>
              <a:defRPr b="0" i="0" sz="1200" u="none" cap="none" strike="noStrike">
                <a:solidFill>
                  <a:schemeClr val="lt2"/>
                </a:solidFill>
                <a:latin typeface="Sorts Mill Goudy"/>
                <a:ea typeface="Sorts Mill Goudy"/>
                <a:cs typeface="Sorts Mill Goudy"/>
                <a:sym typeface="Sorts Mill Goudy"/>
              </a:defRPr>
            </a:lvl4pPr>
            <a:lvl5pPr indent="-279400" lvl="4" marL="2286000" marR="0" rtl="0" algn="l">
              <a:spcBef>
                <a:spcPts val="500"/>
              </a:spcBef>
              <a:spcAft>
                <a:spcPts val="0"/>
              </a:spcAft>
              <a:buClr>
                <a:schemeClr val="lt2"/>
              </a:buClr>
              <a:buSzPts val="800"/>
              <a:buFont typeface="Noto Sans Symbols"/>
              <a:buChar char="◈"/>
              <a:defRPr b="0" i="0" sz="1200" u="none" cap="none" strike="noStrike">
                <a:solidFill>
                  <a:schemeClr val="lt2"/>
                </a:solidFill>
                <a:latin typeface="Sorts Mill Goudy"/>
                <a:ea typeface="Sorts Mill Goudy"/>
                <a:cs typeface="Sorts Mill Goudy"/>
                <a:sym typeface="Sorts Mill Goudy"/>
              </a:defRPr>
            </a:lvl5pPr>
            <a:lvl6pPr indent="-273050" lvl="5" marL="2743200" marR="0" rtl="0" algn="l">
              <a:spcBef>
                <a:spcPts val="500"/>
              </a:spcBef>
              <a:spcAft>
                <a:spcPts val="0"/>
              </a:spcAft>
              <a:buClr>
                <a:schemeClr val="lt2"/>
              </a:buClr>
              <a:buSzPts val="700"/>
              <a:buFont typeface="Noto Sans Symbols"/>
              <a:buChar char="◈"/>
              <a:defRPr b="0" i="0" sz="1100" u="none" cap="none" strike="noStrike">
                <a:solidFill>
                  <a:schemeClr val="lt2"/>
                </a:solidFill>
                <a:latin typeface="Sorts Mill Goudy"/>
                <a:ea typeface="Sorts Mill Goudy"/>
                <a:cs typeface="Sorts Mill Goudy"/>
                <a:sym typeface="Sorts Mill Goudy"/>
              </a:defRPr>
            </a:lvl6pPr>
            <a:lvl7pPr indent="-273050" lvl="6" marL="3200400" marR="0" rtl="0" algn="l">
              <a:spcBef>
                <a:spcPts val="500"/>
              </a:spcBef>
              <a:spcAft>
                <a:spcPts val="0"/>
              </a:spcAft>
              <a:buClr>
                <a:schemeClr val="lt2"/>
              </a:buClr>
              <a:buSzPts val="700"/>
              <a:buFont typeface="Noto Sans Symbols"/>
              <a:buChar char="◈"/>
              <a:defRPr b="0" i="0" sz="1100" u="none" cap="none" strike="noStrike">
                <a:solidFill>
                  <a:schemeClr val="lt2"/>
                </a:solidFill>
                <a:latin typeface="Sorts Mill Goudy"/>
                <a:ea typeface="Sorts Mill Goudy"/>
                <a:cs typeface="Sorts Mill Goudy"/>
                <a:sym typeface="Sorts Mill Goudy"/>
              </a:defRPr>
            </a:lvl7pPr>
            <a:lvl8pPr indent="-273050" lvl="7" marL="3657600" marR="0" rtl="0" algn="l">
              <a:spcBef>
                <a:spcPts val="500"/>
              </a:spcBef>
              <a:spcAft>
                <a:spcPts val="0"/>
              </a:spcAft>
              <a:buClr>
                <a:schemeClr val="lt2"/>
              </a:buClr>
              <a:buSzPts val="700"/>
              <a:buFont typeface="Noto Sans Symbols"/>
              <a:buChar char="◈"/>
              <a:defRPr b="0" i="0" sz="1100" u="none" cap="none" strike="noStrike">
                <a:solidFill>
                  <a:schemeClr val="lt2"/>
                </a:solidFill>
                <a:latin typeface="Sorts Mill Goudy"/>
                <a:ea typeface="Sorts Mill Goudy"/>
                <a:cs typeface="Sorts Mill Goudy"/>
                <a:sym typeface="Sorts Mill Goudy"/>
              </a:defRPr>
            </a:lvl8pPr>
            <a:lvl9pPr indent="-273050" lvl="8" marL="4114800" marR="0" rtl="0" algn="l">
              <a:spcBef>
                <a:spcPts val="500"/>
              </a:spcBef>
              <a:spcAft>
                <a:spcPts val="500"/>
              </a:spcAft>
              <a:buClr>
                <a:schemeClr val="lt2"/>
              </a:buClr>
              <a:buSzPts val="700"/>
              <a:buFont typeface="Noto Sans Symbols"/>
              <a:buChar char="◈"/>
              <a:defRPr b="0" i="0" sz="1100" u="none" cap="none" strike="noStrike">
                <a:solidFill>
                  <a:schemeClr val="lt2"/>
                </a:solidFill>
                <a:latin typeface="Sorts Mill Goudy"/>
                <a:ea typeface="Sorts Mill Goudy"/>
                <a:cs typeface="Sorts Mill Goudy"/>
                <a:sym typeface="Sorts Mill Goudy"/>
              </a:defRPr>
            </a:lvl9pPr>
          </a:lstStyle>
          <a:p/>
        </p:txBody>
      </p:sp>
      <p:sp>
        <p:nvSpPr>
          <p:cNvPr id="59" name="Google Shape;59;p14"/>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800" u="none" cap="none" strike="noStrike">
                <a:solidFill>
                  <a:srgbClr val="F2F2F2"/>
                </a:solidFill>
                <a:latin typeface="Sorts Mill Goudy"/>
                <a:ea typeface="Sorts Mill Goudy"/>
                <a:cs typeface="Sorts Mill Goudy"/>
                <a:sym typeface="Sorts Mill Goudy"/>
              </a:defRPr>
            </a:lvl1pPr>
            <a:lvl2pPr lvl="1"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2pPr>
            <a:lvl3pPr lvl="2"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3pPr>
            <a:lvl4pPr lvl="3"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4pPr>
            <a:lvl5pPr lvl="4"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5pPr>
            <a:lvl6pPr lvl="5"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6pPr>
            <a:lvl7pPr lvl="6"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7pPr>
            <a:lvl8pPr lvl="7"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8pPr>
            <a:lvl9pPr lvl="8"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9pPr>
          </a:lstStyle>
          <a:p/>
        </p:txBody>
      </p:sp>
      <p:sp>
        <p:nvSpPr>
          <p:cNvPr id="60" name="Google Shape;60;p14"/>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800" u="none" cap="none" strike="noStrike">
                <a:solidFill>
                  <a:srgbClr val="F2F2F2"/>
                </a:solidFill>
                <a:latin typeface="Sorts Mill Goudy"/>
                <a:ea typeface="Sorts Mill Goudy"/>
                <a:cs typeface="Sorts Mill Goudy"/>
                <a:sym typeface="Sorts Mill Goudy"/>
              </a:defRPr>
            </a:lvl1pPr>
            <a:lvl2pPr lvl="1"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2pPr>
            <a:lvl3pPr lvl="2"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3pPr>
            <a:lvl4pPr lvl="3"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4pPr>
            <a:lvl5pPr lvl="4"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5pPr>
            <a:lvl6pPr lvl="5"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6pPr>
            <a:lvl7pPr lvl="6"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7pPr>
            <a:lvl8pPr lvl="7"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8pPr>
            <a:lvl9pPr lvl="8" marR="0" rtl="0" algn="l">
              <a:spcBef>
                <a:spcPts val="0"/>
              </a:spcBef>
              <a:spcAft>
                <a:spcPts val="0"/>
              </a:spcAft>
              <a:buSzPts val="1100"/>
              <a:buNone/>
              <a:defRPr b="0" i="0" sz="1400" u="none" cap="none" strike="noStrike">
                <a:solidFill>
                  <a:schemeClr val="lt1"/>
                </a:solidFill>
                <a:latin typeface="Sorts Mill Goudy"/>
                <a:ea typeface="Sorts Mill Goudy"/>
                <a:cs typeface="Sorts Mill Goudy"/>
                <a:sym typeface="Sorts Mill Goudy"/>
              </a:defRPr>
            </a:lvl9pPr>
          </a:lstStyle>
          <a:p/>
        </p:txBody>
      </p:sp>
      <p:sp>
        <p:nvSpPr>
          <p:cNvPr id="61" name="Google Shape;61;p14"/>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1pPr>
            <a:lvl2pPr indent="0" lvl="1"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2pPr>
            <a:lvl3pPr indent="0" lvl="2"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3pPr>
            <a:lvl4pPr indent="0" lvl="3"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4pPr>
            <a:lvl5pPr indent="0" lvl="4"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5pPr>
            <a:lvl6pPr indent="0" lvl="5"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6pPr>
            <a:lvl7pPr indent="0" lvl="6"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7pPr>
            <a:lvl8pPr indent="0" lvl="7"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8pPr>
            <a:lvl9pPr indent="0" lvl="8" marL="0" marR="0" rtl="0" algn="r">
              <a:spcBef>
                <a:spcPts val="0"/>
              </a:spcBef>
              <a:buNone/>
              <a:defRPr b="0" i="0" sz="800" u="none" cap="none" strike="noStrike">
                <a:solidFill>
                  <a:srgbClr val="F2F2F2"/>
                </a:solidFill>
                <a:latin typeface="Sorts Mill Goudy"/>
                <a:ea typeface="Sorts Mill Goudy"/>
                <a:cs typeface="Sorts Mill Goudy"/>
                <a:sym typeface="Sorts Mill Goudy"/>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mc:AlternateContent>
    <mc:Choice Requires="p14">
      <p:transition spd="slow" p14:dur="50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83" name="Shape 183"/>
        <p:cNvGrpSpPr/>
        <p:nvPr/>
      </p:nvGrpSpPr>
      <p:grpSpPr>
        <a:xfrm>
          <a:off x="0" y="0"/>
          <a:ext cx="0" cy="0"/>
          <a:chOff x="0" y="0"/>
          <a:chExt cx="0" cy="0"/>
        </a:xfrm>
      </p:grpSpPr>
      <p:sp>
        <p:nvSpPr>
          <p:cNvPr id="184" name="Google Shape;184;p30"/>
          <p:cNvSpPr txBox="1"/>
          <p:nvPr>
            <p:ph type="title"/>
          </p:nvPr>
        </p:nvSpPr>
        <p:spPr>
          <a:xfrm>
            <a:off x="514010" y="342900"/>
            <a:ext cx="5824200" cy="707100"/>
          </a:xfrm>
          <a:prstGeom prst="rect">
            <a:avLst/>
          </a:prstGeom>
        </p:spPr>
        <p:txBody>
          <a:bodyPr anchorCtr="0" anchor="ctr" bIns="34275" lIns="68575" spcFirstLastPara="1" rIns="68575" wrap="square" tIns="34275">
            <a:normAutofit/>
          </a:bodyPr>
          <a:lstStyle/>
          <a:p>
            <a:pPr indent="0" lvl="0" marL="0" rtl="0" algn="ctr">
              <a:spcBef>
                <a:spcPts val="0"/>
              </a:spcBef>
              <a:spcAft>
                <a:spcPts val="0"/>
              </a:spcAft>
              <a:buNone/>
            </a:pPr>
            <a:r>
              <a:t/>
            </a:r>
            <a:endParaRPr/>
          </a:p>
        </p:txBody>
      </p:sp>
      <p:sp>
        <p:nvSpPr>
          <p:cNvPr id="185" name="Google Shape;185;p30"/>
          <p:cNvSpPr txBox="1"/>
          <p:nvPr>
            <p:ph idx="1" type="body"/>
          </p:nvPr>
        </p:nvSpPr>
        <p:spPr>
          <a:xfrm>
            <a:off x="514010" y="1168003"/>
            <a:ext cx="5824200" cy="2089500"/>
          </a:xfrm>
          <a:prstGeom prst="rect">
            <a:avLst/>
          </a:prstGeom>
        </p:spPr>
        <p:txBody>
          <a:bodyPr anchorCtr="0" anchor="t" bIns="34275" lIns="68575" spcFirstLastPara="1" rIns="68575" wrap="square" tIns="34275">
            <a:normAutofit/>
          </a:bodyPr>
          <a:lstStyle/>
          <a:p>
            <a:pPr indent="0" lvl="0" marL="0" rtl="0" algn="l">
              <a:spcBef>
                <a:spcPts val="300"/>
              </a:spcBef>
              <a:spcAft>
                <a:spcPts val="500"/>
              </a:spcAft>
              <a:buNone/>
            </a:pPr>
            <a:r>
              <a:t/>
            </a:r>
            <a:endParaRPr/>
          </a:p>
        </p:txBody>
      </p:sp>
      <p:graphicFrame>
        <p:nvGraphicFramePr>
          <p:cNvPr id="186" name="Google Shape;186;p30"/>
          <p:cNvGraphicFramePr/>
          <p:nvPr/>
        </p:nvGraphicFramePr>
        <p:xfrm>
          <a:off x="1847906" y="1768163"/>
          <a:ext cx="3000000" cy="3000000"/>
        </p:xfrm>
        <a:graphic>
          <a:graphicData uri="http://schemas.openxmlformats.org/drawingml/2006/table">
            <a:tbl>
              <a:tblPr bandRow="1">
                <a:noFill/>
                <a:tableStyleId>{D3B5DCE4-6BDE-410D-B2DB-26BF1862CB77}</a:tableStyleId>
              </a:tblPr>
              <a:tblGrid>
                <a:gridCol w="1231575"/>
                <a:gridCol w="3243275"/>
              </a:tblGrid>
              <a:tr h="9525">
                <a:tc>
                  <a:txBody>
                    <a:bodyPr/>
                    <a:lstStyle/>
                    <a:p>
                      <a:pPr indent="0" lvl="0" marL="0" rtl="0" algn="l">
                        <a:spcBef>
                          <a:spcPts val="0"/>
                        </a:spcBef>
                        <a:spcAft>
                          <a:spcPts val="0"/>
                        </a:spcAft>
                        <a:buNone/>
                      </a:pPr>
                      <a:r>
                        <a:rPr b="1" i="1" lang="en-GB" sz="2700">
                          <a:latin typeface="Calibri"/>
                          <a:ea typeface="Calibri"/>
                          <a:cs typeface="Calibri"/>
                          <a:sym typeface="Calibri"/>
                        </a:rPr>
                        <a:t>Field</a:t>
                      </a:r>
                      <a:endParaRPr b="1" i="1" sz="2700">
                        <a:latin typeface="Calibri"/>
                        <a:ea typeface="Calibri"/>
                        <a:cs typeface="Calibri"/>
                        <a:sym typeface="Calibri"/>
                      </a:endParaRPr>
                    </a:p>
                  </a:txBody>
                  <a:tcPr marT="0" marB="0" marR="51425" marL="51425">
                    <a:solidFill>
                      <a:srgbClr val="FFFF00"/>
                    </a:solidFill>
                  </a:tcPr>
                </a:tc>
                <a:tc>
                  <a:txBody>
                    <a:bodyPr/>
                    <a:lstStyle/>
                    <a:p>
                      <a:pPr indent="0" lvl="0" marL="0" rtl="0" algn="l">
                        <a:spcBef>
                          <a:spcPts val="0"/>
                        </a:spcBef>
                        <a:spcAft>
                          <a:spcPts val="0"/>
                        </a:spcAft>
                        <a:buNone/>
                      </a:pPr>
                      <a:r>
                        <a:rPr b="1" i="1" lang="en-GB" sz="2700">
                          <a:latin typeface="Calibri"/>
                          <a:ea typeface="Calibri"/>
                          <a:cs typeface="Calibri"/>
                          <a:sym typeface="Calibri"/>
                        </a:rPr>
                        <a:t>Automation-Robotics</a:t>
                      </a:r>
                      <a:endParaRPr b="1" i="1" sz="2700">
                        <a:latin typeface="Calibri"/>
                        <a:ea typeface="Calibri"/>
                        <a:cs typeface="Calibri"/>
                        <a:sym typeface="Calibri"/>
                      </a:endParaRPr>
                    </a:p>
                  </a:txBody>
                  <a:tcPr marT="0" marB="0" marR="51425" marL="51425">
                    <a:solidFill>
                      <a:srgbClr val="FFFF00"/>
                    </a:solidFill>
                  </a:tcPr>
                </a:tc>
              </a:tr>
              <a:tr h="9525">
                <a:tc>
                  <a:txBody>
                    <a:bodyPr/>
                    <a:lstStyle/>
                    <a:p>
                      <a:pPr indent="0" lvl="0" marL="0" rtl="0" algn="l">
                        <a:spcBef>
                          <a:spcPts val="0"/>
                        </a:spcBef>
                        <a:spcAft>
                          <a:spcPts val="0"/>
                        </a:spcAft>
                        <a:buNone/>
                      </a:pPr>
                      <a:r>
                        <a:rPr b="1" i="1" lang="en-GB" sz="2700">
                          <a:latin typeface="Calibri"/>
                          <a:ea typeface="Calibri"/>
                          <a:cs typeface="Calibri"/>
                          <a:sym typeface="Calibri"/>
                        </a:rPr>
                        <a:t>Chapter</a:t>
                      </a:r>
                      <a:endParaRPr b="1" i="1" sz="2700">
                        <a:latin typeface="Calibri"/>
                        <a:ea typeface="Calibri"/>
                        <a:cs typeface="Calibri"/>
                        <a:sym typeface="Calibri"/>
                      </a:endParaRPr>
                    </a:p>
                  </a:txBody>
                  <a:tcPr marT="0" marB="0" marR="51425" marL="51425">
                    <a:solidFill>
                      <a:srgbClr val="92D050"/>
                    </a:solidFill>
                  </a:tcPr>
                </a:tc>
                <a:tc>
                  <a:txBody>
                    <a:bodyPr/>
                    <a:lstStyle/>
                    <a:p>
                      <a:pPr indent="0" lvl="0" marL="0" rtl="0" algn="l">
                        <a:spcBef>
                          <a:spcPts val="0"/>
                        </a:spcBef>
                        <a:spcAft>
                          <a:spcPts val="0"/>
                        </a:spcAft>
                        <a:buClr>
                          <a:schemeClr val="dk1"/>
                        </a:buClr>
                        <a:buSzPts val="800"/>
                        <a:buFont typeface="Arial"/>
                        <a:buNone/>
                      </a:pPr>
                      <a:r>
                        <a:rPr b="1" i="1" lang="en-GB" sz="2700">
                          <a:solidFill>
                            <a:schemeClr val="dk1"/>
                          </a:solidFill>
                          <a:latin typeface="Calibri"/>
                          <a:ea typeface="Calibri"/>
                          <a:cs typeface="Calibri"/>
                          <a:sym typeface="Calibri"/>
                        </a:rPr>
                        <a:t>Mechatronics</a:t>
                      </a:r>
                      <a:endParaRPr b="1" i="1" sz="2700">
                        <a:latin typeface="Calibri"/>
                        <a:ea typeface="Calibri"/>
                        <a:cs typeface="Calibri"/>
                        <a:sym typeface="Calibri"/>
                      </a:endParaRPr>
                    </a:p>
                  </a:txBody>
                  <a:tcPr marT="0" marB="0" marR="51425" marL="51425">
                    <a:solidFill>
                      <a:srgbClr val="92D050"/>
                    </a:solidFill>
                  </a:tcPr>
                </a:tc>
              </a:tr>
              <a:tr h="9525">
                <a:tc>
                  <a:txBody>
                    <a:bodyPr/>
                    <a:lstStyle/>
                    <a:p>
                      <a:pPr indent="0" lvl="0" marL="0" rtl="0" algn="l">
                        <a:spcBef>
                          <a:spcPts val="0"/>
                        </a:spcBef>
                        <a:spcAft>
                          <a:spcPts val="0"/>
                        </a:spcAft>
                        <a:buNone/>
                      </a:pPr>
                      <a:r>
                        <a:rPr b="1" i="1" lang="en-GB" sz="2700">
                          <a:latin typeface="Calibri"/>
                          <a:ea typeface="Calibri"/>
                          <a:cs typeface="Calibri"/>
                          <a:sym typeface="Calibri"/>
                        </a:rPr>
                        <a:t>Subtitle</a:t>
                      </a:r>
                      <a:endParaRPr b="1" i="1" sz="2700">
                        <a:latin typeface="Calibri"/>
                        <a:ea typeface="Calibri"/>
                        <a:cs typeface="Calibri"/>
                        <a:sym typeface="Calibri"/>
                      </a:endParaRPr>
                    </a:p>
                  </a:txBody>
                  <a:tcPr marT="0" marB="0" marR="51425" marL="51425">
                    <a:solidFill>
                      <a:srgbClr val="FFC000"/>
                    </a:solidFill>
                  </a:tcPr>
                </a:tc>
                <a:tc>
                  <a:txBody>
                    <a:bodyPr/>
                    <a:lstStyle/>
                    <a:p>
                      <a:pPr indent="0" lvl="0" marL="0" rtl="0" algn="l">
                        <a:spcBef>
                          <a:spcPts val="0"/>
                        </a:spcBef>
                        <a:spcAft>
                          <a:spcPts val="0"/>
                        </a:spcAft>
                        <a:buNone/>
                      </a:pPr>
                      <a:r>
                        <a:rPr b="1" i="1" lang="en-GB" sz="2700">
                          <a:latin typeface="Calibri"/>
                          <a:ea typeface="Calibri"/>
                          <a:cs typeface="Calibri"/>
                          <a:sym typeface="Calibri"/>
                        </a:rPr>
                        <a:t>PLC </a:t>
                      </a:r>
                      <a:r>
                        <a:rPr b="1" i="1" lang="en-GB" sz="2700">
                          <a:latin typeface="Calibri"/>
                          <a:ea typeface="Calibri"/>
                          <a:cs typeface="Calibri"/>
                          <a:sym typeface="Calibri"/>
                        </a:rPr>
                        <a:t>Programming</a:t>
                      </a:r>
                      <a:endParaRPr b="1" i="1" sz="2700">
                        <a:latin typeface="Calibri"/>
                        <a:ea typeface="Calibri"/>
                        <a:cs typeface="Calibri"/>
                        <a:sym typeface="Calibri"/>
                      </a:endParaRPr>
                    </a:p>
                  </a:txBody>
                  <a:tcPr marT="0" marB="0" marR="51425" marL="51425">
                    <a:solidFill>
                      <a:srgbClr val="FFC000"/>
                    </a:solidFill>
                  </a:tcPr>
                </a:tc>
              </a:tr>
            </a:tbl>
          </a:graphicData>
        </a:graphic>
      </p:graphicFrame>
      <p:sp>
        <p:nvSpPr>
          <p:cNvPr id="187" name="Google Shape;187;p30"/>
          <p:cNvSpPr txBox="1"/>
          <p:nvPr/>
        </p:nvSpPr>
        <p:spPr>
          <a:xfrm>
            <a:off x="1962206" y="1882463"/>
            <a:ext cx="2250000" cy="2250000"/>
          </a:xfrm>
          <a:prstGeom prst="rect">
            <a:avLst/>
          </a:prstGeom>
          <a:noFill/>
          <a:ln>
            <a:noFill/>
          </a:ln>
        </p:spPr>
        <p:txBody>
          <a:bodyPr anchorCtr="0" anchor="ctr" bIns="68575" lIns="68575" spcFirstLastPara="1" rIns="68575" wrap="square" tIns="68575">
            <a:noAutofit/>
          </a:bodyPr>
          <a:lstStyle/>
          <a:p>
            <a:pPr indent="0" lvl="0" marL="0" rtl="0" algn="l">
              <a:lnSpc>
                <a:spcPct val="107916"/>
              </a:lnSpc>
              <a:spcBef>
                <a:spcPts val="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br>
              <a:rPr b="1" i="1" lang="en-GB" sz="2700">
                <a:latin typeface="Calibri"/>
                <a:ea typeface="Calibri"/>
                <a:cs typeface="Calibri"/>
                <a:sym typeface="Calibri"/>
              </a:rPr>
            </a:br>
            <a:endParaRPr b="1" i="1" sz="2700">
              <a:latin typeface="Calibri"/>
              <a:ea typeface="Calibri"/>
              <a:cs typeface="Calibri"/>
              <a:sym typeface="Calibri"/>
            </a:endParaRPr>
          </a:p>
          <a:p>
            <a:pPr indent="0" lvl="0" marL="0" rtl="0" algn="l">
              <a:lnSpc>
                <a:spcPct val="107916"/>
              </a:lnSpc>
              <a:spcBef>
                <a:spcPts val="600"/>
              </a:spcBef>
              <a:spcAft>
                <a:spcPts val="0"/>
              </a:spcAft>
              <a:buNone/>
            </a:pPr>
            <a:r>
              <a:t/>
            </a:r>
            <a:endParaRPr b="1" i="1" sz="27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0"/>
              </a:spcAft>
              <a:buNone/>
            </a:pPr>
            <a:r>
              <a:t/>
            </a:r>
            <a:endParaRPr sz="800">
              <a:latin typeface="Calibri"/>
              <a:ea typeface="Calibri"/>
              <a:cs typeface="Calibri"/>
              <a:sym typeface="Calibri"/>
            </a:endParaRPr>
          </a:p>
          <a:p>
            <a:pPr indent="0" lvl="0" marL="0" rtl="0" algn="l">
              <a:lnSpc>
                <a:spcPct val="107916"/>
              </a:lnSpc>
              <a:spcBef>
                <a:spcPts val="600"/>
              </a:spcBef>
              <a:spcAft>
                <a:spcPts val="600"/>
              </a:spcAft>
              <a:buNone/>
            </a:pPr>
            <a:r>
              <a:t/>
            </a:r>
            <a:endParaRPr sz="800">
              <a:latin typeface="Calibri"/>
              <a:ea typeface="Calibri"/>
              <a:cs typeface="Calibri"/>
              <a:sym typeface="Calibri"/>
            </a:endParaRPr>
          </a:p>
        </p:txBody>
      </p:sp>
      <p:pic>
        <p:nvPicPr>
          <p:cNvPr id="188" name="Google Shape;188;p30"/>
          <p:cNvPicPr preferRelativeResize="0"/>
          <p:nvPr/>
        </p:nvPicPr>
        <p:blipFill rotWithShape="1">
          <a:blip r:embed="rId3">
            <a:alphaModFix/>
          </a:blip>
          <a:srcRect b="30792" l="0" r="0" t="-15949"/>
          <a:stretch/>
        </p:blipFill>
        <p:spPr>
          <a:xfrm>
            <a:off x="100294" y="117094"/>
            <a:ext cx="2636213" cy="1057744"/>
          </a:xfrm>
          <a:prstGeom prst="rect">
            <a:avLst/>
          </a:prstGeom>
          <a:noFill/>
          <a:ln>
            <a:noFill/>
          </a:ln>
        </p:spPr>
      </p:pic>
      <p:pic>
        <p:nvPicPr>
          <p:cNvPr id="189" name="Google Shape;189;p30"/>
          <p:cNvPicPr preferRelativeResize="0"/>
          <p:nvPr/>
        </p:nvPicPr>
        <p:blipFill rotWithShape="1">
          <a:blip r:embed="rId4">
            <a:alphaModFix/>
          </a:blip>
          <a:srcRect b="12148" l="-76551" r="7860" t="-52755"/>
          <a:stretch/>
        </p:blipFill>
        <p:spPr>
          <a:xfrm>
            <a:off x="4572000" y="3639132"/>
            <a:ext cx="4133026" cy="13258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1"/>
          <p:cNvSpPr txBox="1"/>
          <p:nvPr>
            <p:ph type="title"/>
          </p:nvPr>
        </p:nvSpPr>
        <p:spPr>
          <a:xfrm>
            <a:off x="685346" y="457200"/>
            <a:ext cx="77655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lt2"/>
              </a:buClr>
              <a:buSzPts val="3500"/>
              <a:buFont typeface="Sorts Mill Goudy"/>
              <a:buNone/>
            </a:pPr>
            <a:r>
              <a:rPr lang="en-GB"/>
              <a:t>Summary</a:t>
            </a:r>
            <a:endParaRPr/>
          </a:p>
        </p:txBody>
      </p:sp>
      <p:sp>
        <p:nvSpPr>
          <p:cNvPr id="195" name="Google Shape;195;p31"/>
          <p:cNvSpPr txBox="1"/>
          <p:nvPr>
            <p:ph idx="1" type="body"/>
          </p:nvPr>
        </p:nvSpPr>
        <p:spPr>
          <a:xfrm>
            <a:off x="685346" y="1557338"/>
            <a:ext cx="7765500" cy="2786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p>
            <a:pPr indent="-228600" lvl="0" marL="254000" rtl="0" algn="just">
              <a:lnSpc>
                <a:spcPct val="110000"/>
              </a:lnSpc>
              <a:spcBef>
                <a:spcPts val="0"/>
              </a:spcBef>
              <a:spcAft>
                <a:spcPts val="0"/>
              </a:spcAft>
              <a:buSzPts val="1200"/>
              <a:buChar char="◈"/>
            </a:pPr>
            <a:r>
              <a:rPr lang="en-GB"/>
              <a:t>This paper deals with programmable logic controllers that have become the basis of today 's modern industry and automation. Programmable logic controllers (PLCs) have improved the control system and replaced the previous system, which was based on electromechanical relays. This paper deals with the programming languages used in the programming of PLC devices and the basics and characteristics of each individual programming language are listed. In the second part of the paper, a practical example of automatic garage door control is given.</a:t>
            </a:r>
            <a:endParaRPr/>
          </a:p>
        </p:txBody>
      </p:sp>
      <p:sp>
        <p:nvSpPr>
          <p:cNvPr id="196" name="Google Shape;196;p31"/>
          <p:cNvSpPr/>
          <p:nvPr/>
        </p:nvSpPr>
        <p:spPr>
          <a:xfrm>
            <a:off x="411480" y="4686300"/>
            <a:ext cx="8732400" cy="300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GB" sz="1500">
                <a:solidFill>
                  <a:srgbClr val="FFFF00"/>
                </a:solidFill>
                <a:latin typeface="Sorts Mill Goudy"/>
                <a:ea typeface="Sorts Mill Goudy"/>
                <a:cs typeface="Sorts Mill Goudy"/>
                <a:sym typeface="Sorts Mill Goudy"/>
              </a:rPr>
              <a:t>Glossary: automation, production process, control system, programmable logic controllers, programming</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2"/>
          <p:cNvSpPr txBox="1"/>
          <p:nvPr>
            <p:ph type="title"/>
          </p:nvPr>
        </p:nvSpPr>
        <p:spPr>
          <a:xfrm>
            <a:off x="685350" y="500300"/>
            <a:ext cx="7765500" cy="3378900"/>
          </a:xfrm>
          <a:prstGeom prst="rect">
            <a:avLst/>
          </a:prstGeom>
        </p:spPr>
        <p:txBody>
          <a:bodyPr anchorCtr="0" anchor="ctr" bIns="34275" lIns="68575" spcFirstLastPara="1" rIns="68575" wrap="square" tIns="34275">
            <a:normAutofit fontScale="90000"/>
          </a:bodyPr>
          <a:lstStyle/>
          <a:p>
            <a:pPr indent="-341782" lvl="0" marL="342900" rtl="0" algn="l">
              <a:lnSpc>
                <a:spcPct val="110000"/>
              </a:lnSpc>
              <a:spcBef>
                <a:spcPts val="853"/>
              </a:spcBef>
              <a:spcAft>
                <a:spcPts val="0"/>
              </a:spcAft>
              <a:buClr>
                <a:srgbClr val="F4EDD8"/>
              </a:buClr>
              <a:buSzPct val="70000"/>
              <a:buFont typeface="Noto Sans Symbols"/>
              <a:buChar char="◈"/>
            </a:pPr>
            <a:r>
              <a:rPr lang="en-GB" sz="2300">
                <a:solidFill>
                  <a:srgbClr val="F4EDD8"/>
                </a:solidFill>
                <a:latin typeface="Sorts Mill Goudy"/>
                <a:ea typeface="Sorts Mill Goudy"/>
                <a:cs typeface="Sorts Mill Goudy"/>
                <a:sym typeface="Sorts Mill Goudy"/>
              </a:rPr>
              <a:t>1. PLC DEVICE PROGRAMMING 	</a:t>
            </a:r>
            <a:endParaRPr sz="2300">
              <a:solidFill>
                <a:srgbClr val="F4EDD8"/>
              </a:solidFill>
              <a:latin typeface="Sorts Mill Goudy"/>
              <a:ea typeface="Sorts Mill Goudy"/>
              <a:cs typeface="Sorts Mill Goudy"/>
              <a:sym typeface="Sorts Mill Goudy"/>
            </a:endParaRPr>
          </a:p>
          <a:p>
            <a:pPr indent="-341782" lvl="0" marL="342900" rtl="0" algn="l">
              <a:lnSpc>
                <a:spcPct val="110000"/>
              </a:lnSpc>
              <a:spcBef>
                <a:spcPts val="853"/>
              </a:spcBef>
              <a:spcAft>
                <a:spcPts val="0"/>
              </a:spcAft>
              <a:buClr>
                <a:srgbClr val="F4EDD8"/>
              </a:buClr>
              <a:buSzPct val="70000"/>
              <a:buFont typeface="Noto Sans Symbols"/>
              <a:buChar char="◈"/>
            </a:pPr>
            <a:r>
              <a:rPr lang="en-GB" sz="2300">
                <a:solidFill>
                  <a:srgbClr val="F4EDD8"/>
                </a:solidFill>
                <a:latin typeface="Sorts Mill Goudy"/>
                <a:ea typeface="Sorts Mill Goudy"/>
                <a:cs typeface="Sorts Mill Goudy"/>
                <a:sym typeface="Sorts Mill Goudy"/>
              </a:rPr>
              <a:t>1.1. Program testing - real state simulation 	</a:t>
            </a:r>
            <a:endParaRPr sz="2300">
              <a:solidFill>
                <a:srgbClr val="F4EDD8"/>
              </a:solidFill>
              <a:latin typeface="Sorts Mill Goudy"/>
              <a:ea typeface="Sorts Mill Goudy"/>
              <a:cs typeface="Sorts Mill Goudy"/>
              <a:sym typeface="Sorts Mill Goudy"/>
            </a:endParaRPr>
          </a:p>
          <a:p>
            <a:pPr indent="-341782" lvl="0" marL="342900" rtl="0" algn="l">
              <a:lnSpc>
                <a:spcPct val="110000"/>
              </a:lnSpc>
              <a:spcBef>
                <a:spcPts val="853"/>
              </a:spcBef>
              <a:spcAft>
                <a:spcPts val="0"/>
              </a:spcAft>
              <a:buClr>
                <a:srgbClr val="F4EDD8"/>
              </a:buClr>
              <a:buSzPct val="70000"/>
              <a:buFont typeface="Noto Sans Symbols"/>
              <a:buChar char="◈"/>
            </a:pPr>
            <a:r>
              <a:rPr lang="en-GB" sz="2300">
                <a:solidFill>
                  <a:srgbClr val="F4EDD8"/>
                </a:solidFill>
                <a:latin typeface="Sorts Mill Goudy"/>
                <a:ea typeface="Sorts Mill Goudy"/>
                <a:cs typeface="Sorts Mill Goudy"/>
                <a:sym typeface="Sorts Mill Goudy"/>
              </a:rPr>
              <a:t>1.2. Ladder diagram - LD 	</a:t>
            </a:r>
            <a:endParaRPr sz="2300">
              <a:solidFill>
                <a:srgbClr val="F4EDD8"/>
              </a:solidFill>
              <a:latin typeface="Sorts Mill Goudy"/>
              <a:ea typeface="Sorts Mill Goudy"/>
              <a:cs typeface="Sorts Mill Goudy"/>
              <a:sym typeface="Sorts Mill Goudy"/>
            </a:endParaRPr>
          </a:p>
          <a:p>
            <a:pPr indent="-341782" lvl="0" marL="342900" rtl="0" algn="l">
              <a:lnSpc>
                <a:spcPct val="110000"/>
              </a:lnSpc>
              <a:spcBef>
                <a:spcPts val="853"/>
              </a:spcBef>
              <a:spcAft>
                <a:spcPts val="0"/>
              </a:spcAft>
              <a:buClr>
                <a:srgbClr val="F4EDD8"/>
              </a:buClr>
              <a:buSzPct val="70000"/>
              <a:buFont typeface="Noto Sans Symbols"/>
              <a:buChar char="◈"/>
            </a:pPr>
            <a:r>
              <a:rPr lang="en-GB" sz="2300">
                <a:solidFill>
                  <a:srgbClr val="F4EDD8"/>
                </a:solidFill>
                <a:latin typeface="Sorts Mill Goudy"/>
                <a:ea typeface="Sorts Mill Goudy"/>
                <a:cs typeface="Sorts Mill Goudy"/>
                <a:sym typeface="Sorts Mill Goudy"/>
              </a:rPr>
              <a:t>1.3. Statement list - STL </a:t>
            </a:r>
            <a:endParaRPr sz="2300">
              <a:solidFill>
                <a:srgbClr val="F4EDD8"/>
              </a:solidFill>
              <a:latin typeface="Sorts Mill Goudy"/>
              <a:ea typeface="Sorts Mill Goudy"/>
              <a:cs typeface="Sorts Mill Goudy"/>
              <a:sym typeface="Sorts Mill Goudy"/>
            </a:endParaRPr>
          </a:p>
          <a:p>
            <a:pPr indent="-341782" lvl="0" marL="342900" rtl="0" algn="l">
              <a:lnSpc>
                <a:spcPct val="110000"/>
              </a:lnSpc>
              <a:spcBef>
                <a:spcPts val="853"/>
              </a:spcBef>
              <a:spcAft>
                <a:spcPts val="0"/>
              </a:spcAft>
              <a:buClr>
                <a:srgbClr val="F4EDD8"/>
              </a:buClr>
              <a:buSzPct val="70000"/>
              <a:buFont typeface="Noto Sans Symbols"/>
              <a:buChar char="◈"/>
            </a:pPr>
            <a:r>
              <a:rPr lang="en-GB" sz="2300">
                <a:solidFill>
                  <a:srgbClr val="F4EDD8"/>
                </a:solidFill>
                <a:latin typeface="Sorts Mill Goudy"/>
                <a:ea typeface="Sorts Mill Goudy"/>
                <a:cs typeface="Sorts Mill Goudy"/>
                <a:sym typeface="Sorts Mill Goudy"/>
              </a:rPr>
              <a:t> 1.4. Function block diagram - FBD 	</a:t>
            </a:r>
            <a:endParaRPr sz="2300">
              <a:solidFill>
                <a:srgbClr val="F4EDD8"/>
              </a:solidFill>
              <a:latin typeface="Sorts Mill Goudy"/>
              <a:ea typeface="Sorts Mill Goudy"/>
              <a:cs typeface="Sorts Mill Goudy"/>
              <a:sym typeface="Sorts Mill Goudy"/>
            </a:endParaRPr>
          </a:p>
          <a:p>
            <a:pPr indent="-341782" lvl="0" marL="342900" rtl="0" algn="l">
              <a:lnSpc>
                <a:spcPct val="110000"/>
              </a:lnSpc>
              <a:spcBef>
                <a:spcPts val="853"/>
              </a:spcBef>
              <a:spcAft>
                <a:spcPts val="0"/>
              </a:spcAft>
              <a:buClr>
                <a:srgbClr val="F4EDD8"/>
              </a:buClr>
              <a:buSzPct val="70000"/>
              <a:buFont typeface="Noto Sans Symbols"/>
              <a:buChar char="◈"/>
            </a:pPr>
            <a:r>
              <a:rPr lang="en-GB" sz="2300">
                <a:solidFill>
                  <a:srgbClr val="F4EDD8"/>
                </a:solidFill>
                <a:latin typeface="Sorts Mill Goudy"/>
                <a:ea typeface="Sorts Mill Goudy"/>
                <a:cs typeface="Sorts Mill Goudy"/>
                <a:sym typeface="Sorts Mill Goudy"/>
              </a:rPr>
              <a:t>1.5. EXAMPLE OF GARAGE DOOR MANAGEMENT 	</a:t>
            </a:r>
            <a:endParaRPr sz="2300">
              <a:solidFill>
                <a:srgbClr val="F4EDD8"/>
              </a:solidFill>
              <a:latin typeface="Sorts Mill Goudy"/>
              <a:ea typeface="Sorts Mill Goudy"/>
              <a:cs typeface="Sorts Mill Goudy"/>
              <a:sym typeface="Sorts Mill Goudy"/>
            </a:endParaRPr>
          </a:p>
          <a:p>
            <a:pPr indent="-341782" lvl="0" marL="342900" rtl="0" algn="l">
              <a:lnSpc>
                <a:spcPct val="110000"/>
              </a:lnSpc>
              <a:spcBef>
                <a:spcPts val="853"/>
              </a:spcBef>
              <a:spcAft>
                <a:spcPts val="0"/>
              </a:spcAft>
              <a:buClr>
                <a:srgbClr val="F4EDD8"/>
              </a:buClr>
              <a:buSzPct val="70000"/>
              <a:buFont typeface="Noto Sans Symbols"/>
              <a:buChar char="◈"/>
            </a:pPr>
            <a:r>
              <a:rPr lang="en-GB" sz="2300">
                <a:solidFill>
                  <a:srgbClr val="F4EDD8"/>
                </a:solidFill>
                <a:latin typeface="Sorts Mill Goudy"/>
                <a:ea typeface="Sorts Mill Goudy"/>
                <a:cs typeface="Sorts Mill Goudy"/>
                <a:sym typeface="Sorts Mill Goudy"/>
              </a:rPr>
              <a:t>1.6. CONCLUSION 	</a:t>
            </a:r>
            <a:endParaRPr sz="2300">
              <a:solidFill>
                <a:srgbClr val="F4EDD8"/>
              </a:solidFill>
              <a:latin typeface="Sorts Mill Goudy"/>
              <a:ea typeface="Sorts Mill Goudy"/>
              <a:cs typeface="Sorts Mill Goudy"/>
              <a:sym typeface="Sorts Mill Goudy"/>
            </a:endParaRPr>
          </a:p>
          <a:p>
            <a:pPr indent="-341782" lvl="0" marL="342900" rtl="0" algn="l">
              <a:lnSpc>
                <a:spcPct val="110000"/>
              </a:lnSpc>
              <a:spcBef>
                <a:spcPts val="853"/>
              </a:spcBef>
              <a:spcAft>
                <a:spcPts val="0"/>
              </a:spcAft>
              <a:buClr>
                <a:srgbClr val="F4EDD8"/>
              </a:buClr>
              <a:buSzPct val="70000"/>
              <a:buFont typeface="Noto Sans Symbols"/>
              <a:buChar char="◈"/>
            </a:pPr>
            <a:r>
              <a:rPr lang="en-GB" sz="2300">
                <a:solidFill>
                  <a:srgbClr val="F4EDD8"/>
                </a:solidFill>
                <a:latin typeface="Sorts Mill Goudy"/>
                <a:ea typeface="Sorts Mill Goudy"/>
                <a:cs typeface="Sorts Mill Goudy"/>
                <a:sym typeface="Sorts Mill Goudy"/>
              </a:rPr>
              <a:t> 2. REFERENCES </a:t>
            </a:r>
            <a:endParaRPr/>
          </a:p>
        </p:txBody>
      </p:sp>
      <p:sp>
        <p:nvSpPr>
          <p:cNvPr id="202" name="Google Shape;202;p32"/>
          <p:cNvSpPr txBox="1"/>
          <p:nvPr>
            <p:ph idx="1" type="body"/>
          </p:nvPr>
        </p:nvSpPr>
        <p:spPr>
          <a:xfrm flipH="1" rot="10800000">
            <a:off x="498575" y="3352037"/>
            <a:ext cx="7765500" cy="139200"/>
          </a:xfrm>
          <a:prstGeom prst="rect">
            <a:avLst/>
          </a:prstGeom>
        </p:spPr>
        <p:txBody>
          <a:bodyPr anchorCtr="0" anchor="t" bIns="34275" lIns="68575" spcFirstLastPara="1" rIns="68575" wrap="square" tIns="34275">
            <a:normAutofit fontScale="25000"/>
          </a:bodyPr>
          <a:lstStyle/>
          <a:p>
            <a:pPr indent="0" lvl="0" marL="0" rtl="0" algn="l">
              <a:spcBef>
                <a:spcPts val="300"/>
              </a:spcBef>
              <a:spcAft>
                <a:spcPts val="5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3"/>
          <p:cNvSpPr txBox="1"/>
          <p:nvPr>
            <p:ph type="title"/>
          </p:nvPr>
        </p:nvSpPr>
        <p:spPr>
          <a:xfrm>
            <a:off x="685346" y="109603"/>
            <a:ext cx="77655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fontScale="90000"/>
          </a:bodyPr>
          <a:lstStyle/>
          <a:p>
            <a:pPr indent="0" lvl="0" marL="0" rtl="0" algn="ctr">
              <a:lnSpc>
                <a:spcPct val="90000"/>
              </a:lnSpc>
              <a:spcBef>
                <a:spcPts val="0"/>
              </a:spcBef>
              <a:spcAft>
                <a:spcPts val="0"/>
              </a:spcAft>
              <a:buClr>
                <a:srgbClr val="FF0000"/>
              </a:buClr>
              <a:buSzPct val="100000"/>
              <a:buFont typeface="Sorts Mill Goudy"/>
              <a:buNone/>
            </a:pPr>
            <a:r>
              <a:rPr b="1" lang="en-GB" sz="4100">
                <a:solidFill>
                  <a:srgbClr val="FF0000"/>
                </a:solidFill>
              </a:rPr>
              <a:t>1</a:t>
            </a:r>
            <a:r>
              <a:rPr b="1" lang="en-GB" sz="4100">
                <a:solidFill>
                  <a:srgbClr val="FF0000"/>
                </a:solidFill>
              </a:rPr>
              <a:t>. PLC DEVICE PROGRAMMING</a:t>
            </a:r>
            <a:endParaRPr/>
          </a:p>
        </p:txBody>
      </p:sp>
      <p:sp>
        <p:nvSpPr>
          <p:cNvPr id="208" name="Google Shape;208;p33"/>
          <p:cNvSpPr txBox="1"/>
          <p:nvPr>
            <p:ph idx="1" type="body"/>
          </p:nvPr>
        </p:nvSpPr>
        <p:spPr>
          <a:xfrm>
            <a:off x="526093" y="939453"/>
            <a:ext cx="8314200" cy="40209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70000" lnSpcReduction="20000"/>
          </a:bodyPr>
          <a:lstStyle/>
          <a:p>
            <a:pPr indent="-165100" lvl="0" marL="254000" rtl="0" algn="l">
              <a:lnSpc>
                <a:spcPct val="110000"/>
              </a:lnSpc>
              <a:spcBef>
                <a:spcPts val="0"/>
              </a:spcBef>
              <a:spcAft>
                <a:spcPts val="0"/>
              </a:spcAft>
              <a:buSzPct val="66666"/>
              <a:buNone/>
            </a:pPr>
            <a:r>
              <a:t/>
            </a:r>
            <a:endParaRPr/>
          </a:p>
          <a:p>
            <a:pPr indent="-218440" lvl="0" marL="254000" rtl="0" algn="l">
              <a:lnSpc>
                <a:spcPct val="110000"/>
              </a:lnSpc>
              <a:spcBef>
                <a:spcPts val="700"/>
              </a:spcBef>
              <a:spcAft>
                <a:spcPts val="0"/>
              </a:spcAft>
              <a:buSzPct val="66666"/>
              <a:buChar char="●"/>
            </a:pPr>
            <a:r>
              <a:rPr lang="en-GB"/>
              <a:t>As PLC devices developed and upgraded over time, programming languages developed in parallel with them. Programming languages allow users to create a control program for an automated system controlled by a PLC device. The PLC device then executes the program code and controls a certain process according to its instructions, ie. manages inputs and outputs.</a:t>
            </a:r>
            <a:endParaRPr/>
          </a:p>
          <a:p>
            <a:pPr indent="-218440" lvl="0" marL="254000" rtl="0" algn="l">
              <a:lnSpc>
                <a:spcPct val="110000"/>
              </a:lnSpc>
              <a:spcBef>
                <a:spcPts val="700"/>
              </a:spcBef>
              <a:spcAft>
                <a:spcPts val="0"/>
              </a:spcAft>
              <a:buSzPct val="66666"/>
              <a:buChar char="●"/>
            </a:pPr>
            <a:r>
              <a:rPr lang="en-GB"/>
              <a:t>Program writing is mostly performed on personal computers that have software support for a specific PLC device. As there are many manufacturers of PLC devices on the market today, each manufacturer delivers the appropriate software, which consists of:</a:t>
            </a:r>
            <a:endParaRPr/>
          </a:p>
          <a:p>
            <a:pPr indent="-218440" lvl="0" marL="254000" rtl="0" algn="l">
              <a:lnSpc>
                <a:spcPct val="110000"/>
              </a:lnSpc>
              <a:spcBef>
                <a:spcPts val="700"/>
              </a:spcBef>
              <a:spcAft>
                <a:spcPts val="0"/>
              </a:spcAft>
              <a:buSzPct val="66666"/>
              <a:buChar char="●"/>
            </a:pPr>
            <a:r>
              <a:rPr lang="en-GB"/>
              <a:t>• Text editor, which is used to write the user program, line by line,</a:t>
            </a:r>
            <a:endParaRPr/>
          </a:p>
          <a:p>
            <a:pPr indent="-218440" lvl="0" marL="254000" rtl="0" algn="l">
              <a:lnSpc>
                <a:spcPct val="110000"/>
              </a:lnSpc>
              <a:spcBef>
                <a:spcPts val="700"/>
              </a:spcBef>
              <a:spcAft>
                <a:spcPts val="0"/>
              </a:spcAft>
              <a:buSzPct val="66666"/>
              <a:buChar char="●"/>
            </a:pPr>
            <a:r>
              <a:rPr lang="en-GB"/>
              <a:t>• Compiler, which checks the syntax of written program code,</a:t>
            </a:r>
            <a:endParaRPr/>
          </a:p>
          <a:p>
            <a:pPr indent="-218440" lvl="0" marL="254000" rtl="0" algn="l">
              <a:lnSpc>
                <a:spcPct val="110000"/>
              </a:lnSpc>
              <a:spcBef>
                <a:spcPts val="700"/>
              </a:spcBef>
              <a:spcAft>
                <a:spcPts val="0"/>
              </a:spcAft>
              <a:buSzPct val="66666"/>
              <a:buChar char="●"/>
            </a:pPr>
            <a:r>
              <a:rPr lang="en-GB"/>
              <a:t>• and communication software, which is used to transfer correctly written program code from a personal computer to the RAM memory of the PLC device.</a:t>
            </a:r>
            <a:endParaRPr/>
          </a:p>
          <a:p>
            <a:pPr indent="-218440" lvl="0" marL="254000" rtl="0" algn="l">
              <a:lnSpc>
                <a:spcPct val="110000"/>
              </a:lnSpc>
              <a:spcBef>
                <a:spcPts val="700"/>
              </a:spcBef>
              <a:spcAft>
                <a:spcPts val="0"/>
              </a:spcAft>
              <a:buSzPct val="66666"/>
              <a:buChar char="●"/>
            </a:pPr>
            <a:r>
              <a:rPr lang="en-GB"/>
              <a:t>Another way to program a PLC device is via manual programmers that connect to the PLC device. Handheld programmers have a small LCD screen and keyboard. They are mainly used for minor program changes when it is necessary to do it immediately and on the spot, in the plant.</a:t>
            </a:r>
            <a:endParaRPr/>
          </a:p>
          <a:p>
            <a:pPr indent="-218440" lvl="0" marL="254000" rtl="0" algn="l">
              <a:lnSpc>
                <a:spcPct val="110000"/>
              </a:lnSpc>
              <a:spcBef>
                <a:spcPts val="700"/>
              </a:spcBef>
              <a:spcAft>
                <a:spcPts val="0"/>
              </a:spcAft>
              <a:buSzPct val="66666"/>
              <a:buChar char="●"/>
            </a:pPr>
            <a:r>
              <a:rPr lang="en-GB"/>
              <a:t>Also, there are PLC devices that have a small LCD screen and several function keys. Such small PLCs are used to program some simpler processes.</a:t>
            </a:r>
            <a:endParaRPr/>
          </a:p>
          <a:p>
            <a:pPr indent="-165100" lvl="0" marL="254000" rtl="0" algn="l">
              <a:lnSpc>
                <a:spcPct val="110000"/>
              </a:lnSpc>
              <a:spcBef>
                <a:spcPts val="700"/>
              </a:spcBef>
              <a:spcAft>
                <a:spcPts val="0"/>
              </a:spcAft>
              <a:buSzPct val="66666"/>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4"/>
          <p:cNvPicPr preferRelativeResize="0"/>
          <p:nvPr>
            <p:ph idx="1" type="body"/>
          </p:nvPr>
        </p:nvPicPr>
        <p:blipFill rotWithShape="1">
          <a:blip r:embed="rId3">
            <a:alphaModFix/>
          </a:blip>
          <a:srcRect b="0" l="0" r="0" t="0"/>
          <a:stretch/>
        </p:blipFill>
        <p:spPr>
          <a:xfrm>
            <a:off x="861590" y="83591"/>
            <a:ext cx="4281900" cy="4761900"/>
          </a:xfrm>
          <a:prstGeom prst="rect">
            <a:avLst/>
          </a:prstGeom>
          <a:noFill/>
          <a:ln>
            <a:noFill/>
          </a:ln>
          <a:effectLst>
            <a:outerShdw blurRad="25400">
              <a:srgbClr val="000000">
                <a:alpha val="45880"/>
              </a:srgbClr>
            </a:outerShdw>
          </a:effectLst>
        </p:spPr>
      </p:pic>
      <p:sp>
        <p:nvSpPr>
          <p:cNvPr id="214" name="Google Shape;214;p34"/>
          <p:cNvSpPr/>
          <p:nvPr/>
        </p:nvSpPr>
        <p:spPr>
          <a:xfrm>
            <a:off x="5338486" y="4427161"/>
            <a:ext cx="27213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4.1 - Siemens LOGO!</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5"/>
          <p:cNvSpPr txBox="1"/>
          <p:nvPr>
            <p:ph type="title"/>
          </p:nvPr>
        </p:nvSpPr>
        <p:spPr>
          <a:xfrm>
            <a:off x="685346" y="100208"/>
            <a:ext cx="7765500" cy="7737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lt2"/>
              </a:buClr>
              <a:buSzPts val="3500"/>
              <a:buFont typeface="Sorts Mill Goudy"/>
              <a:buNone/>
            </a:pPr>
            <a:r>
              <a:rPr lang="en-GB"/>
              <a:t>1</a:t>
            </a:r>
            <a:r>
              <a:rPr lang="en-GB"/>
              <a:t>.1 Program testing - simulation of real states</a:t>
            </a:r>
            <a:endParaRPr/>
          </a:p>
        </p:txBody>
      </p:sp>
      <p:sp>
        <p:nvSpPr>
          <p:cNvPr id="220" name="Google Shape;220;p35"/>
          <p:cNvSpPr txBox="1"/>
          <p:nvPr>
            <p:ph idx="1" type="body"/>
          </p:nvPr>
        </p:nvSpPr>
        <p:spPr>
          <a:xfrm>
            <a:off x="197285" y="873691"/>
            <a:ext cx="8946600" cy="41697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70000" lnSpcReduction="10000"/>
          </a:bodyPr>
          <a:lstStyle/>
          <a:p>
            <a:pPr indent="-218440" lvl="0" marL="254000" rtl="0" algn="l">
              <a:lnSpc>
                <a:spcPct val="110000"/>
              </a:lnSpc>
              <a:spcBef>
                <a:spcPts val="0"/>
              </a:spcBef>
              <a:spcAft>
                <a:spcPts val="0"/>
              </a:spcAft>
              <a:buSzPct val="66666"/>
              <a:buChar char="●"/>
            </a:pPr>
            <a:r>
              <a:rPr lang="en-GB"/>
              <a:t>In order for the PLC programming process itself to be successful, it is necessary to examine the written program in some way. The testing is performed in a way that the states of quantities that correspond to those from the real conditions in the process itself are brought to the inputs. So-called state simulators are used for this way of testing programs. The state simulator is actually a series of switches at the input that change the state in the case of digital inputs, or a potentiometer in the case of analog inputs, and control lamps (LEDs) at the output.</a:t>
            </a:r>
            <a:endParaRPr/>
          </a:p>
          <a:p>
            <a:pPr indent="-218440" lvl="0" marL="254000" rtl="0" algn="l">
              <a:lnSpc>
                <a:spcPct val="110000"/>
              </a:lnSpc>
              <a:spcBef>
                <a:spcPts val="700"/>
              </a:spcBef>
              <a:spcAft>
                <a:spcPts val="0"/>
              </a:spcAft>
              <a:buSzPct val="66666"/>
              <a:buChar char="●"/>
            </a:pPr>
            <a:r>
              <a:rPr lang="en-GB"/>
              <a:t>How does it work? When e.g. we want to test the operation of the antifreeze sensor, which switches when the temperature being measured falls below zero (0ºC), we put a switch in its place which we switch and it now simulates instead of the sensor that the temperature has dropped below zero. If the expected output on which the control lamp is connected is activated and it lights up, it means that the expected scenario actually happened and the simulation was performed successfully as well as the program testing.</a:t>
            </a:r>
            <a:endParaRPr/>
          </a:p>
          <a:p>
            <a:pPr indent="-218440" lvl="0" marL="254000" rtl="0" algn="l">
              <a:lnSpc>
                <a:spcPct val="110000"/>
              </a:lnSpc>
              <a:spcBef>
                <a:spcPts val="700"/>
              </a:spcBef>
              <a:spcAft>
                <a:spcPts val="0"/>
              </a:spcAft>
              <a:buSzPct val="66666"/>
              <a:buChar char="●"/>
            </a:pPr>
            <a:r>
              <a:rPr lang="en-GB"/>
              <a:t>Also, today, testing can be done in software, which is more practical because there is no need to make a simulator.</a:t>
            </a:r>
            <a:endParaRPr/>
          </a:p>
          <a:p>
            <a:pPr indent="-218440" lvl="0" marL="254000" rtl="0" algn="l">
              <a:lnSpc>
                <a:spcPct val="110000"/>
              </a:lnSpc>
              <a:spcBef>
                <a:spcPts val="700"/>
              </a:spcBef>
              <a:spcAft>
                <a:spcPts val="0"/>
              </a:spcAft>
              <a:buSzPct val="66666"/>
              <a:buChar char="●"/>
            </a:pPr>
            <a:r>
              <a:rPr lang="en-GB"/>
              <a:t>There are many programming languages for programming a PLC device. The most widely used method is programming with ladder or contact diagrams (ladder diagram). This way of programming dates back to the very beginnings of PLC devices, and is based on the adaptation of relay control schemes. In addition to ladder diagrams, there are also statement lists that represent assembler-level programming (text programming language) and function block diagrams - graphical programming that use logic blocks from Boolean algebra to display logic.</a:t>
            </a:r>
            <a:endParaRPr/>
          </a:p>
          <a:p>
            <a:pPr indent="-218440" lvl="0" marL="254000" rtl="0" algn="l">
              <a:lnSpc>
                <a:spcPct val="110000"/>
              </a:lnSpc>
              <a:spcBef>
                <a:spcPts val="700"/>
              </a:spcBef>
              <a:spcAft>
                <a:spcPts val="0"/>
              </a:spcAft>
              <a:buSzPct val="66666"/>
              <a:buChar char="●"/>
            </a:pPr>
            <a:r>
              <a:rPr lang="en-GB"/>
              <a:t>There is also the possibility of programming using BASIC and C programming languages, but these methods are not widely represented and everything remains within the possibilities. </a:t>
            </a:r>
            <a:endParaRPr/>
          </a:p>
          <a:p>
            <a:pPr indent="-165100" lvl="0" marL="254000" rtl="0" algn="l">
              <a:lnSpc>
                <a:spcPct val="110000"/>
              </a:lnSpc>
              <a:spcBef>
                <a:spcPts val="700"/>
              </a:spcBef>
              <a:spcAft>
                <a:spcPts val="0"/>
              </a:spcAft>
              <a:buSzPct val="66666"/>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6"/>
          <p:cNvSpPr txBox="1"/>
          <p:nvPr>
            <p:ph type="title"/>
          </p:nvPr>
        </p:nvSpPr>
        <p:spPr>
          <a:xfrm>
            <a:off x="689339" y="0"/>
            <a:ext cx="7765500" cy="7737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lt2"/>
              </a:buClr>
              <a:buSzPts val="3500"/>
              <a:buFont typeface="Sorts Mill Goudy"/>
              <a:buNone/>
            </a:pPr>
            <a:r>
              <a:rPr lang="en-GB"/>
              <a:t>2</a:t>
            </a:r>
            <a:r>
              <a:rPr lang="en-GB"/>
              <a:t>.2 Ladder diagram - LD</a:t>
            </a:r>
            <a:endParaRPr/>
          </a:p>
        </p:txBody>
      </p:sp>
      <p:sp>
        <p:nvSpPr>
          <p:cNvPr id="226" name="Google Shape;226;p36"/>
          <p:cNvSpPr txBox="1"/>
          <p:nvPr>
            <p:ph idx="1" type="body"/>
          </p:nvPr>
        </p:nvSpPr>
        <p:spPr>
          <a:xfrm>
            <a:off x="65761" y="610644"/>
            <a:ext cx="8755500" cy="32412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lnSpcReduction="20000"/>
          </a:bodyPr>
          <a:lstStyle/>
          <a:p>
            <a:pPr indent="-228600" lvl="0" marL="254000" rtl="0" algn="l">
              <a:lnSpc>
                <a:spcPct val="110000"/>
              </a:lnSpc>
              <a:spcBef>
                <a:spcPts val="0"/>
              </a:spcBef>
              <a:spcAft>
                <a:spcPts val="0"/>
              </a:spcAft>
              <a:buSzPts val="1200"/>
              <a:buChar char="●"/>
            </a:pPr>
            <a:r>
              <a:rPr lang="en-GB"/>
              <a:t>As already mentioned, ladder diagrams were created on the basis of electrical control schemes. They have been in use since the very beginning of PLC devices. The ability to program ladder diagrams is one of the main reasons for the success of PLC devices. The similarities between the way PLC devices are programmed with ladder diagrams and relay ladder logic, as used before in the management of production plants, facilitated the transition from the relay control system to systems controlled by PLC devices.</a:t>
            </a:r>
            <a:endParaRPr/>
          </a:p>
          <a:p>
            <a:pPr indent="-228600" lvl="0" marL="254000" rtl="0" algn="l">
              <a:lnSpc>
                <a:spcPct val="110000"/>
              </a:lnSpc>
              <a:spcBef>
                <a:spcPts val="800"/>
              </a:spcBef>
              <a:spcAft>
                <a:spcPts val="0"/>
              </a:spcAft>
              <a:buSzPts val="1200"/>
              <a:buChar char="●"/>
            </a:pPr>
            <a:r>
              <a:rPr lang="en-GB"/>
              <a:t>Comparing the circuit diagrams with the ladder diagrams of the PLC programming language, we see many similarities. The figure shows a diagram of a simple START - STOP electrical control circuit. The operation of the controlled device, in this case the motor, depends on the position of the button or auxiliary contact.</a:t>
            </a:r>
            <a:endParaRPr/>
          </a:p>
          <a:p>
            <a:pPr indent="-152400" lvl="0" marL="254000" rtl="0" algn="l">
              <a:lnSpc>
                <a:spcPct val="110000"/>
              </a:lnSpc>
              <a:spcBef>
                <a:spcPts val="800"/>
              </a:spcBef>
              <a:spcAft>
                <a:spcPts val="0"/>
              </a:spcAft>
              <a:buSzPts val="12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7"/>
          <p:cNvSpPr txBox="1"/>
          <p:nvPr>
            <p:ph idx="1" type="body"/>
          </p:nvPr>
        </p:nvSpPr>
        <p:spPr>
          <a:xfrm>
            <a:off x="90814" y="140918"/>
            <a:ext cx="8962500" cy="27150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77500" lnSpcReduction="20000"/>
          </a:bodyPr>
          <a:lstStyle/>
          <a:p>
            <a:pPr indent="-211455" lvl="0" marL="254000" rtl="0" algn="l">
              <a:lnSpc>
                <a:spcPct val="110000"/>
              </a:lnSpc>
              <a:spcBef>
                <a:spcPts val="0"/>
              </a:spcBef>
              <a:spcAft>
                <a:spcPts val="0"/>
              </a:spcAft>
              <a:buSzPct val="66666"/>
              <a:buChar char="●"/>
            </a:pPr>
            <a:r>
              <a:rPr lang="en-GB"/>
              <a:t>The ladder diagram is very similar to the electrical control circuit diagram. In the circuit diagram, the symbols represent the actual devices and their wiring, while in the ladder diagram they represent the commands in the program. Also, the circuit diagram shows the state of the contact (open / closed) while in the ladder diagram it is logically examined whether a command is true (true) which is logical ´1´ or false (false) which is logical ´0´.</a:t>
            </a:r>
            <a:endParaRPr/>
          </a:p>
          <a:p>
            <a:pPr indent="-211455" lvl="0" marL="254000" rtl="0" algn="l">
              <a:lnSpc>
                <a:spcPct val="110000"/>
              </a:lnSpc>
              <a:spcBef>
                <a:spcPts val="800"/>
              </a:spcBef>
              <a:spcAft>
                <a:spcPts val="0"/>
              </a:spcAft>
              <a:buSzPct val="66666"/>
              <a:buChar char="●"/>
            </a:pPr>
            <a:r>
              <a:rPr lang="en-GB"/>
              <a:t> </a:t>
            </a:r>
            <a:endParaRPr/>
          </a:p>
          <a:p>
            <a:pPr indent="-211455" lvl="0" marL="254000" rtl="0" algn="l">
              <a:lnSpc>
                <a:spcPct val="110000"/>
              </a:lnSpc>
              <a:spcBef>
                <a:spcPts val="800"/>
              </a:spcBef>
              <a:spcAft>
                <a:spcPts val="0"/>
              </a:spcAft>
              <a:buSzPct val="66666"/>
              <a:buChar char="●"/>
            </a:pPr>
            <a:r>
              <a:rPr lang="en-GB"/>
              <a:t>Each logic path in a ladder diagram has at least one output command, and in order for it to execute at least one or more conditions must be satisfied. Conditions are signals that the PLC device processes from the input. On the right side of the logic path is an output command that has the status ON / OFF, depending on the state of the conditions. In the following figure we can see an example of a logic path in a ladder diagram showing the dependence of the output on the input.</a:t>
            </a:r>
            <a:endParaRPr/>
          </a:p>
          <a:p>
            <a:pPr indent="-152400" lvl="0" marL="254000" rtl="0" algn="l">
              <a:lnSpc>
                <a:spcPct val="110000"/>
              </a:lnSpc>
              <a:spcBef>
                <a:spcPts val="800"/>
              </a:spcBef>
              <a:spcAft>
                <a:spcPts val="0"/>
              </a:spcAft>
              <a:buSzPct val="66666"/>
              <a:buNone/>
            </a:pPr>
            <a:r>
              <a:t/>
            </a:r>
            <a:endParaRPr/>
          </a:p>
        </p:txBody>
      </p:sp>
      <p:pic>
        <p:nvPicPr>
          <p:cNvPr id="232" name="Google Shape;232;p37"/>
          <p:cNvPicPr preferRelativeResize="0"/>
          <p:nvPr/>
        </p:nvPicPr>
        <p:blipFill rotWithShape="1">
          <a:blip r:embed="rId3">
            <a:alphaModFix/>
          </a:blip>
          <a:srcRect b="0" l="0" r="0" t="0"/>
          <a:stretch/>
        </p:blipFill>
        <p:spPr>
          <a:xfrm>
            <a:off x="90814" y="2855934"/>
            <a:ext cx="7146437" cy="2146648"/>
          </a:xfrm>
          <a:prstGeom prst="rect">
            <a:avLst/>
          </a:prstGeom>
          <a:noFill/>
          <a:ln>
            <a:noFill/>
          </a:ln>
        </p:spPr>
      </p:pic>
      <p:sp>
        <p:nvSpPr>
          <p:cNvPr id="233" name="Google Shape;233;p37"/>
          <p:cNvSpPr/>
          <p:nvPr/>
        </p:nvSpPr>
        <p:spPr>
          <a:xfrm>
            <a:off x="7388522" y="3638550"/>
            <a:ext cx="1450500" cy="484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4.3 –Ladder diagram example</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8"/>
          <p:cNvSpPr txBox="1"/>
          <p:nvPr>
            <p:ph idx="1" type="body"/>
          </p:nvPr>
        </p:nvSpPr>
        <p:spPr>
          <a:xfrm>
            <a:off x="123823" y="505544"/>
            <a:ext cx="8686800" cy="17478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77500" lnSpcReduction="20000"/>
          </a:bodyPr>
          <a:lstStyle/>
          <a:p>
            <a:pPr indent="-211455" lvl="0" marL="254000" rtl="0" algn="l">
              <a:lnSpc>
                <a:spcPct val="110000"/>
              </a:lnSpc>
              <a:spcBef>
                <a:spcPts val="0"/>
              </a:spcBef>
              <a:spcAft>
                <a:spcPts val="0"/>
              </a:spcAft>
              <a:buSzPct val="66666"/>
              <a:buChar char="●"/>
            </a:pPr>
            <a:r>
              <a:rPr lang="en-GB"/>
              <a:t>We can reduce the programming of the ladder diagram to two basic combinations of logical commands ´AND´ and ´OR´ and their derivatives.</a:t>
            </a:r>
            <a:endParaRPr/>
          </a:p>
          <a:p>
            <a:pPr indent="-211455" lvl="0" marL="254000" rtl="0" algn="l">
              <a:lnSpc>
                <a:spcPct val="110000"/>
              </a:lnSpc>
              <a:spcBef>
                <a:spcPts val="800"/>
              </a:spcBef>
              <a:spcAft>
                <a:spcPts val="0"/>
              </a:spcAft>
              <a:buSzPct val="66666"/>
              <a:buChar char="●"/>
            </a:pPr>
            <a:r>
              <a:rPr lang="en-GB"/>
              <a:t>The following figure shows an example of two serially connected logical commands ´AND´. In order for the output to be activated, both logical conditions must be met. If only one of the two logic conditions is in the ´0´ state, the logical continuity is interrupted and the output will not be activated.</a:t>
            </a:r>
            <a:endParaRPr/>
          </a:p>
          <a:p>
            <a:pPr indent="-152400" lvl="0" marL="254000" rtl="0" algn="l">
              <a:lnSpc>
                <a:spcPct val="110000"/>
              </a:lnSpc>
              <a:spcBef>
                <a:spcPts val="800"/>
              </a:spcBef>
              <a:spcAft>
                <a:spcPts val="0"/>
              </a:spcAft>
              <a:buSzPct val="66666"/>
              <a:buNone/>
            </a:pPr>
            <a:r>
              <a:t/>
            </a:r>
            <a:endParaRPr/>
          </a:p>
          <a:p>
            <a:pPr indent="-152400" lvl="0" marL="254000" rtl="0" algn="l">
              <a:lnSpc>
                <a:spcPct val="110000"/>
              </a:lnSpc>
              <a:spcBef>
                <a:spcPts val="800"/>
              </a:spcBef>
              <a:spcAft>
                <a:spcPts val="0"/>
              </a:spcAft>
              <a:buSzPct val="66666"/>
              <a:buNone/>
            </a:pPr>
            <a:r>
              <a:t/>
            </a:r>
            <a:endParaRPr/>
          </a:p>
        </p:txBody>
      </p:sp>
      <p:pic>
        <p:nvPicPr>
          <p:cNvPr id="239" name="Google Shape;239;p38"/>
          <p:cNvPicPr preferRelativeResize="0"/>
          <p:nvPr/>
        </p:nvPicPr>
        <p:blipFill rotWithShape="1">
          <a:blip r:embed="rId3">
            <a:alphaModFix/>
          </a:blip>
          <a:srcRect b="0" l="0" r="0" t="0"/>
          <a:stretch/>
        </p:blipFill>
        <p:spPr>
          <a:xfrm>
            <a:off x="427255" y="2620862"/>
            <a:ext cx="8079936" cy="1292429"/>
          </a:xfrm>
          <a:prstGeom prst="rect">
            <a:avLst/>
          </a:prstGeom>
          <a:noFill/>
          <a:ln>
            <a:noFill/>
          </a:ln>
        </p:spPr>
      </p:pic>
      <p:sp>
        <p:nvSpPr>
          <p:cNvPr id="240" name="Google Shape;240;p38"/>
          <p:cNvSpPr/>
          <p:nvPr/>
        </p:nvSpPr>
        <p:spPr>
          <a:xfrm>
            <a:off x="2757621" y="4360958"/>
            <a:ext cx="34191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4.4 - ladder diagram of logic operation 'I' </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9"/>
          <p:cNvSpPr txBox="1"/>
          <p:nvPr>
            <p:ph idx="1" type="body"/>
          </p:nvPr>
        </p:nvSpPr>
        <p:spPr>
          <a:xfrm>
            <a:off x="159707" y="450937"/>
            <a:ext cx="8765100" cy="4556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p>
            <a:pPr indent="-228600" lvl="0" marL="254000" rtl="0" algn="l">
              <a:lnSpc>
                <a:spcPct val="110000"/>
              </a:lnSpc>
              <a:spcBef>
                <a:spcPts val="0"/>
              </a:spcBef>
              <a:spcAft>
                <a:spcPts val="0"/>
              </a:spcAft>
              <a:buSzPts val="1200"/>
              <a:buChar char="●"/>
            </a:pPr>
            <a:r>
              <a:rPr lang="en-GB"/>
              <a:t>If two commands are connected in parallel, we get a ´OR´ logical operation. The output will be activated if one of the two conditions is met. When neither of the two conditions is met, logical continuity is lost and the output will not be activated, as shown in the following figure:</a:t>
            </a:r>
            <a:endParaRPr/>
          </a:p>
        </p:txBody>
      </p:sp>
      <p:pic>
        <p:nvPicPr>
          <p:cNvPr id="246" name="Google Shape;246;p39"/>
          <p:cNvPicPr preferRelativeResize="0"/>
          <p:nvPr/>
        </p:nvPicPr>
        <p:blipFill rotWithShape="1">
          <a:blip r:embed="rId3">
            <a:alphaModFix/>
          </a:blip>
          <a:srcRect b="0" l="0" r="0" t="0"/>
          <a:stretch/>
        </p:blipFill>
        <p:spPr>
          <a:xfrm>
            <a:off x="367801" y="1860115"/>
            <a:ext cx="8408398" cy="1826617"/>
          </a:xfrm>
          <a:prstGeom prst="rect">
            <a:avLst/>
          </a:prstGeom>
          <a:noFill/>
          <a:ln>
            <a:noFill/>
          </a:ln>
        </p:spPr>
      </p:pic>
      <p:sp>
        <p:nvSpPr>
          <p:cNvPr id="247" name="Google Shape;247;p39"/>
          <p:cNvSpPr/>
          <p:nvPr/>
        </p:nvSpPr>
        <p:spPr>
          <a:xfrm>
            <a:off x="2623354" y="4297376"/>
            <a:ext cx="37443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4.5 - Ladder view of the logical operation 'OR'</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0"/>
          <p:cNvSpPr txBox="1"/>
          <p:nvPr>
            <p:ph idx="1" type="body"/>
          </p:nvPr>
        </p:nvSpPr>
        <p:spPr>
          <a:xfrm>
            <a:off x="206226" y="93945"/>
            <a:ext cx="3918000" cy="47724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lnSpcReduction="10000"/>
          </a:bodyPr>
          <a:lstStyle/>
          <a:p>
            <a:pPr indent="-228600" lvl="0" marL="254000" rtl="0" algn="l">
              <a:lnSpc>
                <a:spcPct val="110000"/>
              </a:lnSpc>
              <a:spcBef>
                <a:spcPts val="0"/>
              </a:spcBef>
              <a:spcAft>
                <a:spcPts val="0"/>
              </a:spcAft>
              <a:buSzPts val="1200"/>
              <a:buChar char="●"/>
            </a:pPr>
            <a:r>
              <a:rPr lang="en-GB"/>
              <a:t>By combining basic logical operations, we can derive the entire Boolean algebra, which gives us many possibilities in programming itself. Programs mainly consist of several logic circuits and it should be emphasized that the program is run from top to bottom, from the first logic circuit to the last.</a:t>
            </a:r>
            <a:endParaRPr/>
          </a:p>
          <a:p>
            <a:pPr indent="-228600" lvl="0" marL="254000" rtl="0" algn="l">
              <a:lnSpc>
                <a:spcPct val="110000"/>
              </a:lnSpc>
              <a:spcBef>
                <a:spcPts val="800"/>
              </a:spcBef>
              <a:spcAft>
                <a:spcPts val="0"/>
              </a:spcAft>
              <a:buSzPts val="1200"/>
              <a:buChar char="●"/>
            </a:pPr>
            <a:r>
              <a:rPr lang="en-GB"/>
              <a:t>The following figure shows the basic symbols according to IEC 1131-3 and what they represent.</a:t>
            </a:r>
            <a:endParaRPr/>
          </a:p>
          <a:p>
            <a:pPr indent="-152400" lvl="0" marL="254000" rtl="0" algn="l">
              <a:lnSpc>
                <a:spcPct val="110000"/>
              </a:lnSpc>
              <a:spcBef>
                <a:spcPts val="800"/>
              </a:spcBef>
              <a:spcAft>
                <a:spcPts val="0"/>
              </a:spcAft>
              <a:buSzPts val="1200"/>
              <a:buNone/>
            </a:pPr>
            <a:r>
              <a:t/>
            </a:r>
            <a:endParaRPr/>
          </a:p>
          <a:p>
            <a:pPr indent="-152400" lvl="0" marL="254000" rtl="0" algn="l">
              <a:lnSpc>
                <a:spcPct val="110000"/>
              </a:lnSpc>
              <a:spcBef>
                <a:spcPts val="800"/>
              </a:spcBef>
              <a:spcAft>
                <a:spcPts val="0"/>
              </a:spcAft>
              <a:buSzPts val="1200"/>
              <a:buNone/>
            </a:pPr>
            <a:r>
              <a:t/>
            </a:r>
            <a:endParaRPr/>
          </a:p>
        </p:txBody>
      </p:sp>
      <p:pic>
        <p:nvPicPr>
          <p:cNvPr id="253" name="Google Shape;253;p40"/>
          <p:cNvPicPr preferRelativeResize="0"/>
          <p:nvPr/>
        </p:nvPicPr>
        <p:blipFill rotWithShape="1">
          <a:blip r:embed="rId3">
            <a:alphaModFix/>
          </a:blip>
          <a:srcRect b="0" l="0" r="0" t="0"/>
          <a:stretch/>
        </p:blipFill>
        <p:spPr>
          <a:xfrm>
            <a:off x="4165292" y="237322"/>
            <a:ext cx="4772483" cy="3151639"/>
          </a:xfrm>
          <a:prstGeom prst="rect">
            <a:avLst/>
          </a:prstGeom>
          <a:noFill/>
          <a:ln>
            <a:noFill/>
          </a:ln>
        </p:spPr>
      </p:pic>
      <p:sp>
        <p:nvSpPr>
          <p:cNvPr id="254" name="Google Shape;254;p40"/>
          <p:cNvSpPr/>
          <p:nvPr/>
        </p:nvSpPr>
        <p:spPr>
          <a:xfrm>
            <a:off x="3466987" y="3543973"/>
            <a:ext cx="61692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4.6 -Basic symbols used in the programming of the ladder diagram</a:t>
            </a:r>
            <a:endParaRPr sz="1400">
              <a:solidFill>
                <a:schemeClr val="lt1"/>
              </a:solidFill>
              <a:latin typeface="Sorts Mill Goudy"/>
              <a:ea typeface="Sorts Mill Goudy"/>
              <a:cs typeface="Sorts Mill Goudy"/>
              <a:sym typeface="Sorts Mill Goudy"/>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1"/>
          <p:cNvSpPr txBox="1"/>
          <p:nvPr>
            <p:ph type="title"/>
          </p:nvPr>
        </p:nvSpPr>
        <p:spPr>
          <a:xfrm>
            <a:off x="685346" y="457200"/>
            <a:ext cx="77655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lt2"/>
              </a:buClr>
              <a:buSzPts val="3500"/>
              <a:buFont typeface="Sorts Mill Goudy"/>
              <a:buNone/>
            </a:pPr>
            <a:r>
              <a:rPr lang="en-GB"/>
              <a:t>1</a:t>
            </a:r>
            <a:r>
              <a:rPr lang="en-GB"/>
              <a:t>.3 Instruction list - STL</a:t>
            </a:r>
            <a:endParaRPr/>
          </a:p>
        </p:txBody>
      </p:sp>
      <p:sp>
        <p:nvSpPr>
          <p:cNvPr id="260" name="Google Shape;260;p41"/>
          <p:cNvSpPr txBox="1"/>
          <p:nvPr>
            <p:ph idx="1" type="body"/>
          </p:nvPr>
        </p:nvSpPr>
        <p:spPr>
          <a:xfrm>
            <a:off x="685346" y="1557338"/>
            <a:ext cx="7765500" cy="1148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lnSpcReduction="20000"/>
          </a:bodyPr>
          <a:lstStyle/>
          <a:p>
            <a:pPr indent="-228600" lvl="0" marL="254000" rtl="0" algn="l">
              <a:lnSpc>
                <a:spcPct val="110000"/>
              </a:lnSpc>
              <a:spcBef>
                <a:spcPts val="0"/>
              </a:spcBef>
              <a:spcAft>
                <a:spcPts val="0"/>
              </a:spcAft>
              <a:buSzPts val="1200"/>
              <a:buChar char="●"/>
            </a:pPr>
            <a:r>
              <a:rPr lang="en-GB"/>
              <a:t>A statement list is a programming language intended for programming PLC devices using assemblies at the assembly language level. Each line of code represents one command for the processor. The program hierarchy can be presented as follows:</a:t>
            </a:r>
            <a:endParaRPr/>
          </a:p>
        </p:txBody>
      </p:sp>
      <p:pic>
        <p:nvPicPr>
          <p:cNvPr id="261" name="Google Shape;261;p41"/>
          <p:cNvPicPr preferRelativeResize="0"/>
          <p:nvPr/>
        </p:nvPicPr>
        <p:blipFill rotWithShape="1">
          <a:blip r:embed="rId3">
            <a:alphaModFix/>
          </a:blip>
          <a:srcRect b="0" l="0" r="0" t="0"/>
          <a:stretch/>
        </p:blipFill>
        <p:spPr>
          <a:xfrm>
            <a:off x="693332" y="2705623"/>
            <a:ext cx="4725888" cy="2301657"/>
          </a:xfrm>
          <a:prstGeom prst="rect">
            <a:avLst/>
          </a:prstGeom>
          <a:noFill/>
          <a:ln>
            <a:noFill/>
          </a:ln>
        </p:spPr>
      </p:pic>
      <p:sp>
        <p:nvSpPr>
          <p:cNvPr id="262" name="Google Shape;262;p41"/>
          <p:cNvSpPr/>
          <p:nvPr/>
        </p:nvSpPr>
        <p:spPr>
          <a:xfrm>
            <a:off x="5636712" y="4030250"/>
            <a:ext cx="2480100" cy="484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4.7 - Hierarchy of programs written by instruction sheets</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2"/>
          <p:cNvSpPr txBox="1"/>
          <p:nvPr>
            <p:ph idx="1" type="body"/>
          </p:nvPr>
        </p:nvSpPr>
        <p:spPr>
          <a:xfrm>
            <a:off x="272441" y="75156"/>
            <a:ext cx="8178300" cy="47535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lnSpcReduction="20000"/>
          </a:bodyPr>
          <a:lstStyle/>
          <a:p>
            <a:pPr indent="-228600" lvl="0" marL="254000" rtl="0" algn="l">
              <a:lnSpc>
                <a:spcPct val="110000"/>
              </a:lnSpc>
              <a:spcBef>
                <a:spcPts val="0"/>
              </a:spcBef>
              <a:spcAft>
                <a:spcPts val="0"/>
              </a:spcAft>
              <a:buSzPts val="1200"/>
              <a:buChar char="●"/>
            </a:pPr>
            <a:r>
              <a:rPr lang="en-GB"/>
              <a:t>The program consists of a series of steps. The steps are performed in order, from the first to the last. The step represents a logical block within which some part of the program code is written, ie. a set of commands. Orders are given so that they have a conditional and an executive part.</a:t>
            </a:r>
            <a:endParaRPr/>
          </a:p>
          <a:p>
            <a:pPr indent="-228600" lvl="0" marL="254000" rtl="0" algn="l">
              <a:lnSpc>
                <a:spcPct val="110000"/>
              </a:lnSpc>
              <a:spcBef>
                <a:spcPts val="800"/>
              </a:spcBef>
              <a:spcAft>
                <a:spcPts val="0"/>
              </a:spcAft>
              <a:buSzPts val="1200"/>
              <a:buChar char="●"/>
            </a:pPr>
            <a:r>
              <a:rPr lang="en-GB"/>
              <a:t>The conditional part contains one or more conditions whose condition is checked during the program. The conditional part begins with the word ´IF´ followed by the conditions being checked, while the executive part begins with the word ´THEN´. Finally, this means that if the conditions in the conditional part of the command are met, the logical state is sent to the executable part which then executes the assigned tasks.</a:t>
            </a:r>
            <a:endParaRPr/>
          </a:p>
          <a:p>
            <a:pPr indent="-228600" lvl="0" marL="254000" rtl="0" algn="l">
              <a:lnSpc>
                <a:spcPct val="110000"/>
              </a:lnSpc>
              <a:spcBef>
                <a:spcPts val="800"/>
              </a:spcBef>
              <a:spcAft>
                <a:spcPts val="0"/>
              </a:spcAft>
              <a:buSzPts val="1200"/>
              <a:buChar char="●"/>
            </a:pPr>
            <a:r>
              <a:rPr lang="en-GB"/>
              <a:t>Step-by-step programming has one rule that determines the course of the program, and it reads: "If the conditional part of the last sentence within a step is not fulfilled and the executable part is not executed, the program does not go to the next step but returns to the first sentence of the same step." The program rotates in a loop until the condition from the last sentence is met. We can show this in the following diagram: </a:t>
            </a:r>
            <a:endParaRPr/>
          </a:p>
          <a:p>
            <a:pPr indent="-152400" lvl="0" marL="254000" rtl="0" algn="l">
              <a:lnSpc>
                <a:spcPct val="110000"/>
              </a:lnSpc>
              <a:spcBef>
                <a:spcPts val="800"/>
              </a:spcBef>
              <a:spcAft>
                <a:spcPts val="0"/>
              </a:spcAft>
              <a:buSzPts val="12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43"/>
          <p:cNvPicPr preferRelativeResize="0"/>
          <p:nvPr>
            <p:ph idx="1" type="body"/>
          </p:nvPr>
        </p:nvPicPr>
        <p:blipFill rotWithShape="1">
          <a:blip r:embed="rId3">
            <a:alphaModFix/>
          </a:blip>
          <a:srcRect b="0" l="0" r="0" t="0"/>
          <a:stretch/>
        </p:blipFill>
        <p:spPr>
          <a:xfrm>
            <a:off x="156574" y="142493"/>
            <a:ext cx="4866300" cy="4858500"/>
          </a:xfrm>
          <a:prstGeom prst="rect">
            <a:avLst/>
          </a:prstGeom>
          <a:noFill/>
          <a:ln>
            <a:noFill/>
          </a:ln>
          <a:effectLst>
            <a:outerShdw blurRad="25400">
              <a:srgbClr val="000000">
                <a:alpha val="45880"/>
              </a:srgbClr>
            </a:outerShdw>
          </a:effectLst>
        </p:spPr>
      </p:pic>
      <p:sp>
        <p:nvSpPr>
          <p:cNvPr id="273" name="Google Shape;273;p43"/>
          <p:cNvSpPr/>
          <p:nvPr/>
        </p:nvSpPr>
        <p:spPr>
          <a:xfrm>
            <a:off x="5138802" y="667382"/>
            <a:ext cx="3848700" cy="3808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Since it is not always desirable for the program to rotate in a loop within one step, the command "NOP" is made, due to which the condition is always satisfied.</a:t>
            </a:r>
            <a:endParaRPr sz="1100"/>
          </a:p>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Other basic commands:</a:t>
            </a:r>
            <a:endParaRPr sz="1100"/>
          </a:p>
          <a:p>
            <a:pPr indent="0" lvl="0" marL="0" marR="0" rtl="0" algn="l">
              <a:spcBef>
                <a:spcPts val="0"/>
              </a:spcBef>
              <a:spcAft>
                <a:spcPts val="0"/>
              </a:spcAft>
              <a:buNone/>
            </a:pPr>
            <a:r>
              <a:t/>
            </a:r>
            <a:endParaRPr sz="1400">
              <a:solidFill>
                <a:schemeClr val="lt1"/>
              </a:solidFill>
              <a:latin typeface="Sorts Mill Goudy"/>
              <a:ea typeface="Sorts Mill Goudy"/>
              <a:cs typeface="Sorts Mill Goudy"/>
              <a:sym typeface="Sorts Mill Goudy"/>
            </a:endParaRPr>
          </a:p>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 - join command; 'SET' - sets the value of the bit size from ´0´ to ´1´; 'RESET' - sets the value of the bit size from ´1´ to ´0´; 'OTHRW' - if the conditional part is not satisfied, one part of the executive part is executed; 'AND' - logical ´and´; 'OR' - logical ´or´; 'XOR' - exclusively ´or´.</a:t>
            </a:r>
            <a:endParaRPr sz="1100"/>
          </a:p>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Basic mathematical operations (addition (+), subtraction (-), multiplication (*), division (/)) are used with the LOAD TO command.</a:t>
            </a:r>
            <a:endParaRPr sz="1100"/>
          </a:p>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Comparison commands (greater than (&gt;), less than (&lt;), equal to (=), greater than or equal to (≥), less than or equal to (≤), unequal (&lt;&gt;) always come in the conditional part with the IF THEN command.</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4"/>
          <p:cNvSpPr txBox="1"/>
          <p:nvPr>
            <p:ph type="title"/>
          </p:nvPr>
        </p:nvSpPr>
        <p:spPr>
          <a:xfrm>
            <a:off x="685346" y="457200"/>
            <a:ext cx="77655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lt2"/>
              </a:buClr>
              <a:buSzPts val="3500"/>
              <a:buFont typeface="Sorts Mill Goudy"/>
              <a:buNone/>
            </a:pPr>
            <a:r>
              <a:rPr lang="en-GB"/>
              <a:t>1</a:t>
            </a:r>
            <a:r>
              <a:rPr lang="en-GB"/>
              <a:t>.4 Function block diagram - FBD</a:t>
            </a:r>
            <a:endParaRPr/>
          </a:p>
        </p:txBody>
      </p:sp>
      <p:sp>
        <p:nvSpPr>
          <p:cNvPr id="279" name="Google Shape;279;p44"/>
          <p:cNvSpPr txBox="1"/>
          <p:nvPr>
            <p:ph idx="1" type="body"/>
          </p:nvPr>
        </p:nvSpPr>
        <p:spPr>
          <a:xfrm>
            <a:off x="685346" y="1557338"/>
            <a:ext cx="7765500" cy="27861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a:bodyPr>
          <a:lstStyle/>
          <a:p>
            <a:pPr indent="-228600" lvl="0" marL="254000" rtl="0" algn="l">
              <a:lnSpc>
                <a:spcPct val="110000"/>
              </a:lnSpc>
              <a:spcBef>
                <a:spcPts val="0"/>
              </a:spcBef>
              <a:spcAft>
                <a:spcPts val="0"/>
              </a:spcAft>
              <a:buSzPts val="1200"/>
              <a:buChar char="●"/>
            </a:pPr>
            <a:r>
              <a:rPr lang="en-GB"/>
              <a:t>Function block diagram is one of the graphical ways of programming PLC devices, just like programming with ladder diagrams. This programming language can be described as a graphical language for displaying the flow of signals and data through function blocks, which we can symbolically show in the following image:</a:t>
            </a:r>
            <a:endParaRPr/>
          </a:p>
        </p:txBody>
      </p:sp>
      <p:pic>
        <p:nvPicPr>
          <p:cNvPr id="280" name="Google Shape;280;p44"/>
          <p:cNvPicPr preferRelativeResize="0"/>
          <p:nvPr/>
        </p:nvPicPr>
        <p:blipFill rotWithShape="1">
          <a:blip r:embed="rId3">
            <a:alphaModFix/>
          </a:blip>
          <a:srcRect b="0" l="0" r="0" t="0"/>
          <a:stretch/>
        </p:blipFill>
        <p:spPr>
          <a:xfrm>
            <a:off x="2337544" y="2948019"/>
            <a:ext cx="4000912" cy="1395380"/>
          </a:xfrm>
          <a:prstGeom prst="rect">
            <a:avLst/>
          </a:prstGeom>
          <a:noFill/>
          <a:ln>
            <a:noFill/>
          </a:ln>
        </p:spPr>
      </p:pic>
      <p:sp>
        <p:nvSpPr>
          <p:cNvPr id="281" name="Google Shape;281;p44"/>
          <p:cNvSpPr/>
          <p:nvPr/>
        </p:nvSpPr>
        <p:spPr>
          <a:xfrm>
            <a:off x="3270724" y="4547801"/>
            <a:ext cx="19824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4.9 - Function block</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5"/>
          <p:cNvSpPr txBox="1"/>
          <p:nvPr>
            <p:ph idx="1" type="body"/>
          </p:nvPr>
        </p:nvSpPr>
        <p:spPr>
          <a:xfrm>
            <a:off x="225468" y="223317"/>
            <a:ext cx="8793300" cy="15900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85000" lnSpcReduction="10000"/>
          </a:bodyPr>
          <a:lstStyle/>
          <a:p>
            <a:pPr indent="-217170" lvl="0" marL="254000" rtl="0" algn="l">
              <a:lnSpc>
                <a:spcPct val="110000"/>
              </a:lnSpc>
              <a:spcBef>
                <a:spcPts val="0"/>
              </a:spcBef>
              <a:spcAft>
                <a:spcPts val="0"/>
              </a:spcAft>
              <a:buSzPct val="66666"/>
              <a:buChar char="●"/>
            </a:pPr>
            <a:r>
              <a:rPr lang="en-GB"/>
              <a:t>The function block is shown as a rectangular block with inputs on the left and output located on the right.</a:t>
            </a:r>
            <a:endParaRPr/>
          </a:p>
          <a:p>
            <a:pPr indent="-217170" lvl="0" marL="254000" rtl="0" algn="l">
              <a:lnSpc>
                <a:spcPct val="110000"/>
              </a:lnSpc>
              <a:spcBef>
                <a:spcPts val="800"/>
              </a:spcBef>
              <a:spcAft>
                <a:spcPts val="0"/>
              </a:spcAft>
              <a:buSzPct val="66666"/>
              <a:buChar char="●"/>
            </a:pPr>
            <a:r>
              <a:rPr lang="en-GB"/>
              <a:t>Function blocks can have standard functions such as timers or can be defined by the user.</a:t>
            </a:r>
            <a:endParaRPr/>
          </a:p>
          <a:p>
            <a:pPr indent="-217170" lvl="0" marL="254000" rtl="0" algn="l">
              <a:lnSpc>
                <a:spcPct val="110000"/>
              </a:lnSpc>
              <a:spcBef>
                <a:spcPts val="800"/>
              </a:spcBef>
              <a:spcAft>
                <a:spcPts val="0"/>
              </a:spcAft>
              <a:buSzPct val="66666"/>
              <a:buChar char="●"/>
            </a:pPr>
            <a:r>
              <a:rPr lang="en-GB"/>
              <a:t>The following figure shows the basic functions in this programming mode.</a:t>
            </a:r>
            <a:endParaRPr/>
          </a:p>
          <a:p>
            <a:pPr indent="-152400" lvl="0" marL="254000" rtl="0" algn="l">
              <a:lnSpc>
                <a:spcPct val="110000"/>
              </a:lnSpc>
              <a:spcBef>
                <a:spcPts val="800"/>
              </a:spcBef>
              <a:spcAft>
                <a:spcPts val="0"/>
              </a:spcAft>
              <a:buSzPct val="66666"/>
              <a:buNone/>
            </a:pPr>
            <a:r>
              <a:t/>
            </a:r>
            <a:endParaRPr/>
          </a:p>
        </p:txBody>
      </p:sp>
      <p:pic>
        <p:nvPicPr>
          <p:cNvPr id="287" name="Google Shape;287;p45"/>
          <p:cNvPicPr preferRelativeResize="0"/>
          <p:nvPr/>
        </p:nvPicPr>
        <p:blipFill rotWithShape="1">
          <a:blip r:embed="rId3">
            <a:alphaModFix/>
          </a:blip>
          <a:srcRect b="0" l="0" r="0" t="0"/>
          <a:stretch/>
        </p:blipFill>
        <p:spPr>
          <a:xfrm>
            <a:off x="225468" y="1813142"/>
            <a:ext cx="4606162" cy="3177433"/>
          </a:xfrm>
          <a:prstGeom prst="rect">
            <a:avLst/>
          </a:prstGeom>
          <a:noFill/>
          <a:ln>
            <a:noFill/>
          </a:ln>
        </p:spPr>
      </p:pic>
      <p:sp>
        <p:nvSpPr>
          <p:cNvPr id="288" name="Google Shape;288;p45"/>
          <p:cNvSpPr/>
          <p:nvPr/>
        </p:nvSpPr>
        <p:spPr>
          <a:xfrm>
            <a:off x="4930816" y="4396706"/>
            <a:ext cx="39888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4.10 - Basic functions in a function block diagram</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6"/>
          <p:cNvSpPr txBox="1"/>
          <p:nvPr>
            <p:ph idx="1" type="body"/>
          </p:nvPr>
        </p:nvSpPr>
        <p:spPr>
          <a:xfrm>
            <a:off x="178496" y="140918"/>
            <a:ext cx="8272200" cy="26682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77500" lnSpcReduction="20000"/>
          </a:bodyPr>
          <a:lstStyle/>
          <a:p>
            <a:pPr indent="-224155" lvl="0" marL="254000" rtl="0" algn="l">
              <a:lnSpc>
                <a:spcPct val="110000"/>
              </a:lnSpc>
              <a:spcBef>
                <a:spcPts val="0"/>
              </a:spcBef>
              <a:spcAft>
                <a:spcPts val="0"/>
              </a:spcAft>
              <a:buSzPct val="66666"/>
              <a:buChar char="●"/>
            </a:pPr>
            <a:r>
              <a:rPr lang="en-GB"/>
              <a:t>The functions with negated input and negated output are shown in the first row. Function</a:t>
            </a:r>
            <a:endParaRPr/>
          </a:p>
          <a:p>
            <a:pPr indent="-224155" lvl="0" marL="254000" rtl="0" algn="l">
              <a:lnSpc>
                <a:spcPct val="110000"/>
              </a:lnSpc>
              <a:spcBef>
                <a:spcPts val="700"/>
              </a:spcBef>
              <a:spcAft>
                <a:spcPts val="0"/>
              </a:spcAft>
              <a:buSzPct val="66666"/>
              <a:buChar char="●"/>
            </a:pPr>
            <a:r>
              <a:rPr lang="en-GB"/>
              <a:t>´I´ activates the output when both input A and input B give the result ´ TRUE´, which corresponds to logic ´1´. The “OR” function works by activating the output if either input A or input B is the same</a:t>
            </a:r>
            <a:endParaRPr/>
          </a:p>
          <a:p>
            <a:pPr indent="-224155" lvl="0" marL="254000" rtl="0" algn="l">
              <a:lnSpc>
                <a:spcPct val="110000"/>
              </a:lnSpc>
              <a:spcBef>
                <a:spcPts val="700"/>
              </a:spcBef>
              <a:spcAft>
                <a:spcPts val="0"/>
              </a:spcAft>
              <a:buSzPct val="66666"/>
              <a:buChar char="●"/>
            </a:pPr>
            <a:r>
              <a:rPr lang="en-GB"/>
              <a:t>"TRUE", ie. logical ´1´. The ´NO´ function activates the output if the input state is equal to the logic ´0´. By combining basic functions we can get derived functions like ´NI´,</a:t>
            </a:r>
            <a:endParaRPr/>
          </a:p>
          <a:p>
            <a:pPr indent="-224155" lvl="0" marL="254000" rtl="0" algn="l">
              <a:lnSpc>
                <a:spcPct val="110000"/>
              </a:lnSpc>
              <a:spcBef>
                <a:spcPts val="700"/>
              </a:spcBef>
              <a:spcAft>
                <a:spcPts val="0"/>
              </a:spcAft>
              <a:buSzPct val="66666"/>
              <a:buChar char="●"/>
            </a:pPr>
            <a:r>
              <a:rPr lang="en-GB"/>
              <a:t>´NILI´ and ´EXCLUSIVELY OR´.</a:t>
            </a:r>
            <a:endParaRPr/>
          </a:p>
          <a:p>
            <a:pPr indent="-165100" lvl="0" marL="254000" rtl="0" algn="l">
              <a:lnSpc>
                <a:spcPct val="110000"/>
              </a:lnSpc>
              <a:spcBef>
                <a:spcPts val="700"/>
              </a:spcBef>
              <a:spcAft>
                <a:spcPts val="0"/>
              </a:spcAft>
              <a:buSzPct val="66666"/>
              <a:buNone/>
            </a:pPr>
            <a:r>
              <a:t/>
            </a:r>
            <a:endParaRPr/>
          </a:p>
          <a:p>
            <a:pPr indent="-224155" lvl="0" marL="254000" rtl="0" algn="l">
              <a:lnSpc>
                <a:spcPct val="110000"/>
              </a:lnSpc>
              <a:spcBef>
                <a:spcPts val="700"/>
              </a:spcBef>
              <a:spcAft>
                <a:spcPts val="0"/>
              </a:spcAft>
              <a:buSzPct val="66666"/>
              <a:buChar char="●"/>
            </a:pPr>
            <a:r>
              <a:rPr lang="en-GB"/>
              <a:t>In the picture we can see a ladder diagram showing the function where the output acts as an input. This same function is implemented in the function block diagram as feedback.</a:t>
            </a:r>
            <a:endParaRPr/>
          </a:p>
          <a:p>
            <a:pPr indent="-165100" lvl="0" marL="254000" rtl="0" algn="l">
              <a:lnSpc>
                <a:spcPct val="110000"/>
              </a:lnSpc>
              <a:spcBef>
                <a:spcPts val="700"/>
              </a:spcBef>
              <a:spcAft>
                <a:spcPts val="0"/>
              </a:spcAft>
              <a:buSzPct val="66666"/>
              <a:buNone/>
            </a:pPr>
            <a:r>
              <a:t/>
            </a:r>
            <a:endParaRPr/>
          </a:p>
        </p:txBody>
      </p:sp>
      <p:pic>
        <p:nvPicPr>
          <p:cNvPr id="294" name="Google Shape;294;p46"/>
          <p:cNvPicPr preferRelativeResize="0"/>
          <p:nvPr/>
        </p:nvPicPr>
        <p:blipFill rotWithShape="1">
          <a:blip r:embed="rId3">
            <a:alphaModFix/>
          </a:blip>
          <a:srcRect b="0" l="0" r="0" t="0"/>
          <a:stretch/>
        </p:blipFill>
        <p:spPr>
          <a:xfrm>
            <a:off x="457657" y="2649580"/>
            <a:ext cx="6174874" cy="2116109"/>
          </a:xfrm>
          <a:prstGeom prst="rect">
            <a:avLst/>
          </a:prstGeom>
          <a:noFill/>
          <a:ln>
            <a:noFill/>
          </a:ln>
        </p:spPr>
      </p:pic>
      <p:sp>
        <p:nvSpPr>
          <p:cNvPr id="295" name="Google Shape;295;p46"/>
          <p:cNvSpPr/>
          <p:nvPr/>
        </p:nvSpPr>
        <p:spPr>
          <a:xfrm>
            <a:off x="457657" y="4760207"/>
            <a:ext cx="76596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4.11 - Comparative presentation of ladder diagram and function block diagram </a:t>
            </a:r>
            <a:endParaRPr sz="1100"/>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7"/>
          <p:cNvSpPr txBox="1"/>
          <p:nvPr>
            <p:ph type="title"/>
          </p:nvPr>
        </p:nvSpPr>
        <p:spPr>
          <a:xfrm>
            <a:off x="75156" y="457200"/>
            <a:ext cx="8859000" cy="9429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rgbClr val="92D050"/>
              </a:buClr>
              <a:buSzPts val="3500"/>
              <a:buFont typeface="Sorts Mill Goudy"/>
              <a:buNone/>
            </a:pPr>
            <a:r>
              <a:rPr b="1" lang="en-GB">
                <a:solidFill>
                  <a:srgbClr val="92D050"/>
                </a:solidFill>
              </a:rPr>
              <a:t>2</a:t>
            </a:r>
            <a:r>
              <a:rPr b="1" lang="en-GB">
                <a:solidFill>
                  <a:srgbClr val="92D050"/>
                </a:solidFill>
              </a:rPr>
              <a:t>. EXAMPLE OF GARAGE DOOR MANAGEMENT</a:t>
            </a:r>
            <a:endParaRPr/>
          </a:p>
        </p:txBody>
      </p:sp>
      <p:sp>
        <p:nvSpPr>
          <p:cNvPr id="301" name="Google Shape;301;p47"/>
          <p:cNvSpPr txBox="1"/>
          <p:nvPr>
            <p:ph idx="1" type="body"/>
          </p:nvPr>
        </p:nvSpPr>
        <p:spPr>
          <a:xfrm>
            <a:off x="197285" y="1557338"/>
            <a:ext cx="8859000" cy="33372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lnSpcReduction="10000"/>
          </a:bodyPr>
          <a:lstStyle/>
          <a:p>
            <a:pPr indent="-228600" lvl="0" marL="254000" rtl="0" algn="l">
              <a:lnSpc>
                <a:spcPct val="110000"/>
              </a:lnSpc>
              <a:spcBef>
                <a:spcPts val="0"/>
              </a:spcBef>
              <a:spcAft>
                <a:spcPts val="0"/>
              </a:spcAft>
              <a:buSzPts val="1200"/>
              <a:buChar char="●"/>
            </a:pPr>
            <a:r>
              <a:rPr lang="en-GB"/>
              <a:t>Garage doors can be automated so that one does not have to worry about opening and closing them. The aim of this practical task is to design an automatic garage door control system and present the program code for its implementation.</a:t>
            </a:r>
            <a:endParaRPr/>
          </a:p>
          <a:p>
            <a:pPr indent="-228600" lvl="0" marL="254000" rtl="0" algn="l">
              <a:lnSpc>
                <a:spcPct val="110000"/>
              </a:lnSpc>
              <a:spcBef>
                <a:spcPts val="800"/>
              </a:spcBef>
              <a:spcAft>
                <a:spcPts val="0"/>
              </a:spcAft>
              <a:buSzPts val="1200"/>
              <a:buChar char="●"/>
            </a:pPr>
            <a:r>
              <a:rPr lang="en-GB"/>
              <a:t>The principle of operation is as follows: An ultrasonic sensor placed above the garage door detects an oncoming vehicle, which creates the conditions for lifting the door. As the vehicle passes through the door, the light beam emitted by the photoelectric sensor is interrupted and the system is signaled that the door can be closed securely. There are two more limit switches on the door; the upper one signaling that the door is fully open and the lower one signaling that the door is completely closed.</a:t>
            </a:r>
            <a:endParaRPr/>
          </a:p>
          <a:p>
            <a:pPr indent="-152400" lvl="0" marL="254000" rtl="0" algn="l">
              <a:lnSpc>
                <a:spcPct val="110000"/>
              </a:lnSpc>
              <a:spcBef>
                <a:spcPts val="800"/>
              </a:spcBef>
              <a:spcAft>
                <a:spcPts val="0"/>
              </a:spcAft>
              <a:buSzPts val="1200"/>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48"/>
          <p:cNvPicPr preferRelativeResize="0"/>
          <p:nvPr>
            <p:ph idx="1" type="body"/>
          </p:nvPr>
        </p:nvPicPr>
        <p:blipFill rotWithShape="1">
          <a:blip r:embed="rId3">
            <a:alphaModFix/>
          </a:blip>
          <a:srcRect b="0" l="0" r="0" t="0"/>
          <a:stretch/>
        </p:blipFill>
        <p:spPr>
          <a:xfrm>
            <a:off x="0" y="93829"/>
            <a:ext cx="6012600" cy="4955700"/>
          </a:xfrm>
          <a:prstGeom prst="rect">
            <a:avLst/>
          </a:prstGeom>
          <a:noFill/>
          <a:ln>
            <a:noFill/>
          </a:ln>
          <a:effectLst>
            <a:outerShdw blurRad="25400">
              <a:srgbClr val="000000">
                <a:alpha val="45880"/>
              </a:srgbClr>
            </a:outerShdw>
          </a:effectLst>
        </p:spPr>
      </p:pic>
      <p:sp>
        <p:nvSpPr>
          <p:cNvPr id="307" name="Google Shape;307;p48"/>
          <p:cNvSpPr/>
          <p:nvPr/>
        </p:nvSpPr>
        <p:spPr>
          <a:xfrm>
            <a:off x="6172200" y="1810003"/>
            <a:ext cx="2649300" cy="152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The first step towards programming such an automatic garage door control system would be to determine what are our input signals to the system (sensors) and what are our output signals from the system and give them names. </a:t>
            </a:r>
            <a:endParaRPr sz="1100"/>
          </a:p>
        </p:txBody>
      </p:sp>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06"/>
                                        </p:tgtEl>
                                        <p:attrNameLst>
                                          <p:attrName>style.visibility</p:attrName>
                                        </p:attrNameLst>
                                      </p:cBhvr>
                                      <p:to>
                                        <p:strVal val="visible"/>
                                      </p:to>
                                    </p:set>
                                    <p:anim calcmode="lin" valueType="num">
                                      <p:cBhvr additive="base">
                                        <p:cTn dur="2500"/>
                                        <p:tgtEl>
                                          <p:spTgt spid="306"/>
                                        </p:tgtEl>
                                        <p:attrNameLst>
                                          <p:attrName>ppt_w</p:attrName>
                                        </p:attrNameLst>
                                      </p:cBhvr>
                                      <p:tavLst>
                                        <p:tav fmla="" tm="0">
                                          <p:val>
                                            <p:strVal val="0"/>
                                          </p:val>
                                        </p:tav>
                                        <p:tav fmla="" tm="100000">
                                          <p:val>
                                            <p:strVal val="#ppt_w"/>
                                          </p:val>
                                        </p:tav>
                                      </p:tavLst>
                                    </p:anim>
                                    <p:anim calcmode="lin" valueType="num">
                                      <p:cBhvr additive="base">
                                        <p:cTn dur="2500"/>
                                        <p:tgtEl>
                                          <p:spTgt spid="30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9"/>
          <p:cNvSpPr txBox="1"/>
          <p:nvPr>
            <p:ph idx="1" type="body"/>
          </p:nvPr>
        </p:nvSpPr>
        <p:spPr>
          <a:xfrm>
            <a:off x="75157" y="206681"/>
            <a:ext cx="4875600" cy="43308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77500" lnSpcReduction="20000"/>
          </a:bodyPr>
          <a:lstStyle/>
          <a:p>
            <a:pPr indent="-224155" lvl="0" marL="254000" rtl="0" algn="l">
              <a:lnSpc>
                <a:spcPct val="110000"/>
              </a:lnSpc>
              <a:spcBef>
                <a:spcPts val="0"/>
              </a:spcBef>
              <a:spcAft>
                <a:spcPts val="0"/>
              </a:spcAft>
              <a:buSzPct val="66666"/>
              <a:buChar char="●"/>
            </a:pPr>
            <a:r>
              <a:rPr lang="en-GB"/>
              <a:t>Login to the system:</a:t>
            </a:r>
            <a:endParaRPr/>
          </a:p>
          <a:p>
            <a:pPr indent="-165100" lvl="0" marL="254000" rtl="0" algn="l">
              <a:lnSpc>
                <a:spcPct val="110000"/>
              </a:lnSpc>
              <a:spcBef>
                <a:spcPts val="700"/>
              </a:spcBef>
              <a:spcAft>
                <a:spcPts val="0"/>
              </a:spcAft>
              <a:buSzPct val="66666"/>
              <a:buNone/>
            </a:pPr>
            <a:r>
              <a:t/>
            </a:r>
            <a:endParaRPr/>
          </a:p>
          <a:p>
            <a:pPr indent="-224155" lvl="0" marL="254000" rtl="0" algn="l">
              <a:lnSpc>
                <a:spcPct val="110000"/>
              </a:lnSpc>
              <a:spcBef>
                <a:spcPts val="700"/>
              </a:spcBef>
              <a:spcAft>
                <a:spcPts val="0"/>
              </a:spcAft>
              <a:buSzPct val="66666"/>
              <a:buChar char="●"/>
            </a:pPr>
            <a:r>
              <a:rPr lang="en-GB"/>
              <a:t>• Ultrasonic sensor - 000.00</a:t>
            </a:r>
            <a:endParaRPr/>
          </a:p>
          <a:p>
            <a:pPr indent="-224155" lvl="0" marL="254000" rtl="0" algn="l">
              <a:lnSpc>
                <a:spcPct val="110000"/>
              </a:lnSpc>
              <a:spcBef>
                <a:spcPts val="700"/>
              </a:spcBef>
              <a:spcAft>
                <a:spcPts val="0"/>
              </a:spcAft>
              <a:buSzPct val="66666"/>
              <a:buChar char="●"/>
            </a:pPr>
            <a:r>
              <a:rPr lang="en-GB"/>
              <a:t>• Photoelectric sensor - 000.01</a:t>
            </a:r>
            <a:endParaRPr/>
          </a:p>
          <a:p>
            <a:pPr indent="-224155" lvl="0" marL="254000" rtl="0" algn="l">
              <a:lnSpc>
                <a:spcPct val="110000"/>
              </a:lnSpc>
              <a:spcBef>
                <a:spcPts val="700"/>
              </a:spcBef>
              <a:spcAft>
                <a:spcPts val="0"/>
              </a:spcAft>
              <a:buSzPct val="66666"/>
              <a:buChar char="●"/>
            </a:pPr>
            <a:r>
              <a:rPr lang="en-GB"/>
              <a:t>• Upper stop - 000.02</a:t>
            </a:r>
            <a:endParaRPr/>
          </a:p>
          <a:p>
            <a:pPr indent="-224155" lvl="0" marL="254000" rtl="0" algn="l">
              <a:lnSpc>
                <a:spcPct val="110000"/>
              </a:lnSpc>
              <a:spcBef>
                <a:spcPts val="700"/>
              </a:spcBef>
              <a:spcAft>
                <a:spcPts val="0"/>
              </a:spcAft>
              <a:buSzPct val="66666"/>
              <a:buChar char="●"/>
            </a:pPr>
            <a:r>
              <a:rPr lang="en-GB"/>
              <a:t>• Lower limit - 000.03 Outputs from the system:</a:t>
            </a:r>
            <a:endParaRPr/>
          </a:p>
          <a:p>
            <a:pPr indent="-224155" lvl="0" marL="254000" rtl="0" algn="l">
              <a:lnSpc>
                <a:spcPct val="110000"/>
              </a:lnSpc>
              <a:spcBef>
                <a:spcPts val="700"/>
              </a:spcBef>
              <a:spcAft>
                <a:spcPts val="0"/>
              </a:spcAft>
              <a:buSzPct val="66666"/>
              <a:buChar char="●"/>
            </a:pPr>
            <a:r>
              <a:rPr lang="en-GB"/>
              <a:t>• Door lift motor - 010.00</a:t>
            </a:r>
            <a:endParaRPr/>
          </a:p>
          <a:p>
            <a:pPr indent="-224155" lvl="0" marL="254000" rtl="0" algn="l">
              <a:lnSpc>
                <a:spcPct val="110000"/>
              </a:lnSpc>
              <a:spcBef>
                <a:spcPts val="700"/>
              </a:spcBef>
              <a:spcAft>
                <a:spcPts val="0"/>
              </a:spcAft>
              <a:buSzPct val="66666"/>
              <a:buChar char="●"/>
            </a:pPr>
            <a:r>
              <a:rPr lang="en-GB"/>
              <a:t>• Door lowering motor - 010.01</a:t>
            </a:r>
            <a:endParaRPr/>
          </a:p>
          <a:p>
            <a:pPr indent="-165100" lvl="0" marL="254000" rtl="0" algn="l">
              <a:lnSpc>
                <a:spcPct val="110000"/>
              </a:lnSpc>
              <a:spcBef>
                <a:spcPts val="700"/>
              </a:spcBef>
              <a:spcAft>
                <a:spcPts val="0"/>
              </a:spcAft>
              <a:buSzPct val="66666"/>
              <a:buNone/>
            </a:pPr>
            <a:r>
              <a:t/>
            </a:r>
            <a:endParaRPr/>
          </a:p>
          <a:p>
            <a:pPr indent="-224155" lvl="0" marL="254000" rtl="0" algn="l">
              <a:lnSpc>
                <a:spcPct val="110000"/>
              </a:lnSpc>
              <a:spcBef>
                <a:spcPts val="700"/>
              </a:spcBef>
              <a:spcAft>
                <a:spcPts val="0"/>
              </a:spcAft>
              <a:buSzPct val="66666"/>
              <a:buChar char="●"/>
            </a:pPr>
            <a:r>
              <a:rPr lang="en-GB"/>
              <a:t>In the task, we will also use the DIFD (Differentiate Down) auxiliary instruction, which has the property to change the output state from 'OFF' to 'ON' during one cycle, and to set it to the 'OFF' state again.</a:t>
            </a:r>
            <a:endParaRPr/>
          </a:p>
          <a:p>
            <a:pPr indent="-224155" lvl="0" marL="254000" rtl="0" algn="l">
              <a:lnSpc>
                <a:spcPct val="110000"/>
              </a:lnSpc>
              <a:spcBef>
                <a:spcPts val="700"/>
              </a:spcBef>
              <a:spcAft>
                <a:spcPts val="0"/>
              </a:spcAft>
              <a:buSzPct val="66666"/>
              <a:buChar char="●"/>
            </a:pPr>
            <a:r>
              <a:rPr lang="en-GB"/>
              <a:t>The program code written in the ladder diagram for the presented problem looks like this:</a:t>
            </a:r>
            <a:endParaRPr/>
          </a:p>
          <a:p>
            <a:pPr indent="-165100" lvl="0" marL="254000" rtl="0" algn="l">
              <a:lnSpc>
                <a:spcPct val="110000"/>
              </a:lnSpc>
              <a:spcBef>
                <a:spcPts val="700"/>
              </a:spcBef>
              <a:spcAft>
                <a:spcPts val="0"/>
              </a:spcAft>
              <a:buSzPct val="66666"/>
              <a:buNone/>
            </a:pPr>
            <a:r>
              <a:t/>
            </a:r>
            <a:endParaRPr/>
          </a:p>
        </p:txBody>
      </p:sp>
      <p:pic>
        <p:nvPicPr>
          <p:cNvPr id="313" name="Google Shape;313;p49"/>
          <p:cNvPicPr preferRelativeResize="0"/>
          <p:nvPr/>
        </p:nvPicPr>
        <p:blipFill rotWithShape="1">
          <a:blip r:embed="rId3">
            <a:alphaModFix/>
          </a:blip>
          <a:srcRect b="0" l="0" r="0" t="0"/>
          <a:stretch/>
        </p:blipFill>
        <p:spPr>
          <a:xfrm>
            <a:off x="4999260" y="347597"/>
            <a:ext cx="4069584" cy="3804782"/>
          </a:xfrm>
          <a:prstGeom prst="rect">
            <a:avLst/>
          </a:prstGeom>
          <a:noFill/>
          <a:ln>
            <a:noFill/>
          </a:ln>
        </p:spPr>
      </p:pic>
      <p:sp>
        <p:nvSpPr>
          <p:cNvPr id="314" name="Google Shape;314;p49"/>
          <p:cNvSpPr/>
          <p:nvPr/>
        </p:nvSpPr>
        <p:spPr>
          <a:xfrm>
            <a:off x="5442192" y="4457840"/>
            <a:ext cx="30321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lt1"/>
                </a:solidFill>
                <a:latin typeface="Sorts Mill Goudy"/>
                <a:ea typeface="Sorts Mill Goudy"/>
                <a:cs typeface="Sorts Mill Goudy"/>
                <a:sym typeface="Sorts Mill Goudy"/>
              </a:rPr>
              <a:t>Figure 5.2 - Program code - ladder diagram</a:t>
            </a:r>
            <a:endParaRPr sz="1400">
              <a:solidFill>
                <a:schemeClr val="lt1"/>
              </a:solidFill>
              <a:latin typeface="Sorts Mill Goudy"/>
              <a:ea typeface="Sorts Mill Goudy"/>
              <a:cs typeface="Sorts Mill Goudy"/>
              <a:sym typeface="Sorts Mill Goudy"/>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0"/>
          <p:cNvSpPr txBox="1"/>
          <p:nvPr>
            <p:ph idx="1" type="body"/>
          </p:nvPr>
        </p:nvSpPr>
        <p:spPr>
          <a:xfrm>
            <a:off x="122129" y="112734"/>
            <a:ext cx="8328600" cy="50307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70000" lnSpcReduction="10000"/>
          </a:bodyPr>
          <a:lstStyle/>
          <a:p>
            <a:pPr indent="-218440" lvl="0" marL="254000" rtl="0" algn="l">
              <a:lnSpc>
                <a:spcPct val="110000"/>
              </a:lnSpc>
              <a:spcBef>
                <a:spcPts val="0"/>
              </a:spcBef>
              <a:spcAft>
                <a:spcPts val="0"/>
              </a:spcAft>
              <a:buSzPct val="66666"/>
              <a:buChar char="●"/>
            </a:pPr>
            <a:r>
              <a:rPr lang="en-GB"/>
              <a:t>In the first part (PART 1) the ultrasonic sensor (000.00) detects the vehicle which activates the output represented by the door lift motor (010.00). In order for the door to be raised, two more conditions must be met:</a:t>
            </a:r>
            <a:endParaRPr/>
          </a:p>
          <a:p>
            <a:pPr indent="-218440" lvl="0" marL="254000" rtl="0" algn="l">
              <a:lnSpc>
                <a:spcPct val="110000"/>
              </a:lnSpc>
              <a:spcBef>
                <a:spcPts val="700"/>
              </a:spcBef>
              <a:spcAft>
                <a:spcPts val="0"/>
              </a:spcAft>
              <a:buSzPct val="66666"/>
              <a:buChar char="●"/>
            </a:pPr>
            <a:r>
              <a:rPr lang="en-GB"/>
              <a:t>1. The upper stop (000.02) must be off which means that the door is in the lowest position,</a:t>
            </a:r>
            <a:endParaRPr/>
          </a:p>
          <a:p>
            <a:pPr indent="-218440" lvl="0" marL="254000" rtl="0" algn="l">
              <a:lnSpc>
                <a:spcPct val="110000"/>
              </a:lnSpc>
              <a:spcBef>
                <a:spcPts val="700"/>
              </a:spcBef>
              <a:spcAft>
                <a:spcPts val="0"/>
              </a:spcAft>
              <a:buSzPct val="66666"/>
              <a:buChar char="●"/>
            </a:pPr>
            <a:r>
              <a:rPr lang="en-GB"/>
              <a:t>2. The door lowering motor (010.01) must be switched off.</a:t>
            </a:r>
            <a:endParaRPr/>
          </a:p>
          <a:p>
            <a:pPr indent="-165100" lvl="0" marL="254000" rtl="0" algn="l">
              <a:lnSpc>
                <a:spcPct val="110000"/>
              </a:lnSpc>
              <a:spcBef>
                <a:spcPts val="700"/>
              </a:spcBef>
              <a:spcAft>
                <a:spcPts val="0"/>
              </a:spcAft>
              <a:buSzPct val="66666"/>
              <a:buNone/>
            </a:pPr>
            <a:r>
              <a:t/>
            </a:r>
            <a:endParaRPr/>
          </a:p>
          <a:p>
            <a:pPr indent="-218440" lvl="0" marL="254000" rtl="0" algn="l">
              <a:lnSpc>
                <a:spcPct val="110000"/>
              </a:lnSpc>
              <a:spcBef>
                <a:spcPts val="700"/>
              </a:spcBef>
              <a:spcAft>
                <a:spcPts val="0"/>
              </a:spcAft>
              <a:buSzPct val="66666"/>
              <a:buChar char="●"/>
            </a:pPr>
            <a:r>
              <a:rPr lang="en-GB"/>
              <a:t>When all the conditions are met, the door begins to lift.</a:t>
            </a:r>
            <a:endParaRPr/>
          </a:p>
          <a:p>
            <a:pPr indent="-165100" lvl="0" marL="254000" rtl="0" algn="l">
              <a:lnSpc>
                <a:spcPct val="110000"/>
              </a:lnSpc>
              <a:spcBef>
                <a:spcPts val="700"/>
              </a:spcBef>
              <a:spcAft>
                <a:spcPts val="0"/>
              </a:spcAft>
              <a:buSzPct val="66666"/>
              <a:buNone/>
            </a:pPr>
            <a:r>
              <a:t/>
            </a:r>
            <a:endParaRPr/>
          </a:p>
          <a:p>
            <a:pPr indent="-218440" lvl="0" marL="254000" rtl="0" algn="l">
              <a:lnSpc>
                <a:spcPct val="110000"/>
              </a:lnSpc>
              <a:spcBef>
                <a:spcPts val="700"/>
              </a:spcBef>
              <a:spcAft>
                <a:spcPts val="0"/>
              </a:spcAft>
              <a:buSzPct val="66666"/>
              <a:buChar char="●"/>
            </a:pPr>
            <a:r>
              <a:rPr lang="en-GB"/>
              <a:t>The passage of the vehicle through the door (PART 2) interrupts the beam of light emitted by the photoelectric sensor (000.01). An auxiliary signal (200.00) is set.</a:t>
            </a:r>
            <a:endParaRPr/>
          </a:p>
          <a:p>
            <a:pPr indent="-218440" lvl="0" marL="254000" rtl="0" algn="l">
              <a:lnSpc>
                <a:spcPct val="110000"/>
              </a:lnSpc>
              <a:spcBef>
                <a:spcPts val="700"/>
              </a:spcBef>
              <a:spcAft>
                <a:spcPts val="0"/>
              </a:spcAft>
              <a:buSzPct val="66666"/>
              <a:buChar char="●"/>
            </a:pPr>
            <a:r>
              <a:rPr lang="en-GB"/>
              <a:t>In the third part (PART 3) the auxiliary signal (200.00) serves as an entrance and signals that the vehicle has entered the garage and the process of lowering the door can begin (010.01). Before that, two more conditions must be met:</a:t>
            </a:r>
            <a:endParaRPr/>
          </a:p>
          <a:p>
            <a:pPr indent="-218440" lvl="0" marL="254000" rtl="0" algn="l">
              <a:lnSpc>
                <a:spcPct val="110000"/>
              </a:lnSpc>
              <a:spcBef>
                <a:spcPts val="700"/>
              </a:spcBef>
              <a:spcAft>
                <a:spcPts val="0"/>
              </a:spcAft>
              <a:buSzPct val="66666"/>
              <a:buChar char="●"/>
            </a:pPr>
            <a:r>
              <a:rPr lang="en-GB"/>
              <a:t>1. The lower stop (000.03) must be switched off, which means that the door is in the uppermost position,</a:t>
            </a:r>
            <a:endParaRPr/>
          </a:p>
          <a:p>
            <a:pPr indent="-218440" lvl="0" marL="254000" rtl="0" algn="l">
              <a:lnSpc>
                <a:spcPct val="110000"/>
              </a:lnSpc>
              <a:spcBef>
                <a:spcPts val="700"/>
              </a:spcBef>
              <a:spcAft>
                <a:spcPts val="0"/>
              </a:spcAft>
              <a:buSzPct val="66666"/>
              <a:buChar char="●"/>
            </a:pPr>
            <a:r>
              <a:rPr lang="en-GB"/>
              <a:t>2. The door lift motor (010.00) must be switched off.</a:t>
            </a:r>
            <a:endParaRPr/>
          </a:p>
          <a:p>
            <a:pPr indent="-165100" lvl="0" marL="254000" rtl="0" algn="l">
              <a:lnSpc>
                <a:spcPct val="110000"/>
              </a:lnSpc>
              <a:spcBef>
                <a:spcPts val="700"/>
              </a:spcBef>
              <a:spcAft>
                <a:spcPts val="0"/>
              </a:spcAft>
              <a:buSzPct val="66666"/>
              <a:buNone/>
            </a:pPr>
            <a:r>
              <a:t/>
            </a:r>
            <a:endParaRPr/>
          </a:p>
          <a:p>
            <a:pPr indent="-218440" lvl="0" marL="254000" rtl="0" algn="l">
              <a:lnSpc>
                <a:spcPct val="110000"/>
              </a:lnSpc>
              <a:spcBef>
                <a:spcPts val="700"/>
              </a:spcBef>
              <a:spcAft>
                <a:spcPts val="0"/>
              </a:spcAft>
              <a:buSzPct val="66666"/>
              <a:buChar char="●"/>
            </a:pPr>
            <a:r>
              <a:rPr lang="en-GB"/>
              <a:t>When the conditions are met, the door lowers.</a:t>
            </a:r>
            <a:endParaRPr/>
          </a:p>
          <a:p>
            <a:pPr indent="-165100" lvl="0" marL="254000" rtl="0" algn="l">
              <a:lnSpc>
                <a:spcPct val="110000"/>
              </a:lnSpc>
              <a:spcBef>
                <a:spcPts val="700"/>
              </a:spcBef>
              <a:spcAft>
                <a:spcPts val="0"/>
              </a:spcAft>
              <a:buSzPct val="66666"/>
              <a:buNone/>
            </a:pPr>
            <a:r>
              <a:t/>
            </a:r>
            <a:endParaRPr/>
          </a:p>
          <a:p>
            <a:pPr indent="-218440" lvl="0" marL="254000" rtl="0" algn="l">
              <a:lnSpc>
                <a:spcPct val="110000"/>
              </a:lnSpc>
              <a:spcBef>
                <a:spcPts val="700"/>
              </a:spcBef>
              <a:spcAft>
                <a:spcPts val="0"/>
              </a:spcAft>
              <a:buSzPct val="66666"/>
              <a:buChar char="●"/>
            </a:pPr>
            <a:r>
              <a:rPr lang="en-GB"/>
              <a:t>The last part (PART 4) of the code shows the end of the program cycle. </a:t>
            </a:r>
            <a:endParaRPr/>
          </a:p>
          <a:p>
            <a:pPr indent="-165100" lvl="0" marL="254000" rtl="0" algn="l">
              <a:lnSpc>
                <a:spcPct val="110000"/>
              </a:lnSpc>
              <a:spcBef>
                <a:spcPts val="700"/>
              </a:spcBef>
              <a:spcAft>
                <a:spcPts val="0"/>
              </a:spcAft>
              <a:buSzPct val="66666"/>
              <a:buNone/>
            </a:pPr>
            <a:r>
              <a:t/>
            </a:r>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1"/>
          <p:cNvSpPr txBox="1"/>
          <p:nvPr>
            <p:ph type="title"/>
          </p:nvPr>
        </p:nvSpPr>
        <p:spPr>
          <a:xfrm>
            <a:off x="693332" y="99818"/>
            <a:ext cx="7765500" cy="7002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rgbClr val="00B0F0"/>
              </a:buClr>
              <a:buSzPts val="3500"/>
              <a:buFont typeface="Sorts Mill Goudy"/>
              <a:buNone/>
            </a:pPr>
            <a:r>
              <a:rPr b="1" lang="en-GB">
                <a:solidFill>
                  <a:srgbClr val="00B0F0"/>
                </a:solidFill>
              </a:rPr>
              <a:t>2</a:t>
            </a:r>
            <a:r>
              <a:rPr b="1" lang="en-GB">
                <a:solidFill>
                  <a:srgbClr val="00B0F0"/>
                </a:solidFill>
              </a:rPr>
              <a:t>. CONCLUSION</a:t>
            </a:r>
            <a:endParaRPr/>
          </a:p>
        </p:txBody>
      </p:sp>
      <p:sp>
        <p:nvSpPr>
          <p:cNvPr id="325" name="Google Shape;325;p51"/>
          <p:cNvSpPr txBox="1"/>
          <p:nvPr>
            <p:ph idx="1" type="body"/>
          </p:nvPr>
        </p:nvSpPr>
        <p:spPr>
          <a:xfrm>
            <a:off x="244257" y="800100"/>
            <a:ext cx="8718000" cy="41415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85000"/>
          </a:bodyPr>
          <a:lstStyle/>
          <a:p>
            <a:pPr indent="-217170" lvl="0" marL="254000" rtl="0" algn="l">
              <a:lnSpc>
                <a:spcPct val="110000"/>
              </a:lnSpc>
              <a:spcBef>
                <a:spcPts val="0"/>
              </a:spcBef>
              <a:spcAft>
                <a:spcPts val="0"/>
              </a:spcAft>
              <a:buSzPct val="66666"/>
              <a:buFont typeface="Sorts Mill Goudy"/>
              <a:buChar char="●"/>
            </a:pPr>
            <a:r>
              <a:rPr b="1" lang="en-GB">
                <a:solidFill>
                  <a:srgbClr val="00B0F0"/>
                </a:solidFill>
                <a:latin typeface="Sorts Mill Goudy"/>
                <a:ea typeface="Sorts Mill Goudy"/>
                <a:cs typeface="Sorts Mill Goudy"/>
                <a:sym typeface="Sorts Mill Goudy"/>
              </a:rPr>
              <a:t>Today’s industry is almost unthinkable without automation. PLC devices have raised the ladder of automation to a whole new level. They threw out old relay systems that were cumbersome and inefficient. They shortened the idle speed in the production plants, which occurred when the mechanical relays would wear out or break down. They reduced the power consumption required to operate the system. Due to the speed of the PLC device, the cycle time on the machines has been reduced, which ultimately results in higher productivity.</a:t>
            </a:r>
            <a:endParaRPr>
              <a:latin typeface="Sorts Mill Goudy"/>
              <a:ea typeface="Sorts Mill Goudy"/>
              <a:cs typeface="Sorts Mill Goudy"/>
              <a:sym typeface="Sorts Mill Goudy"/>
            </a:endParaRPr>
          </a:p>
          <a:p>
            <a:pPr indent="-217170" lvl="0" marL="254000" rtl="0" algn="l">
              <a:lnSpc>
                <a:spcPct val="110000"/>
              </a:lnSpc>
              <a:spcBef>
                <a:spcPts val="800"/>
              </a:spcBef>
              <a:spcAft>
                <a:spcPts val="0"/>
              </a:spcAft>
              <a:buSzPct val="66666"/>
              <a:buFont typeface="Sorts Mill Goudy"/>
              <a:buChar char="●"/>
            </a:pPr>
            <a:r>
              <a:rPr b="1" lang="en-GB">
                <a:solidFill>
                  <a:srgbClr val="00B0F0"/>
                </a:solidFill>
                <a:latin typeface="Sorts Mill Goudy"/>
                <a:ea typeface="Sorts Mill Goudy"/>
                <a:cs typeface="Sorts Mill Goudy"/>
                <a:sym typeface="Sorts Mill Goudy"/>
              </a:rPr>
              <a:t>This paper presents all the advantages of introducing such a management system in production facilities. The topic of hardware assemblies that make up one PLC device is covered. Each part is listed individually and the description states what function it has in the whole system. The principle of operation of PLC devices through four characteristic phases is explained. The programming languages used in the programming of PLC devices and the way in which these programs are created and finally tested are listed. I transferred the presented theoretical knowledge to a practical example of automatic garage door management where, step by step, I explained how to create and implement program code for such a simple automated system. </a:t>
            </a:r>
            <a:endParaRPr>
              <a:latin typeface="Sorts Mill Goudy"/>
              <a:ea typeface="Sorts Mill Goudy"/>
              <a:cs typeface="Sorts Mill Goudy"/>
              <a:sym typeface="Sorts Mill Goudy"/>
            </a:endParaRPr>
          </a:p>
          <a:p>
            <a:pPr indent="-152400" lvl="0" marL="254000" rtl="0" algn="l">
              <a:lnSpc>
                <a:spcPct val="110000"/>
              </a:lnSpc>
              <a:spcBef>
                <a:spcPts val="800"/>
              </a:spcBef>
              <a:spcAft>
                <a:spcPts val="0"/>
              </a:spcAft>
              <a:buSzPct val="66666"/>
              <a:buNone/>
            </a:pPr>
            <a:r>
              <a:t/>
            </a:r>
            <a:endParaRPr>
              <a:latin typeface="Sorts Mill Goudy"/>
              <a:ea typeface="Sorts Mill Goudy"/>
              <a:cs typeface="Sorts Mill Goudy"/>
              <a:sym typeface="Sorts Mill Goudy"/>
            </a:endParaRPr>
          </a:p>
        </p:txBody>
      </p:sp>
    </p:spTree>
  </p:cSld>
  <p:clrMapOvr>
    <a:masterClrMapping/>
  </p:clrMapOvr>
  <mc:AlternateContent>
    <mc:Choice Requires="p14">
      <p:transition spd="slow" p14:dur="5000">
        <p:push/>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52"/>
          <p:cNvSpPr txBox="1"/>
          <p:nvPr>
            <p:ph type="title"/>
          </p:nvPr>
        </p:nvSpPr>
        <p:spPr>
          <a:xfrm>
            <a:off x="685346" y="112734"/>
            <a:ext cx="7765500" cy="977100"/>
          </a:xfrm>
          <a:prstGeom prst="rect">
            <a:avLst/>
          </a:prstGeom>
          <a:noFill/>
          <a:ln>
            <a:noFill/>
          </a:ln>
          <a:effectLst>
            <a:outerShdw blurRad="25400">
              <a:srgbClr val="000000">
                <a:alpha val="45880"/>
              </a:srgbClr>
            </a:outerShdw>
          </a:effectLst>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rgbClr val="169FBA"/>
              </a:buClr>
              <a:buSzPts val="3300"/>
              <a:buFont typeface="Sorts Mill Goudy"/>
              <a:buNone/>
            </a:pPr>
            <a:r>
              <a:rPr b="1" lang="en-GB" sz="3300">
                <a:solidFill>
                  <a:srgbClr val="169FBA"/>
                </a:solidFill>
              </a:rPr>
              <a:t>3</a:t>
            </a:r>
            <a:r>
              <a:rPr b="1" lang="en-GB" sz="3300">
                <a:solidFill>
                  <a:srgbClr val="169FBA"/>
                </a:solidFill>
              </a:rPr>
              <a:t>.REFERENCES</a:t>
            </a:r>
            <a:endParaRPr b="1" sz="3300">
              <a:solidFill>
                <a:srgbClr val="169FBA"/>
              </a:solidFill>
            </a:endParaRPr>
          </a:p>
        </p:txBody>
      </p:sp>
      <p:sp>
        <p:nvSpPr>
          <p:cNvPr id="331" name="Google Shape;331;p52"/>
          <p:cNvSpPr txBox="1"/>
          <p:nvPr>
            <p:ph idx="1" type="body"/>
          </p:nvPr>
        </p:nvSpPr>
        <p:spPr>
          <a:xfrm>
            <a:off x="250520" y="934951"/>
            <a:ext cx="8643000" cy="1636800"/>
          </a:xfrm>
          <a:prstGeom prst="rect">
            <a:avLst/>
          </a:prstGeom>
          <a:noFill/>
          <a:ln>
            <a:noFill/>
          </a:ln>
          <a:effectLst>
            <a:outerShdw blurRad="25400">
              <a:srgbClr val="000000">
                <a:alpha val="45880"/>
              </a:srgbClr>
            </a:outerShdw>
          </a:effectLst>
        </p:spPr>
        <p:txBody>
          <a:bodyPr anchorCtr="0" anchor="t" bIns="34275" lIns="68575" spcFirstLastPara="1" rIns="68575" wrap="square" tIns="34275">
            <a:normAutofit fontScale="70000" lnSpcReduction="20000"/>
          </a:bodyPr>
          <a:lstStyle/>
          <a:p>
            <a:pPr indent="-218440" lvl="0" marL="254000" rtl="0" algn="l">
              <a:lnSpc>
                <a:spcPct val="110000"/>
              </a:lnSpc>
              <a:spcBef>
                <a:spcPts val="0"/>
              </a:spcBef>
              <a:spcAft>
                <a:spcPts val="0"/>
              </a:spcAft>
              <a:buSzPct val="66666"/>
              <a:buChar char="●"/>
            </a:pPr>
            <a:r>
              <a:rPr lang="en-GB"/>
              <a:t>1.	Matić, N. (2001). Uvod u industrijske PLC kontrolere. mikroElektronika, Beograd.</a:t>
            </a:r>
            <a:endParaRPr/>
          </a:p>
          <a:p>
            <a:pPr indent="-218440" lvl="0" marL="254000" rtl="0" algn="l">
              <a:lnSpc>
                <a:spcPct val="110000"/>
              </a:lnSpc>
              <a:spcBef>
                <a:spcPts val="700"/>
              </a:spcBef>
              <a:spcAft>
                <a:spcPts val="0"/>
              </a:spcAft>
              <a:buSzPct val="66666"/>
              <a:buChar char="●"/>
            </a:pPr>
            <a:r>
              <a:rPr lang="en-GB"/>
              <a:t>2.	Bryan L.A., Bryan, E.A. (1997). Programmable Controllers, An Industrial Text Company, Atlanta, SAD.</a:t>
            </a:r>
            <a:endParaRPr/>
          </a:p>
          <a:p>
            <a:pPr indent="-218440" lvl="0" marL="254000" rtl="0" algn="l">
              <a:lnSpc>
                <a:spcPct val="110000"/>
              </a:lnSpc>
              <a:spcBef>
                <a:spcPts val="700"/>
              </a:spcBef>
              <a:spcAft>
                <a:spcPts val="0"/>
              </a:spcAft>
              <a:buSzPct val="66666"/>
              <a:buChar char="●"/>
            </a:pPr>
            <a:r>
              <a:rPr lang="en-GB"/>
              <a:t>3.	Bolton, W. (2006). Programmable Logic Controllers, Elsevier Newnes, Burlington, Velika Britanija.</a:t>
            </a:r>
            <a:endParaRPr/>
          </a:p>
          <a:p>
            <a:pPr indent="-218440" lvl="0" marL="254000" rtl="0" algn="l">
              <a:lnSpc>
                <a:spcPct val="110000"/>
              </a:lnSpc>
              <a:spcBef>
                <a:spcPts val="700"/>
              </a:spcBef>
              <a:spcAft>
                <a:spcPts val="0"/>
              </a:spcAft>
              <a:buSzPct val="66666"/>
              <a:buChar char="●"/>
            </a:pPr>
            <a:r>
              <a:rPr lang="en-GB"/>
              <a:t>4.	Malčić, G., Programibilni logički kontroleri – interna skripta, Tehničko Veleučilište u Zagrebu, Zagreb.</a:t>
            </a:r>
            <a:endParaRPr/>
          </a:p>
          <a:p>
            <a:pPr indent="-218440" lvl="0" marL="254000" rtl="0" algn="l">
              <a:lnSpc>
                <a:spcPct val="110000"/>
              </a:lnSpc>
              <a:spcBef>
                <a:spcPts val="700"/>
              </a:spcBef>
              <a:spcAft>
                <a:spcPts val="0"/>
              </a:spcAft>
              <a:buSzPct val="66666"/>
              <a:buChar char="●"/>
            </a:pPr>
            <a:r>
              <a:rPr lang="en-GB"/>
              <a:t>Rajić, F. (2001)., Automatizacija postrojenja, Školska knjiga, Zagreb</a:t>
            </a:r>
            <a:endParaRPr/>
          </a:p>
          <a:p>
            <a:pPr indent="-165100" lvl="0" marL="254000" rtl="0" algn="l">
              <a:lnSpc>
                <a:spcPct val="110000"/>
              </a:lnSpc>
              <a:spcBef>
                <a:spcPts val="700"/>
              </a:spcBef>
              <a:spcAft>
                <a:spcPts val="0"/>
              </a:spcAft>
              <a:buSzPct val="66666"/>
              <a:buNone/>
            </a:pPr>
            <a:r>
              <a:t/>
            </a:r>
            <a:endParaRPr/>
          </a:p>
        </p:txBody>
      </p:sp>
      <p:pic>
        <p:nvPicPr>
          <p:cNvPr id="332" name="Google Shape;332;p52"/>
          <p:cNvPicPr preferRelativeResize="0"/>
          <p:nvPr/>
        </p:nvPicPr>
        <p:blipFill rotWithShape="1">
          <a:blip r:embed="rId3">
            <a:alphaModFix/>
          </a:blip>
          <a:srcRect b="0" l="0" r="0" t="0"/>
          <a:stretch/>
        </p:blipFill>
        <p:spPr>
          <a:xfrm>
            <a:off x="3128399" y="3281864"/>
            <a:ext cx="5322268" cy="1623201"/>
          </a:xfrm>
          <a:prstGeom prst="rect">
            <a:avLst/>
          </a:prstGeom>
          <a:noFill/>
          <a:ln>
            <a:noFill/>
          </a:ln>
        </p:spPr>
      </p:pic>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500"/>
                                        <p:tgtEl>
                                          <p:spTgt spid="3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53"/>
          <p:cNvPicPr preferRelativeResize="0"/>
          <p:nvPr/>
        </p:nvPicPr>
        <p:blipFill rotWithShape="1">
          <a:blip r:embed="rId3">
            <a:alphaModFix/>
          </a:blip>
          <a:srcRect b="0" l="0" r="0" t="0"/>
          <a:stretch/>
        </p:blipFill>
        <p:spPr>
          <a:xfrm>
            <a:off x="5259809" y="3494762"/>
            <a:ext cx="3884192" cy="1648738"/>
          </a:xfrm>
          <a:prstGeom prst="rect">
            <a:avLst/>
          </a:prstGeom>
          <a:noFill/>
          <a:ln>
            <a:noFill/>
          </a:ln>
        </p:spPr>
      </p:pic>
      <p:pic>
        <p:nvPicPr>
          <p:cNvPr id="338" name="Google Shape;338;p53"/>
          <p:cNvPicPr preferRelativeResize="0"/>
          <p:nvPr/>
        </p:nvPicPr>
        <p:blipFill rotWithShape="1">
          <a:blip r:embed="rId4">
            <a:alphaModFix/>
          </a:blip>
          <a:srcRect b="0" l="0" r="0" t="0"/>
          <a:stretch/>
        </p:blipFill>
        <p:spPr>
          <a:xfrm>
            <a:off x="0" y="879809"/>
            <a:ext cx="5493217" cy="2614952"/>
          </a:xfrm>
          <a:prstGeom prst="rect">
            <a:avLst/>
          </a:prstGeom>
          <a:noFill/>
          <a:ln>
            <a:noFill/>
          </a:ln>
        </p:spPr>
      </p:pic>
    </p:spTree>
  </p:cSld>
  <p:clrMapOvr>
    <a:masterClrMapping/>
  </p:clrMapOvr>
  <mc:AlternateContent>
    <mc:Choice Requires="p14">
      <p:transition spd="slow" p14:dur="5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3000"/>
                                        <p:tgtEl>
                                          <p:spTgt spid="3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7"/>
                                        </p:tgtEl>
                                        <p:attrNameLst>
                                          <p:attrName>style.visibility</p:attrName>
                                        </p:attrNameLst>
                                      </p:cBhvr>
                                      <p:to>
                                        <p:strVal val="visible"/>
                                      </p:to>
                                    </p:set>
                                    <p:animEffect filter="fade" transition="in">
                                      <p:cBhvr>
                                        <p:cTn dur="3000"/>
                                        <p:tgtEl>
                                          <p:spTgt spid="3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lateVTI">
  <a:themeElements>
    <a:clrScheme name="Custom 35">
      <a:dk1>
        <a:srgbClr val="000000"/>
      </a:dk1>
      <a:lt1>
        <a:srgbClr val="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