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4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Lst>
  <p:sldSz cy="5143500" cx="9144000"/>
  <p:notesSz cx="6858000" cy="9144000"/>
  <p:embeddedFontLst>
    <p:embeddedFont>
      <p:font typeface="Sniglet"/>
      <p:regular r:id="rId28"/>
    </p:embeddedFont>
    <p:embeddedFont>
      <p:font typeface="Dosis"/>
      <p:regular r:id="rId29"/>
      <p:bold r:id="rId3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000000"/>
          </p15:clr>
        </p15:guide>
        <p15:guide id="2" pos="2880">
          <p15:clr>
            <a:srgbClr val="000000"/>
          </p15:clr>
        </p15:guide>
      </p15:sldGuideLst>
    </p:ext>
    <p:ext uri="http://customooxmlschemas.google.com/">
      <go:slidesCustomData xmlns:go="http://customooxmlschemas.google.com/" r:id="rId31" roundtripDataSignature="AMtx7mjGaT5uTRonWY00/cYvlObBVj0Sp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1FE85B5E-15E8-4BBA-9ECA-F45EEC1DA4B2}">
  <a:tblStyle styleId="{1FE85B5E-15E8-4BBA-9ECA-F45EEC1DA4B2}" styleName="Table_0">
    <a:wholeTbl>
      <a:tcTxStyle b="off" i="off">
        <a:font>
          <a:latin typeface="Arial"/>
          <a:ea typeface="Arial"/>
          <a:cs typeface="Arial"/>
        </a:font>
        <a:srgbClr val="000000"/>
      </a:tcTx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 styleId="{8369E68F-44A1-4F69-96F9-6A5C7F7DC593}" styleName="Table_1">
    <a:wholeTbl>
      <a:tcTxStyle b="off" i="off">
        <a:font>
          <a:latin typeface="Arial"/>
          <a:ea typeface="Arial"/>
          <a:cs typeface="Arial"/>
        </a:font>
        <a:schemeClr val="dk1"/>
      </a:tcTxStyle>
      <a:tcStyle>
        <a:tcBdr>
          <a:left>
            <a:ln cap="flat" cmpd="sng" w="9525">
              <a:solidFill>
                <a:schemeClr val="accent5"/>
              </a:solidFill>
              <a:prstDash val="solid"/>
              <a:round/>
              <a:headEnd len="sm" w="sm" type="none"/>
              <a:tailEnd len="sm" w="sm" type="none"/>
            </a:ln>
          </a:left>
          <a:right>
            <a:ln cap="flat" cmpd="sng" w="9525">
              <a:solidFill>
                <a:schemeClr val="accent5"/>
              </a:solidFill>
              <a:prstDash val="solid"/>
              <a:round/>
              <a:headEnd len="sm" w="sm" type="none"/>
              <a:tailEnd len="sm" w="sm" type="none"/>
            </a:ln>
          </a:right>
          <a:top>
            <a:ln cap="flat" cmpd="sng" w="9525">
              <a:solidFill>
                <a:schemeClr val="accent5"/>
              </a:solidFill>
              <a:prstDash val="solid"/>
              <a:round/>
              <a:headEnd len="sm" w="sm" type="none"/>
              <a:tailEnd len="sm" w="sm" type="none"/>
            </a:ln>
          </a:top>
          <a:bottom>
            <a:ln cap="flat" cmpd="sng" w="9525">
              <a:solidFill>
                <a:schemeClr val="accent5"/>
              </a:solidFill>
              <a:prstDash val="solid"/>
              <a:round/>
              <a:headEnd len="sm" w="sm" type="none"/>
              <a:tailEnd len="sm" w="sm" type="none"/>
            </a:ln>
          </a:bottom>
          <a:insideH>
            <a:ln cap="flat" cmpd="sng" w="9525">
              <a:solidFill>
                <a:schemeClr val="accent5"/>
              </a:solidFill>
              <a:prstDash val="solid"/>
              <a:round/>
              <a:headEnd len="sm" w="sm" type="none"/>
              <a:tailEnd len="sm" w="sm" type="none"/>
            </a:ln>
          </a:insideH>
          <a:insideV>
            <a:ln cap="flat" cmpd="sng" w="9525">
              <a:solidFill>
                <a:schemeClr val="accent5"/>
              </a:solidFill>
              <a:prstDash val="solid"/>
              <a:round/>
              <a:headEnd len="sm" w="sm" type="none"/>
              <a:tailEnd len="sm" w="sm" type="none"/>
            </a:ln>
          </a:insideV>
        </a:tcBdr>
        <a:fill>
          <a:solidFill>
            <a:srgbClr val="FFFFFF">
              <a:alpha val="0"/>
            </a:srgbClr>
          </a:solidFill>
        </a:fill>
      </a:tcStyle>
    </a:wholeTbl>
    <a:band1H>
      <a:tcTxStyle/>
      <a:tcStyle>
        <a:fill>
          <a:solidFill>
            <a:schemeClr val="accent5">
              <a:alpha val="40000"/>
            </a:schemeClr>
          </a:solidFill>
        </a:fill>
      </a:tcStyle>
    </a:band1H>
    <a:band2H>
      <a:tcTxStyle/>
    </a:band2H>
    <a:band1V>
      <a:tcTxStyle/>
      <a:tcStyle>
        <a:tcBdr>
          <a:top>
            <a:ln cap="flat" cmpd="sng" w="9525">
              <a:solidFill>
                <a:schemeClr val="accent5"/>
              </a:solidFill>
              <a:prstDash val="solid"/>
              <a:round/>
              <a:headEnd len="sm" w="sm" type="none"/>
              <a:tailEnd len="sm" w="sm" type="none"/>
            </a:ln>
          </a:top>
          <a:bottom>
            <a:ln cap="flat" cmpd="sng" w="9525">
              <a:solidFill>
                <a:schemeClr val="accent5"/>
              </a:solidFill>
              <a:prstDash val="solid"/>
              <a:round/>
              <a:headEnd len="sm" w="sm" type="none"/>
              <a:tailEnd len="sm" w="sm" type="none"/>
            </a:ln>
          </a:bottom>
        </a:tcBdr>
        <a:fill>
          <a:solidFill>
            <a:schemeClr val="accent5">
              <a:alpha val="40000"/>
            </a:schemeClr>
          </a:solidFill>
        </a:fill>
      </a:tcStyle>
    </a:band1V>
    <a:band2V>
      <a:tcTxStyle/>
    </a:band2V>
    <a:lastCol>
      <a:tcTxStyle b="on" i="off"/>
      <a:tcStyle>
        <a:tcBdr>
          <a:left>
            <a:ln cap="flat" cmpd="sng" w="9525">
              <a:solidFill>
                <a:schemeClr val="accent5"/>
              </a:solidFill>
              <a:prstDash val="solid"/>
              <a:round/>
              <a:headEnd len="sm" w="sm" type="none"/>
              <a:tailEnd len="sm" w="sm" type="none"/>
            </a:ln>
          </a:left>
          <a:right>
            <a:ln cap="flat" cmpd="sng" w="9525">
              <a:solidFill>
                <a:schemeClr val="accent5"/>
              </a:solidFill>
              <a:prstDash val="solid"/>
              <a:round/>
              <a:headEnd len="sm" w="sm" type="none"/>
              <a:tailEnd len="sm" w="sm" type="none"/>
            </a:ln>
          </a:right>
          <a:top>
            <a:ln cap="flat" cmpd="sng" w="9525">
              <a:solidFill>
                <a:schemeClr val="accent5"/>
              </a:solidFill>
              <a:prstDash val="solid"/>
              <a:round/>
              <a:headEnd len="sm" w="sm" type="none"/>
              <a:tailEnd len="sm" w="sm" type="none"/>
            </a:ln>
          </a:top>
          <a:bottom>
            <a:ln cap="flat" cmpd="sng" w="9525">
              <a:solidFill>
                <a:schemeClr val="accent5"/>
              </a:solidFill>
              <a:prstDash val="solid"/>
              <a:round/>
              <a:headEnd len="sm" w="sm" type="none"/>
              <a:tailEnd len="sm" w="sm" type="none"/>
            </a:ln>
          </a:bottom>
          <a:insideH>
            <a:ln cap="flat" cmpd="sng" w="9525">
              <a:solidFill>
                <a:schemeClr val="accent5"/>
              </a:solidFill>
              <a:prstDash val="solid"/>
              <a:round/>
              <a:headEnd len="sm" w="sm" type="none"/>
              <a:tailEnd len="sm" w="sm" type="none"/>
            </a:ln>
          </a:insideH>
          <a:insideV>
            <a:ln cap="flat" cmpd="sng" w="9525">
              <a:solidFill>
                <a:srgbClr val="000000">
                  <a:alpha val="0"/>
                </a:srgbClr>
              </a:solidFill>
              <a:prstDash val="solid"/>
              <a:round/>
              <a:headEnd len="sm" w="sm" type="none"/>
              <a:tailEnd len="sm" w="sm" type="none"/>
            </a:ln>
          </a:insideV>
        </a:tcBdr>
      </a:tcStyle>
    </a:lastCol>
    <a:firstCol>
      <a:tcTxStyle b="on" i="off"/>
      <a:tcStyle>
        <a:tcBdr>
          <a:left>
            <a:ln cap="flat" cmpd="sng" w="9525">
              <a:solidFill>
                <a:schemeClr val="accent5"/>
              </a:solidFill>
              <a:prstDash val="solid"/>
              <a:round/>
              <a:headEnd len="sm" w="sm" type="none"/>
              <a:tailEnd len="sm" w="sm" type="none"/>
            </a:ln>
          </a:left>
          <a:right>
            <a:ln cap="flat" cmpd="sng" w="9525">
              <a:solidFill>
                <a:schemeClr val="accent5"/>
              </a:solidFill>
              <a:prstDash val="solid"/>
              <a:round/>
              <a:headEnd len="sm" w="sm" type="none"/>
              <a:tailEnd len="sm" w="sm" type="none"/>
            </a:ln>
          </a:right>
          <a:top>
            <a:ln cap="flat" cmpd="sng" w="9525">
              <a:solidFill>
                <a:schemeClr val="accent5"/>
              </a:solidFill>
              <a:prstDash val="solid"/>
              <a:round/>
              <a:headEnd len="sm" w="sm" type="none"/>
              <a:tailEnd len="sm" w="sm" type="none"/>
            </a:ln>
          </a:top>
          <a:bottom>
            <a:ln cap="flat" cmpd="sng" w="9525">
              <a:solidFill>
                <a:schemeClr val="accent5"/>
              </a:solidFill>
              <a:prstDash val="solid"/>
              <a:round/>
              <a:headEnd len="sm" w="sm" type="none"/>
              <a:tailEnd len="sm" w="sm" type="none"/>
            </a:ln>
          </a:bottom>
          <a:insideH>
            <a:ln cap="flat" cmpd="sng" w="9525">
              <a:solidFill>
                <a:schemeClr val="accent5"/>
              </a:solidFill>
              <a:prstDash val="solid"/>
              <a:round/>
              <a:headEnd len="sm" w="sm" type="none"/>
              <a:tailEnd len="sm" w="sm" type="none"/>
            </a:ln>
          </a:insideH>
          <a:insideV>
            <a:ln cap="flat" cmpd="sng" w="9525">
              <a:solidFill>
                <a:srgbClr val="000000">
                  <a:alpha val="0"/>
                </a:srgbClr>
              </a:solidFill>
              <a:prstDash val="solid"/>
              <a:round/>
              <a:headEnd len="sm" w="sm" type="none"/>
              <a:tailEnd len="sm" w="sm" type="none"/>
            </a:ln>
          </a:insideV>
        </a:tcBdr>
      </a:tcStyle>
    </a:firstCol>
    <a:lastRow>
      <a:tcTxStyle b="on" i="off"/>
      <a:tcStyle>
        <a:tcBdr>
          <a:left>
            <a:ln cap="flat" cmpd="sng" w="9525">
              <a:solidFill>
                <a:schemeClr val="accent5"/>
              </a:solidFill>
              <a:prstDash val="solid"/>
              <a:round/>
              <a:headEnd len="sm" w="sm" type="none"/>
              <a:tailEnd len="sm" w="sm" type="none"/>
            </a:ln>
          </a:left>
          <a:right>
            <a:ln cap="flat" cmpd="sng" w="9525">
              <a:solidFill>
                <a:schemeClr val="accent5"/>
              </a:solidFill>
              <a:prstDash val="solid"/>
              <a:round/>
              <a:headEnd len="sm" w="sm" type="none"/>
              <a:tailEnd len="sm" w="sm" type="none"/>
            </a:ln>
          </a:right>
          <a:top>
            <a:ln cap="flat" cmpd="sng" w="9525">
              <a:solidFill>
                <a:schemeClr val="accent5"/>
              </a:solidFill>
              <a:prstDash val="solid"/>
              <a:round/>
              <a:headEnd len="sm" w="sm" type="none"/>
              <a:tailEnd len="sm" w="sm" type="none"/>
            </a:ln>
          </a:top>
          <a:bottom>
            <a:ln cap="flat" cmpd="sng" w="9525">
              <a:solidFill>
                <a:schemeClr val="accent5"/>
              </a:solidFill>
              <a:prstDash val="solid"/>
              <a:round/>
              <a:headEnd len="sm" w="sm" type="none"/>
              <a:tailEnd len="sm" w="sm" type="none"/>
            </a:ln>
          </a:bottom>
          <a:insideH>
            <a:ln cap="flat" cmpd="sng" w="9525">
              <a:solidFill>
                <a:srgbClr val="000000">
                  <a:alpha val="0"/>
                </a:srgbClr>
              </a:solidFill>
              <a:prstDash val="solid"/>
              <a:round/>
              <a:headEnd len="sm" w="sm" type="none"/>
              <a:tailEnd len="sm" w="sm" type="none"/>
            </a:ln>
          </a:insideH>
          <a:insideV>
            <a:ln cap="flat" cmpd="sng" w="9525">
              <a:solidFill>
                <a:srgbClr val="000000">
                  <a:alpha val="0"/>
                </a:srgbClr>
              </a:solidFill>
              <a:prstDash val="solid"/>
              <a:round/>
              <a:headEnd len="sm" w="sm" type="none"/>
              <a:tailEnd len="sm" w="sm" type="none"/>
            </a:ln>
          </a:insideV>
        </a:tcBdr>
        <a:fill>
          <a:solidFill>
            <a:srgbClr val="FFFFFF">
              <a:alpha val="0"/>
            </a:srgbClr>
          </a:solidFill>
        </a:fill>
      </a:tcStyle>
    </a:lastRow>
    <a:seCell>
      <a:tcTxStyle/>
    </a:seCell>
    <a:swCell>
      <a:tcTxStyle/>
    </a:swCell>
    <a:firstRow>
      <a:tcTxStyle b="on" i="off">
        <a:font>
          <a:latin typeface="Arial"/>
          <a:ea typeface="Arial"/>
          <a:cs typeface="Arial"/>
        </a:font>
        <a:schemeClr val="lt1"/>
      </a:tcTxStyle>
      <a:tcStyle>
        <a:tcBdr>
          <a:left>
            <a:ln cap="flat" cmpd="sng" w="9525">
              <a:solidFill>
                <a:schemeClr val="accent5"/>
              </a:solidFill>
              <a:prstDash val="solid"/>
              <a:round/>
              <a:headEnd len="sm" w="sm" type="none"/>
              <a:tailEnd len="sm" w="sm" type="none"/>
            </a:ln>
          </a:left>
          <a:right>
            <a:ln cap="flat" cmpd="sng" w="9525">
              <a:solidFill>
                <a:schemeClr val="accent5"/>
              </a:solidFill>
              <a:prstDash val="solid"/>
              <a:round/>
              <a:headEnd len="sm" w="sm" type="none"/>
              <a:tailEnd len="sm" w="sm" type="none"/>
            </a:ln>
          </a:right>
          <a:top>
            <a:ln cap="flat" cmpd="sng" w="9525">
              <a:solidFill>
                <a:schemeClr val="accent5"/>
              </a:solidFill>
              <a:prstDash val="solid"/>
              <a:round/>
              <a:headEnd len="sm" w="sm" type="none"/>
              <a:tailEnd len="sm" w="sm" type="none"/>
            </a:ln>
          </a:top>
          <a:bottom>
            <a:ln cap="flat" cmpd="sng" w="9525">
              <a:solidFill>
                <a:schemeClr val="lt1"/>
              </a:solidFill>
              <a:prstDash val="solid"/>
              <a:round/>
              <a:headEnd len="sm" w="sm" type="none"/>
              <a:tailEnd len="sm" w="sm" type="none"/>
            </a:ln>
          </a:bottom>
          <a:insideH>
            <a:ln cap="flat" cmpd="sng" w="9525">
              <a:solidFill>
                <a:srgbClr val="000000">
                  <a:alpha val="0"/>
                </a:srgbClr>
              </a:solidFill>
              <a:prstDash val="solid"/>
              <a:round/>
              <a:headEnd len="sm" w="sm" type="none"/>
              <a:tailEnd len="sm" w="sm" type="none"/>
            </a:ln>
          </a:insideH>
          <a:insideV>
            <a:ln cap="flat" cmpd="sng" w="9525">
              <a:solidFill>
                <a:srgbClr val="000000">
                  <a:alpha val="0"/>
                </a:srgbClr>
              </a:solidFill>
              <a:prstDash val="solid"/>
              <a:round/>
              <a:headEnd len="sm" w="sm" type="none"/>
              <a:tailEnd len="sm" w="sm" type="none"/>
            </a:ln>
          </a:insideV>
        </a:tcBdr>
        <a:fill>
          <a:solidFill>
            <a:schemeClr val="accent5"/>
          </a:solidFill>
        </a:fill>
      </a:tc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font" Target="fonts/Sniglet-regular.fntdata"/><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font" Target="fonts/Dosis-regular.fntdata"/><Relationship Id="rId7" Type="http://schemas.openxmlformats.org/officeDocument/2006/relationships/slide" Target="slides/slide1.xml"/><Relationship Id="rId8" Type="http://schemas.openxmlformats.org/officeDocument/2006/relationships/slide" Target="slides/slide2.xml"/><Relationship Id="rId31" Type="http://customschemas.google.com/relationships/presentationmetadata" Target="metadata"/><Relationship Id="rId30" Type="http://schemas.openxmlformats.org/officeDocument/2006/relationships/font" Target="fonts/Dosis-bold.fntdata"/><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1pPr>
            <a:lvl2pPr indent="-317500" lvl="1" marL="9144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2pPr>
            <a:lvl3pPr indent="-317500" lvl="2" marL="13716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3pPr>
            <a:lvl4pPr indent="-317500" lvl="3" marL="18288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4pPr>
            <a:lvl5pPr indent="-317500" lvl="4" marL="22860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5pPr>
            <a:lvl6pPr indent="-317500" lvl="5" marL="27432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6pPr>
            <a:lvl7pPr indent="-317500" lvl="6" marL="32004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7pPr>
            <a:lvl8pPr indent="-317500" lvl="7" marL="36576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8pPr>
            <a:lvl9pPr indent="-317500" lvl="8" marL="41148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7" name="Shape 317"/>
        <p:cNvGrpSpPr/>
        <p:nvPr/>
      </p:nvGrpSpPr>
      <p:grpSpPr>
        <a:xfrm>
          <a:off x="0" y="0"/>
          <a:ext cx="0" cy="0"/>
          <a:chOff x="0" y="0"/>
          <a:chExt cx="0" cy="0"/>
        </a:xfrm>
      </p:grpSpPr>
      <p:sp>
        <p:nvSpPr>
          <p:cNvPr id="318" name="Google Shape;318;g1ddfaf6a154_6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19" name="Google Shape;319;g1ddfaf6a154_6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4" name="Shape 324"/>
        <p:cNvGrpSpPr/>
        <p:nvPr/>
      </p:nvGrpSpPr>
      <p:grpSpPr>
        <a:xfrm>
          <a:off x="0" y="0"/>
          <a:ext cx="0" cy="0"/>
          <a:chOff x="0" y="0"/>
          <a:chExt cx="0" cy="0"/>
        </a:xfrm>
      </p:grpSpPr>
      <p:sp>
        <p:nvSpPr>
          <p:cNvPr id="325" name="Google Shape;325;g1ddfaf6a154_6_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26" name="Google Shape;326;g1ddfaf6a154_6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1" name="Shape 331"/>
        <p:cNvGrpSpPr/>
        <p:nvPr/>
      </p:nvGrpSpPr>
      <p:grpSpPr>
        <a:xfrm>
          <a:off x="0" y="0"/>
          <a:ext cx="0" cy="0"/>
          <a:chOff x="0" y="0"/>
          <a:chExt cx="0" cy="0"/>
        </a:xfrm>
      </p:grpSpPr>
      <p:sp>
        <p:nvSpPr>
          <p:cNvPr id="332" name="Google Shape;332;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33" name="Google Shape;333;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8" name="Shape 338"/>
        <p:cNvGrpSpPr/>
        <p:nvPr/>
      </p:nvGrpSpPr>
      <p:grpSpPr>
        <a:xfrm>
          <a:off x="0" y="0"/>
          <a:ext cx="0" cy="0"/>
          <a:chOff x="0" y="0"/>
          <a:chExt cx="0" cy="0"/>
        </a:xfrm>
      </p:grpSpPr>
      <p:sp>
        <p:nvSpPr>
          <p:cNvPr id="339" name="Google Shape;339;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40" name="Google Shape;340;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9" name="Shape 349"/>
        <p:cNvGrpSpPr/>
        <p:nvPr/>
      </p:nvGrpSpPr>
      <p:grpSpPr>
        <a:xfrm>
          <a:off x="0" y="0"/>
          <a:ext cx="0" cy="0"/>
          <a:chOff x="0" y="0"/>
          <a:chExt cx="0" cy="0"/>
        </a:xfrm>
      </p:grpSpPr>
      <p:sp>
        <p:nvSpPr>
          <p:cNvPr id="350" name="Google Shape;350;p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51" name="Google Shape;351;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1" name="Shape 361"/>
        <p:cNvGrpSpPr/>
        <p:nvPr/>
      </p:nvGrpSpPr>
      <p:grpSpPr>
        <a:xfrm>
          <a:off x="0" y="0"/>
          <a:ext cx="0" cy="0"/>
          <a:chOff x="0" y="0"/>
          <a:chExt cx="0" cy="0"/>
        </a:xfrm>
      </p:grpSpPr>
      <p:sp>
        <p:nvSpPr>
          <p:cNvPr id="362" name="Google Shape;362;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63" name="Google Shape;363;p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0" name="Shape 370"/>
        <p:cNvGrpSpPr/>
        <p:nvPr/>
      </p:nvGrpSpPr>
      <p:grpSpPr>
        <a:xfrm>
          <a:off x="0" y="0"/>
          <a:ext cx="0" cy="0"/>
          <a:chOff x="0" y="0"/>
          <a:chExt cx="0" cy="0"/>
        </a:xfrm>
      </p:grpSpPr>
      <p:sp>
        <p:nvSpPr>
          <p:cNvPr id="371" name="Google Shape;371;p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72" name="Google Shape;372;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7" name="Shape 377"/>
        <p:cNvGrpSpPr/>
        <p:nvPr/>
      </p:nvGrpSpPr>
      <p:grpSpPr>
        <a:xfrm>
          <a:off x="0" y="0"/>
          <a:ext cx="0" cy="0"/>
          <a:chOff x="0" y="0"/>
          <a:chExt cx="0" cy="0"/>
        </a:xfrm>
      </p:grpSpPr>
      <p:sp>
        <p:nvSpPr>
          <p:cNvPr id="378" name="Google Shape;378;p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79" name="Google Shape;379;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7" name="Shape 387"/>
        <p:cNvGrpSpPr/>
        <p:nvPr/>
      </p:nvGrpSpPr>
      <p:grpSpPr>
        <a:xfrm>
          <a:off x="0" y="0"/>
          <a:ext cx="0" cy="0"/>
          <a:chOff x="0" y="0"/>
          <a:chExt cx="0" cy="0"/>
        </a:xfrm>
      </p:grpSpPr>
      <p:sp>
        <p:nvSpPr>
          <p:cNvPr id="388" name="Google Shape;388;p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89" name="Google Shape;389;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7" name="Shape 397"/>
        <p:cNvGrpSpPr/>
        <p:nvPr/>
      </p:nvGrpSpPr>
      <p:grpSpPr>
        <a:xfrm>
          <a:off x="0" y="0"/>
          <a:ext cx="0" cy="0"/>
          <a:chOff x="0" y="0"/>
          <a:chExt cx="0" cy="0"/>
        </a:xfrm>
      </p:grpSpPr>
      <p:sp>
        <p:nvSpPr>
          <p:cNvPr id="398" name="Google Shape;398;p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99" name="Google Shape;399;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6" name="Shape 406"/>
        <p:cNvGrpSpPr/>
        <p:nvPr/>
      </p:nvGrpSpPr>
      <p:grpSpPr>
        <a:xfrm>
          <a:off x="0" y="0"/>
          <a:ext cx="0" cy="0"/>
          <a:chOff x="0" y="0"/>
          <a:chExt cx="0" cy="0"/>
        </a:xfrm>
      </p:grpSpPr>
      <p:sp>
        <p:nvSpPr>
          <p:cNvPr id="407" name="Google Shape;407;p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08" name="Google Shape;408;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5" name="Shape 415"/>
        <p:cNvGrpSpPr/>
        <p:nvPr/>
      </p:nvGrpSpPr>
      <p:grpSpPr>
        <a:xfrm>
          <a:off x="0" y="0"/>
          <a:ext cx="0" cy="0"/>
          <a:chOff x="0" y="0"/>
          <a:chExt cx="0" cy="0"/>
        </a:xfrm>
      </p:grpSpPr>
      <p:sp>
        <p:nvSpPr>
          <p:cNvPr id="416" name="Google Shape;416;p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17" name="Google Shape;417;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5" name="Shape 425"/>
        <p:cNvGrpSpPr/>
        <p:nvPr/>
      </p:nvGrpSpPr>
      <p:grpSpPr>
        <a:xfrm>
          <a:off x="0" y="0"/>
          <a:ext cx="0" cy="0"/>
          <a:chOff x="0" y="0"/>
          <a:chExt cx="0" cy="0"/>
        </a:xfrm>
      </p:grpSpPr>
      <p:sp>
        <p:nvSpPr>
          <p:cNvPr id="426" name="Google Shape;426;p1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27" name="Google Shape;427;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2" name="Shape 432"/>
        <p:cNvGrpSpPr/>
        <p:nvPr/>
      </p:nvGrpSpPr>
      <p:grpSpPr>
        <a:xfrm>
          <a:off x="0" y="0"/>
          <a:ext cx="0" cy="0"/>
          <a:chOff x="0" y="0"/>
          <a:chExt cx="0" cy="0"/>
        </a:xfrm>
      </p:grpSpPr>
      <p:sp>
        <p:nvSpPr>
          <p:cNvPr id="433" name="Google Shape;433;p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34" name="Google Shape;434;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2" name="Shape 442"/>
        <p:cNvGrpSpPr/>
        <p:nvPr/>
      </p:nvGrpSpPr>
      <p:grpSpPr>
        <a:xfrm>
          <a:off x="0" y="0"/>
          <a:ext cx="0" cy="0"/>
          <a:chOff x="0" y="0"/>
          <a:chExt cx="0" cy="0"/>
        </a:xfrm>
      </p:grpSpPr>
      <p:sp>
        <p:nvSpPr>
          <p:cNvPr id="443" name="Google Shape;443;p1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44" name="Google Shape;444;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2" name="Shape 452"/>
        <p:cNvGrpSpPr/>
        <p:nvPr/>
      </p:nvGrpSpPr>
      <p:grpSpPr>
        <a:xfrm>
          <a:off x="0" y="0"/>
          <a:ext cx="0" cy="0"/>
          <a:chOff x="0" y="0"/>
          <a:chExt cx="0" cy="0"/>
        </a:xfrm>
      </p:grpSpPr>
      <p:sp>
        <p:nvSpPr>
          <p:cNvPr id="453" name="Google Shape;453;p1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54" name="Google Shape;454;p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2" name="Shape 472"/>
        <p:cNvGrpSpPr/>
        <p:nvPr/>
      </p:nvGrpSpPr>
      <p:grpSpPr>
        <a:xfrm>
          <a:off x="0" y="0"/>
          <a:ext cx="0" cy="0"/>
          <a:chOff x="0" y="0"/>
          <a:chExt cx="0" cy="0"/>
        </a:xfrm>
      </p:grpSpPr>
      <p:sp>
        <p:nvSpPr>
          <p:cNvPr id="473" name="Google Shape;473;p1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74" name="Google Shape;474;p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9" name="Shape 479"/>
        <p:cNvGrpSpPr/>
        <p:nvPr/>
      </p:nvGrpSpPr>
      <p:grpSpPr>
        <a:xfrm>
          <a:off x="0" y="0"/>
          <a:ext cx="0" cy="0"/>
          <a:chOff x="0" y="0"/>
          <a:chExt cx="0" cy="0"/>
        </a:xfrm>
      </p:grpSpPr>
      <p:sp>
        <p:nvSpPr>
          <p:cNvPr id="480" name="Google Shape;480;p1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81" name="Google Shape;481;p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8" name="Shape 488"/>
        <p:cNvGrpSpPr/>
        <p:nvPr/>
      </p:nvGrpSpPr>
      <p:grpSpPr>
        <a:xfrm>
          <a:off x="0" y="0"/>
          <a:ext cx="0" cy="0"/>
          <a:chOff x="0" y="0"/>
          <a:chExt cx="0" cy="0"/>
        </a:xfrm>
      </p:grpSpPr>
      <p:sp>
        <p:nvSpPr>
          <p:cNvPr id="489" name="Google Shape;489;p1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90" name="Google Shape;490;p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5" name="Shape 495"/>
        <p:cNvGrpSpPr/>
        <p:nvPr/>
      </p:nvGrpSpPr>
      <p:grpSpPr>
        <a:xfrm>
          <a:off x="0" y="0"/>
          <a:ext cx="0" cy="0"/>
          <a:chOff x="0" y="0"/>
          <a:chExt cx="0" cy="0"/>
        </a:xfrm>
      </p:grpSpPr>
      <p:sp>
        <p:nvSpPr>
          <p:cNvPr id="496" name="Google Shape;496;p1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97" name="Google Shape;497;p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4" name="Shape 504"/>
        <p:cNvGrpSpPr/>
        <p:nvPr/>
      </p:nvGrpSpPr>
      <p:grpSpPr>
        <a:xfrm>
          <a:off x="0" y="0"/>
          <a:ext cx="0" cy="0"/>
          <a:chOff x="0" y="0"/>
          <a:chExt cx="0" cy="0"/>
        </a:xfrm>
      </p:grpSpPr>
      <p:sp>
        <p:nvSpPr>
          <p:cNvPr id="505" name="Google Shape;505;p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06" name="Google Shape;506;p2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ype="title">
  <p:cSld name="TITLE">
    <p:spTree>
      <p:nvGrpSpPr>
        <p:cNvPr id="161" name="Shape 161"/>
        <p:cNvGrpSpPr/>
        <p:nvPr/>
      </p:nvGrpSpPr>
      <p:grpSpPr>
        <a:xfrm>
          <a:off x="0" y="0"/>
          <a:ext cx="0" cy="0"/>
          <a:chOff x="0" y="0"/>
          <a:chExt cx="0" cy="0"/>
        </a:xfrm>
      </p:grpSpPr>
      <p:sp>
        <p:nvSpPr>
          <p:cNvPr id="162" name="Google Shape;162;p22"/>
          <p:cNvSpPr txBox="1"/>
          <p:nvPr>
            <p:ph type="ctrTitle"/>
          </p:nvPr>
        </p:nvSpPr>
        <p:spPr>
          <a:xfrm>
            <a:off x="2305100" y="1161050"/>
            <a:ext cx="6153000" cy="1159800"/>
          </a:xfrm>
          <a:prstGeom prst="rect">
            <a:avLst/>
          </a:prstGeom>
          <a:noFill/>
          <a:ln>
            <a:noFill/>
          </a:ln>
        </p:spPr>
        <p:txBody>
          <a:bodyPr anchorCtr="0" anchor="ctr" bIns="91425" lIns="91425" spcFirstLastPara="1" rIns="91425" wrap="square" tIns="91425">
            <a:noAutofit/>
          </a:bodyPr>
          <a:lstStyle>
            <a:lvl1pPr lvl="0" algn="r">
              <a:lnSpc>
                <a:spcPct val="100000"/>
              </a:lnSpc>
              <a:spcBef>
                <a:spcPts val="0"/>
              </a:spcBef>
              <a:spcAft>
                <a:spcPts val="0"/>
              </a:spcAft>
              <a:buClr>
                <a:schemeClr val="dk2"/>
              </a:buClr>
              <a:buSzPts val="4800"/>
              <a:buNone/>
              <a:defRPr b="0" sz="4800">
                <a:solidFill>
                  <a:schemeClr val="dk2"/>
                </a:solidFill>
              </a:defRPr>
            </a:lvl1pPr>
            <a:lvl2pPr lvl="1" algn="r">
              <a:lnSpc>
                <a:spcPct val="100000"/>
              </a:lnSpc>
              <a:spcBef>
                <a:spcPts val="0"/>
              </a:spcBef>
              <a:spcAft>
                <a:spcPts val="0"/>
              </a:spcAft>
              <a:buClr>
                <a:schemeClr val="dk2"/>
              </a:buClr>
              <a:buSzPts val="4800"/>
              <a:buNone/>
              <a:defRPr b="0" sz="4800">
                <a:solidFill>
                  <a:schemeClr val="dk2"/>
                </a:solidFill>
              </a:defRPr>
            </a:lvl2pPr>
            <a:lvl3pPr lvl="2" algn="r">
              <a:lnSpc>
                <a:spcPct val="100000"/>
              </a:lnSpc>
              <a:spcBef>
                <a:spcPts val="0"/>
              </a:spcBef>
              <a:spcAft>
                <a:spcPts val="0"/>
              </a:spcAft>
              <a:buClr>
                <a:schemeClr val="dk2"/>
              </a:buClr>
              <a:buSzPts val="4800"/>
              <a:buNone/>
              <a:defRPr b="0" sz="4800">
                <a:solidFill>
                  <a:schemeClr val="dk2"/>
                </a:solidFill>
              </a:defRPr>
            </a:lvl3pPr>
            <a:lvl4pPr lvl="3" algn="r">
              <a:lnSpc>
                <a:spcPct val="100000"/>
              </a:lnSpc>
              <a:spcBef>
                <a:spcPts val="0"/>
              </a:spcBef>
              <a:spcAft>
                <a:spcPts val="0"/>
              </a:spcAft>
              <a:buClr>
                <a:schemeClr val="dk2"/>
              </a:buClr>
              <a:buSzPts val="4800"/>
              <a:buNone/>
              <a:defRPr b="0" sz="4800">
                <a:solidFill>
                  <a:schemeClr val="dk2"/>
                </a:solidFill>
              </a:defRPr>
            </a:lvl4pPr>
            <a:lvl5pPr lvl="4" algn="r">
              <a:lnSpc>
                <a:spcPct val="100000"/>
              </a:lnSpc>
              <a:spcBef>
                <a:spcPts val="0"/>
              </a:spcBef>
              <a:spcAft>
                <a:spcPts val="0"/>
              </a:spcAft>
              <a:buClr>
                <a:schemeClr val="dk2"/>
              </a:buClr>
              <a:buSzPts val="4800"/>
              <a:buNone/>
              <a:defRPr b="0" sz="4800">
                <a:solidFill>
                  <a:schemeClr val="dk2"/>
                </a:solidFill>
              </a:defRPr>
            </a:lvl5pPr>
            <a:lvl6pPr lvl="5" algn="r">
              <a:lnSpc>
                <a:spcPct val="100000"/>
              </a:lnSpc>
              <a:spcBef>
                <a:spcPts val="0"/>
              </a:spcBef>
              <a:spcAft>
                <a:spcPts val="0"/>
              </a:spcAft>
              <a:buClr>
                <a:schemeClr val="dk2"/>
              </a:buClr>
              <a:buSzPts val="4800"/>
              <a:buNone/>
              <a:defRPr b="0" sz="4800">
                <a:solidFill>
                  <a:schemeClr val="dk2"/>
                </a:solidFill>
              </a:defRPr>
            </a:lvl6pPr>
            <a:lvl7pPr lvl="6" algn="r">
              <a:lnSpc>
                <a:spcPct val="100000"/>
              </a:lnSpc>
              <a:spcBef>
                <a:spcPts val="0"/>
              </a:spcBef>
              <a:spcAft>
                <a:spcPts val="0"/>
              </a:spcAft>
              <a:buClr>
                <a:schemeClr val="dk2"/>
              </a:buClr>
              <a:buSzPts val="4800"/>
              <a:buNone/>
              <a:defRPr b="0" sz="4800">
                <a:solidFill>
                  <a:schemeClr val="dk2"/>
                </a:solidFill>
              </a:defRPr>
            </a:lvl7pPr>
            <a:lvl8pPr lvl="7" algn="r">
              <a:lnSpc>
                <a:spcPct val="100000"/>
              </a:lnSpc>
              <a:spcBef>
                <a:spcPts val="0"/>
              </a:spcBef>
              <a:spcAft>
                <a:spcPts val="0"/>
              </a:spcAft>
              <a:buClr>
                <a:schemeClr val="dk2"/>
              </a:buClr>
              <a:buSzPts val="4800"/>
              <a:buNone/>
              <a:defRPr b="0" sz="4800">
                <a:solidFill>
                  <a:schemeClr val="dk2"/>
                </a:solidFill>
              </a:defRPr>
            </a:lvl8pPr>
            <a:lvl9pPr lvl="8" algn="r">
              <a:lnSpc>
                <a:spcPct val="100000"/>
              </a:lnSpc>
              <a:spcBef>
                <a:spcPts val="0"/>
              </a:spcBef>
              <a:spcAft>
                <a:spcPts val="0"/>
              </a:spcAft>
              <a:buClr>
                <a:schemeClr val="dk2"/>
              </a:buClr>
              <a:buSzPts val="4800"/>
              <a:buNone/>
              <a:defRPr b="0" sz="4800">
                <a:solidFill>
                  <a:schemeClr val="dk2"/>
                </a:solidFill>
              </a:defRPr>
            </a:lvl9pPr>
          </a:lstStyle>
          <a:p/>
        </p:txBody>
      </p:sp>
      <p:sp>
        <p:nvSpPr>
          <p:cNvPr id="163" name="Google Shape;163;p22"/>
          <p:cNvSpPr/>
          <p:nvPr/>
        </p:nvSpPr>
        <p:spPr>
          <a:xfrm>
            <a:off x="723692" y="4220091"/>
            <a:ext cx="794875" cy="985737"/>
          </a:xfrm>
          <a:custGeom>
            <a:rect b="b" l="l" r="r" t="t"/>
            <a:pathLst>
              <a:path extrusionOk="0" h="19698" w="15884">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64" name="Google Shape;164;p22"/>
          <p:cNvSpPr/>
          <p:nvPr/>
        </p:nvSpPr>
        <p:spPr>
          <a:xfrm>
            <a:off x="-58319" y="3053287"/>
            <a:ext cx="782014" cy="890356"/>
          </a:xfrm>
          <a:custGeom>
            <a:rect b="b" l="l" r="r" t="t"/>
            <a:pathLst>
              <a:path extrusionOk="0" h="17792" w="15627">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65" name="Google Shape;165;p22"/>
          <p:cNvSpPr/>
          <p:nvPr/>
        </p:nvSpPr>
        <p:spPr>
          <a:xfrm>
            <a:off x="4025101" y="3422420"/>
            <a:ext cx="370865" cy="809588"/>
          </a:xfrm>
          <a:custGeom>
            <a:rect b="b" l="l" r="r" t="t"/>
            <a:pathLst>
              <a:path extrusionOk="0" h="16178" w="7411">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66" name="Google Shape;166;p22"/>
          <p:cNvSpPr/>
          <p:nvPr/>
        </p:nvSpPr>
        <p:spPr>
          <a:xfrm>
            <a:off x="3078045" y="3128354"/>
            <a:ext cx="730671" cy="895811"/>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67" name="Google Shape;167;p22"/>
          <p:cNvSpPr/>
          <p:nvPr/>
        </p:nvSpPr>
        <p:spPr>
          <a:xfrm>
            <a:off x="5401648" y="3285712"/>
            <a:ext cx="805934" cy="750838"/>
          </a:xfrm>
          <a:custGeom>
            <a:rect b="b" l="l" r="r" t="t"/>
            <a:pathLst>
              <a:path extrusionOk="0" h="15004" w="16105">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68" name="Google Shape;168;p22"/>
          <p:cNvSpPr/>
          <p:nvPr/>
        </p:nvSpPr>
        <p:spPr>
          <a:xfrm>
            <a:off x="8364459" y="3346843"/>
            <a:ext cx="873792" cy="600260"/>
          </a:xfrm>
          <a:custGeom>
            <a:rect b="b" l="l" r="r" t="t"/>
            <a:pathLst>
              <a:path extrusionOk="0" h="11995" w="17461">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69" name="Google Shape;169;p22"/>
          <p:cNvSpPr/>
          <p:nvPr/>
        </p:nvSpPr>
        <p:spPr>
          <a:xfrm>
            <a:off x="4551116" y="3125540"/>
            <a:ext cx="657208" cy="679227"/>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70" name="Google Shape;170;p22"/>
          <p:cNvSpPr/>
          <p:nvPr/>
        </p:nvSpPr>
        <p:spPr>
          <a:xfrm>
            <a:off x="4419881" y="3994834"/>
            <a:ext cx="919681" cy="950908"/>
          </a:xfrm>
          <a:custGeom>
            <a:rect b="b" l="l" r="r" t="t"/>
            <a:pathLst>
              <a:path extrusionOk="0" h="19002" w="18378">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71" name="Google Shape;171;p22"/>
          <p:cNvSpPr/>
          <p:nvPr/>
        </p:nvSpPr>
        <p:spPr>
          <a:xfrm>
            <a:off x="2644912" y="4036538"/>
            <a:ext cx="890356" cy="706800"/>
          </a:xfrm>
          <a:custGeom>
            <a:rect b="b" l="l" r="r" t="t"/>
            <a:pathLst>
              <a:path extrusionOk="0" h="14124" w="17792">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72" name="Google Shape;172;p22"/>
          <p:cNvSpPr/>
          <p:nvPr/>
        </p:nvSpPr>
        <p:spPr>
          <a:xfrm>
            <a:off x="2116542" y="3186156"/>
            <a:ext cx="829755" cy="780163"/>
          </a:xfrm>
          <a:custGeom>
            <a:rect b="b" l="l" r="r" t="t"/>
            <a:pathLst>
              <a:path extrusionOk="0" h="15590" w="16581">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73" name="Google Shape;173;p22"/>
          <p:cNvSpPr/>
          <p:nvPr/>
        </p:nvSpPr>
        <p:spPr>
          <a:xfrm>
            <a:off x="1347361" y="3186147"/>
            <a:ext cx="599146" cy="706812"/>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74" name="Google Shape;174;p22"/>
          <p:cNvSpPr/>
          <p:nvPr/>
        </p:nvSpPr>
        <p:spPr>
          <a:xfrm>
            <a:off x="2681615" y="4813558"/>
            <a:ext cx="816944" cy="313967"/>
          </a:xfrm>
          <a:custGeom>
            <a:rect b="b" l="l" r="r" t="t"/>
            <a:pathLst>
              <a:path extrusionOk="0" h="6274" w="16325">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75" name="Google Shape;175;p22"/>
          <p:cNvSpPr/>
          <p:nvPr/>
        </p:nvSpPr>
        <p:spPr>
          <a:xfrm>
            <a:off x="7146421" y="4508764"/>
            <a:ext cx="1040884" cy="730620"/>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76" name="Google Shape;176;p22"/>
          <p:cNvSpPr/>
          <p:nvPr/>
        </p:nvSpPr>
        <p:spPr>
          <a:xfrm>
            <a:off x="7146430" y="3104432"/>
            <a:ext cx="684732" cy="721463"/>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77" name="Google Shape;177;p22"/>
          <p:cNvSpPr/>
          <p:nvPr/>
        </p:nvSpPr>
        <p:spPr>
          <a:xfrm>
            <a:off x="5262207" y="4729516"/>
            <a:ext cx="525046" cy="372666"/>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78" name="Google Shape;178;p22"/>
          <p:cNvSpPr/>
          <p:nvPr/>
        </p:nvSpPr>
        <p:spPr>
          <a:xfrm>
            <a:off x="8376372" y="4729061"/>
            <a:ext cx="508532" cy="324976"/>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79" name="Google Shape;179;p22"/>
          <p:cNvSpPr/>
          <p:nvPr/>
        </p:nvSpPr>
        <p:spPr>
          <a:xfrm>
            <a:off x="3808716" y="4429326"/>
            <a:ext cx="570935" cy="567282"/>
          </a:xfrm>
          <a:custGeom>
            <a:rect b="b" l="l" r="r" t="t"/>
            <a:pathLst>
              <a:path extrusionOk="0" h="11336" w="11409">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80" name="Google Shape;180;p22"/>
          <p:cNvSpPr/>
          <p:nvPr/>
        </p:nvSpPr>
        <p:spPr>
          <a:xfrm>
            <a:off x="7975391" y="3053272"/>
            <a:ext cx="541560" cy="679277"/>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81" name="Google Shape;181;p22"/>
          <p:cNvSpPr/>
          <p:nvPr/>
        </p:nvSpPr>
        <p:spPr>
          <a:xfrm>
            <a:off x="1570785" y="4028295"/>
            <a:ext cx="734324" cy="723314"/>
          </a:xfrm>
          <a:custGeom>
            <a:rect b="b" l="l" r="r" t="t"/>
            <a:pathLst>
              <a:path extrusionOk="0" h="14454" w="14674">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82" name="Google Shape;182;p22"/>
          <p:cNvSpPr/>
          <p:nvPr/>
        </p:nvSpPr>
        <p:spPr>
          <a:xfrm>
            <a:off x="247060" y="4094875"/>
            <a:ext cx="275434" cy="244207"/>
          </a:xfrm>
          <a:custGeom>
            <a:rect b="b" l="l" r="r" t="t"/>
            <a:pathLst>
              <a:path extrusionOk="0" h="4880" w="5504">
                <a:moveTo>
                  <a:pt x="5173" y="0"/>
                </a:moveTo>
                <a:lnTo>
                  <a:pt x="5063" y="37"/>
                </a:lnTo>
                <a:lnTo>
                  <a:pt x="4990" y="110"/>
                </a:lnTo>
                <a:lnTo>
                  <a:pt x="4770" y="404"/>
                </a:lnTo>
                <a:lnTo>
                  <a:pt x="4513" y="624"/>
                </a:lnTo>
                <a:lnTo>
                  <a:pt x="4219" y="844"/>
                </a:lnTo>
                <a:lnTo>
                  <a:pt x="3926" y="991"/>
                </a:lnTo>
                <a:lnTo>
                  <a:pt x="3742" y="1064"/>
                </a:lnTo>
                <a:lnTo>
                  <a:pt x="3559" y="1101"/>
                </a:lnTo>
                <a:lnTo>
                  <a:pt x="3229" y="1101"/>
                </a:lnTo>
                <a:lnTo>
                  <a:pt x="2862" y="1028"/>
                </a:lnTo>
                <a:lnTo>
                  <a:pt x="2532" y="917"/>
                </a:lnTo>
                <a:lnTo>
                  <a:pt x="2239" y="807"/>
                </a:lnTo>
                <a:lnTo>
                  <a:pt x="1908" y="734"/>
                </a:lnTo>
                <a:lnTo>
                  <a:pt x="1578" y="661"/>
                </a:lnTo>
                <a:lnTo>
                  <a:pt x="1248" y="624"/>
                </a:lnTo>
                <a:lnTo>
                  <a:pt x="918" y="661"/>
                </a:lnTo>
                <a:lnTo>
                  <a:pt x="625" y="771"/>
                </a:lnTo>
                <a:lnTo>
                  <a:pt x="478" y="844"/>
                </a:lnTo>
                <a:lnTo>
                  <a:pt x="368" y="954"/>
                </a:lnTo>
                <a:lnTo>
                  <a:pt x="258" y="1064"/>
                </a:lnTo>
                <a:lnTo>
                  <a:pt x="148" y="1211"/>
                </a:lnTo>
                <a:lnTo>
                  <a:pt x="111" y="1284"/>
                </a:lnTo>
                <a:lnTo>
                  <a:pt x="111" y="1321"/>
                </a:lnTo>
                <a:lnTo>
                  <a:pt x="148" y="1431"/>
                </a:lnTo>
                <a:lnTo>
                  <a:pt x="258" y="1468"/>
                </a:lnTo>
                <a:lnTo>
                  <a:pt x="368" y="1468"/>
                </a:lnTo>
                <a:lnTo>
                  <a:pt x="698" y="1284"/>
                </a:lnTo>
                <a:lnTo>
                  <a:pt x="1028" y="1174"/>
                </a:lnTo>
                <a:lnTo>
                  <a:pt x="1028" y="2531"/>
                </a:lnTo>
                <a:lnTo>
                  <a:pt x="955" y="3228"/>
                </a:lnTo>
                <a:lnTo>
                  <a:pt x="881" y="3925"/>
                </a:lnTo>
                <a:lnTo>
                  <a:pt x="698" y="3852"/>
                </a:lnTo>
                <a:lnTo>
                  <a:pt x="551" y="3742"/>
                </a:lnTo>
                <a:lnTo>
                  <a:pt x="368" y="3632"/>
                </a:lnTo>
                <a:lnTo>
                  <a:pt x="184" y="3522"/>
                </a:lnTo>
                <a:lnTo>
                  <a:pt x="111" y="3522"/>
                </a:lnTo>
                <a:lnTo>
                  <a:pt x="38" y="3595"/>
                </a:lnTo>
                <a:lnTo>
                  <a:pt x="1" y="3669"/>
                </a:lnTo>
                <a:lnTo>
                  <a:pt x="1" y="3779"/>
                </a:lnTo>
                <a:lnTo>
                  <a:pt x="38" y="3962"/>
                </a:lnTo>
                <a:lnTo>
                  <a:pt x="148" y="4145"/>
                </a:lnTo>
                <a:lnTo>
                  <a:pt x="294" y="4256"/>
                </a:lnTo>
                <a:lnTo>
                  <a:pt x="514" y="4402"/>
                </a:lnTo>
                <a:lnTo>
                  <a:pt x="735" y="4476"/>
                </a:lnTo>
                <a:lnTo>
                  <a:pt x="1175" y="4476"/>
                </a:lnTo>
                <a:lnTo>
                  <a:pt x="1248" y="4439"/>
                </a:lnTo>
                <a:lnTo>
                  <a:pt x="1321" y="4402"/>
                </a:lnTo>
                <a:lnTo>
                  <a:pt x="1395" y="4256"/>
                </a:lnTo>
                <a:lnTo>
                  <a:pt x="1505" y="3485"/>
                </a:lnTo>
                <a:lnTo>
                  <a:pt x="1578" y="2715"/>
                </a:lnTo>
                <a:lnTo>
                  <a:pt x="1578" y="1908"/>
                </a:lnTo>
                <a:lnTo>
                  <a:pt x="1542" y="1504"/>
                </a:lnTo>
                <a:lnTo>
                  <a:pt x="1505" y="1138"/>
                </a:lnTo>
                <a:lnTo>
                  <a:pt x="1762" y="1174"/>
                </a:lnTo>
                <a:lnTo>
                  <a:pt x="2128" y="1321"/>
                </a:lnTo>
                <a:lnTo>
                  <a:pt x="2459" y="1431"/>
                </a:lnTo>
                <a:lnTo>
                  <a:pt x="2825" y="1578"/>
                </a:lnTo>
                <a:lnTo>
                  <a:pt x="3192" y="1651"/>
                </a:lnTo>
                <a:lnTo>
                  <a:pt x="3486" y="1651"/>
                </a:lnTo>
                <a:lnTo>
                  <a:pt x="3449" y="2531"/>
                </a:lnTo>
                <a:lnTo>
                  <a:pt x="3412" y="3449"/>
                </a:lnTo>
                <a:lnTo>
                  <a:pt x="3412" y="3999"/>
                </a:lnTo>
                <a:lnTo>
                  <a:pt x="3412" y="4256"/>
                </a:lnTo>
                <a:lnTo>
                  <a:pt x="3412" y="4366"/>
                </a:lnTo>
                <a:lnTo>
                  <a:pt x="3412" y="4402"/>
                </a:lnTo>
                <a:lnTo>
                  <a:pt x="3449" y="4402"/>
                </a:lnTo>
                <a:lnTo>
                  <a:pt x="3412" y="4476"/>
                </a:lnTo>
                <a:lnTo>
                  <a:pt x="3376" y="4512"/>
                </a:lnTo>
                <a:lnTo>
                  <a:pt x="3376" y="4659"/>
                </a:lnTo>
                <a:lnTo>
                  <a:pt x="3376" y="4696"/>
                </a:lnTo>
                <a:lnTo>
                  <a:pt x="3412" y="4806"/>
                </a:lnTo>
                <a:lnTo>
                  <a:pt x="3522" y="4879"/>
                </a:lnTo>
                <a:lnTo>
                  <a:pt x="3632" y="4879"/>
                </a:lnTo>
                <a:lnTo>
                  <a:pt x="3742" y="4842"/>
                </a:lnTo>
                <a:lnTo>
                  <a:pt x="3853" y="4732"/>
                </a:lnTo>
                <a:lnTo>
                  <a:pt x="3926" y="4586"/>
                </a:lnTo>
                <a:lnTo>
                  <a:pt x="3926" y="4439"/>
                </a:lnTo>
                <a:lnTo>
                  <a:pt x="3926" y="4256"/>
                </a:lnTo>
                <a:lnTo>
                  <a:pt x="3963" y="3045"/>
                </a:lnTo>
                <a:lnTo>
                  <a:pt x="3963" y="1871"/>
                </a:lnTo>
                <a:lnTo>
                  <a:pt x="3963" y="1541"/>
                </a:lnTo>
                <a:lnTo>
                  <a:pt x="4366" y="1394"/>
                </a:lnTo>
                <a:lnTo>
                  <a:pt x="4733" y="1138"/>
                </a:lnTo>
                <a:lnTo>
                  <a:pt x="5063" y="844"/>
                </a:lnTo>
                <a:lnTo>
                  <a:pt x="5320" y="551"/>
                </a:lnTo>
                <a:lnTo>
                  <a:pt x="5467" y="367"/>
                </a:lnTo>
                <a:lnTo>
                  <a:pt x="5503" y="257"/>
                </a:lnTo>
                <a:lnTo>
                  <a:pt x="5503" y="184"/>
                </a:lnTo>
                <a:lnTo>
                  <a:pt x="5430" y="74"/>
                </a:lnTo>
                <a:lnTo>
                  <a:pt x="5356" y="37"/>
                </a:lnTo>
                <a:lnTo>
                  <a:pt x="5283"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83" name="Google Shape;183;p22"/>
          <p:cNvSpPr/>
          <p:nvPr/>
        </p:nvSpPr>
        <p:spPr>
          <a:xfrm>
            <a:off x="8516944" y="4082884"/>
            <a:ext cx="690236" cy="510383"/>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84" name="Google Shape;184;p22"/>
          <p:cNvSpPr/>
          <p:nvPr/>
        </p:nvSpPr>
        <p:spPr>
          <a:xfrm>
            <a:off x="859713" y="3417443"/>
            <a:ext cx="317620" cy="659010"/>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85" name="Google Shape;185;p22"/>
          <p:cNvSpPr/>
          <p:nvPr/>
        </p:nvSpPr>
        <p:spPr>
          <a:xfrm rot="1920742">
            <a:off x="5707038" y="4213989"/>
            <a:ext cx="884797" cy="750834"/>
          </a:xfrm>
          <a:custGeom>
            <a:rect b="b" l="l" r="r" t="t"/>
            <a:pathLst>
              <a:path extrusionOk="0" h="15004" w="17681">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86" name="Google Shape;186;p22"/>
          <p:cNvSpPr/>
          <p:nvPr/>
        </p:nvSpPr>
        <p:spPr>
          <a:xfrm rot="-3496844">
            <a:off x="115839" y="4509560"/>
            <a:ext cx="537852" cy="464440"/>
          </a:xfrm>
          <a:custGeom>
            <a:rect b="b" l="l" r="r" t="t"/>
            <a:pathLst>
              <a:path extrusionOk="0" h="9281" w="10748">
                <a:moveTo>
                  <a:pt x="4072" y="550"/>
                </a:moveTo>
                <a:lnTo>
                  <a:pt x="4329" y="587"/>
                </a:lnTo>
                <a:lnTo>
                  <a:pt x="4585" y="697"/>
                </a:lnTo>
                <a:lnTo>
                  <a:pt x="4842" y="844"/>
                </a:lnTo>
                <a:lnTo>
                  <a:pt x="5025" y="1064"/>
                </a:lnTo>
                <a:lnTo>
                  <a:pt x="5136" y="1211"/>
                </a:lnTo>
                <a:lnTo>
                  <a:pt x="5209" y="1394"/>
                </a:lnTo>
                <a:lnTo>
                  <a:pt x="5246" y="1541"/>
                </a:lnTo>
                <a:lnTo>
                  <a:pt x="5282" y="1724"/>
                </a:lnTo>
                <a:lnTo>
                  <a:pt x="5282" y="2091"/>
                </a:lnTo>
                <a:lnTo>
                  <a:pt x="5246" y="2458"/>
                </a:lnTo>
                <a:lnTo>
                  <a:pt x="5209" y="2641"/>
                </a:lnTo>
                <a:lnTo>
                  <a:pt x="4695" y="1761"/>
                </a:lnTo>
                <a:lnTo>
                  <a:pt x="4072" y="550"/>
                </a:lnTo>
                <a:close/>
                <a:moveTo>
                  <a:pt x="1357" y="3008"/>
                </a:moveTo>
                <a:lnTo>
                  <a:pt x="1504" y="3265"/>
                </a:lnTo>
                <a:lnTo>
                  <a:pt x="1614" y="3558"/>
                </a:lnTo>
                <a:lnTo>
                  <a:pt x="1797" y="3852"/>
                </a:lnTo>
                <a:lnTo>
                  <a:pt x="1467" y="3778"/>
                </a:lnTo>
                <a:lnTo>
                  <a:pt x="1137" y="3742"/>
                </a:lnTo>
                <a:lnTo>
                  <a:pt x="1321" y="3118"/>
                </a:lnTo>
                <a:lnTo>
                  <a:pt x="1357" y="3008"/>
                </a:lnTo>
                <a:close/>
                <a:moveTo>
                  <a:pt x="3815" y="550"/>
                </a:moveTo>
                <a:lnTo>
                  <a:pt x="4072" y="1174"/>
                </a:lnTo>
                <a:lnTo>
                  <a:pt x="4329" y="1798"/>
                </a:lnTo>
                <a:lnTo>
                  <a:pt x="4695" y="2531"/>
                </a:lnTo>
                <a:lnTo>
                  <a:pt x="5099" y="3265"/>
                </a:lnTo>
                <a:lnTo>
                  <a:pt x="4989" y="3852"/>
                </a:lnTo>
                <a:lnTo>
                  <a:pt x="4732" y="3191"/>
                </a:lnTo>
                <a:lnTo>
                  <a:pt x="4475" y="2531"/>
                </a:lnTo>
                <a:lnTo>
                  <a:pt x="4255" y="1981"/>
                </a:lnTo>
                <a:lnTo>
                  <a:pt x="4035" y="1467"/>
                </a:lnTo>
                <a:lnTo>
                  <a:pt x="3742" y="880"/>
                </a:lnTo>
                <a:lnTo>
                  <a:pt x="3558" y="587"/>
                </a:lnTo>
                <a:lnTo>
                  <a:pt x="3815" y="550"/>
                </a:lnTo>
                <a:close/>
                <a:moveTo>
                  <a:pt x="1761" y="1724"/>
                </a:moveTo>
                <a:lnTo>
                  <a:pt x="1724" y="1798"/>
                </a:lnTo>
                <a:lnTo>
                  <a:pt x="1761" y="1944"/>
                </a:lnTo>
                <a:lnTo>
                  <a:pt x="1834" y="2018"/>
                </a:lnTo>
                <a:lnTo>
                  <a:pt x="1944" y="2054"/>
                </a:lnTo>
                <a:lnTo>
                  <a:pt x="2054" y="2054"/>
                </a:lnTo>
                <a:lnTo>
                  <a:pt x="2274" y="2531"/>
                </a:lnTo>
                <a:lnTo>
                  <a:pt x="2458" y="2971"/>
                </a:lnTo>
                <a:lnTo>
                  <a:pt x="3008" y="4182"/>
                </a:lnTo>
                <a:lnTo>
                  <a:pt x="3081" y="4329"/>
                </a:lnTo>
                <a:lnTo>
                  <a:pt x="2825" y="4255"/>
                </a:lnTo>
                <a:lnTo>
                  <a:pt x="2458" y="4072"/>
                </a:lnTo>
                <a:lnTo>
                  <a:pt x="2164" y="3742"/>
                </a:lnTo>
                <a:lnTo>
                  <a:pt x="1944" y="3375"/>
                </a:lnTo>
                <a:lnTo>
                  <a:pt x="1724" y="2935"/>
                </a:lnTo>
                <a:lnTo>
                  <a:pt x="1651" y="2715"/>
                </a:lnTo>
                <a:lnTo>
                  <a:pt x="1504" y="2494"/>
                </a:lnTo>
                <a:lnTo>
                  <a:pt x="1724" y="1761"/>
                </a:lnTo>
                <a:lnTo>
                  <a:pt x="1761" y="1724"/>
                </a:lnTo>
                <a:close/>
                <a:moveTo>
                  <a:pt x="2604" y="1174"/>
                </a:moveTo>
                <a:lnTo>
                  <a:pt x="2715" y="1614"/>
                </a:lnTo>
                <a:lnTo>
                  <a:pt x="2861" y="2054"/>
                </a:lnTo>
                <a:lnTo>
                  <a:pt x="3228" y="2898"/>
                </a:lnTo>
                <a:lnTo>
                  <a:pt x="3998" y="4695"/>
                </a:lnTo>
                <a:lnTo>
                  <a:pt x="3632" y="4549"/>
                </a:lnTo>
                <a:lnTo>
                  <a:pt x="3522" y="4365"/>
                </a:lnTo>
                <a:lnTo>
                  <a:pt x="3301" y="3888"/>
                </a:lnTo>
                <a:lnTo>
                  <a:pt x="2861" y="2935"/>
                </a:lnTo>
                <a:lnTo>
                  <a:pt x="2274" y="1834"/>
                </a:lnTo>
                <a:lnTo>
                  <a:pt x="2311" y="1651"/>
                </a:lnTo>
                <a:lnTo>
                  <a:pt x="2421" y="1467"/>
                </a:lnTo>
                <a:lnTo>
                  <a:pt x="2604" y="1174"/>
                </a:lnTo>
                <a:close/>
                <a:moveTo>
                  <a:pt x="3338" y="660"/>
                </a:moveTo>
                <a:lnTo>
                  <a:pt x="3375" y="770"/>
                </a:lnTo>
                <a:lnTo>
                  <a:pt x="3668" y="1467"/>
                </a:lnTo>
                <a:lnTo>
                  <a:pt x="3962" y="2164"/>
                </a:lnTo>
                <a:lnTo>
                  <a:pt x="4182" y="2788"/>
                </a:lnTo>
                <a:lnTo>
                  <a:pt x="4402" y="3412"/>
                </a:lnTo>
                <a:lnTo>
                  <a:pt x="4769" y="4659"/>
                </a:lnTo>
                <a:lnTo>
                  <a:pt x="4732" y="4805"/>
                </a:lnTo>
                <a:lnTo>
                  <a:pt x="4659" y="4805"/>
                </a:lnTo>
                <a:lnTo>
                  <a:pt x="4549" y="4842"/>
                </a:lnTo>
                <a:lnTo>
                  <a:pt x="3668" y="2971"/>
                </a:lnTo>
                <a:lnTo>
                  <a:pt x="3191" y="1981"/>
                </a:lnTo>
                <a:lnTo>
                  <a:pt x="2971" y="1504"/>
                </a:lnTo>
                <a:lnTo>
                  <a:pt x="2788" y="991"/>
                </a:lnTo>
                <a:lnTo>
                  <a:pt x="3045" y="807"/>
                </a:lnTo>
                <a:lnTo>
                  <a:pt x="3338" y="660"/>
                </a:lnTo>
                <a:close/>
                <a:moveTo>
                  <a:pt x="7703" y="4952"/>
                </a:moveTo>
                <a:lnTo>
                  <a:pt x="7960" y="5246"/>
                </a:lnTo>
                <a:lnTo>
                  <a:pt x="7960" y="5246"/>
                </a:lnTo>
                <a:lnTo>
                  <a:pt x="7887" y="5209"/>
                </a:lnTo>
                <a:lnTo>
                  <a:pt x="7593" y="5319"/>
                </a:lnTo>
                <a:lnTo>
                  <a:pt x="7300" y="5466"/>
                </a:lnTo>
                <a:lnTo>
                  <a:pt x="7190" y="5356"/>
                </a:lnTo>
                <a:lnTo>
                  <a:pt x="7080" y="5246"/>
                </a:lnTo>
                <a:lnTo>
                  <a:pt x="7373" y="5099"/>
                </a:lnTo>
                <a:lnTo>
                  <a:pt x="7703" y="4952"/>
                </a:lnTo>
                <a:close/>
                <a:moveTo>
                  <a:pt x="8070" y="5356"/>
                </a:moveTo>
                <a:lnTo>
                  <a:pt x="8180" y="5466"/>
                </a:lnTo>
                <a:lnTo>
                  <a:pt x="7923" y="5576"/>
                </a:lnTo>
                <a:lnTo>
                  <a:pt x="7923" y="5576"/>
                </a:lnTo>
                <a:lnTo>
                  <a:pt x="8033" y="5429"/>
                </a:lnTo>
                <a:lnTo>
                  <a:pt x="8070" y="5356"/>
                </a:lnTo>
                <a:close/>
                <a:moveTo>
                  <a:pt x="7556" y="5612"/>
                </a:moveTo>
                <a:lnTo>
                  <a:pt x="7483" y="5722"/>
                </a:lnTo>
                <a:lnTo>
                  <a:pt x="7483" y="5686"/>
                </a:lnTo>
                <a:lnTo>
                  <a:pt x="7556" y="5612"/>
                </a:lnTo>
                <a:close/>
                <a:moveTo>
                  <a:pt x="8327" y="5649"/>
                </a:moveTo>
                <a:lnTo>
                  <a:pt x="8327" y="5686"/>
                </a:lnTo>
                <a:lnTo>
                  <a:pt x="7850" y="6163"/>
                </a:lnTo>
                <a:lnTo>
                  <a:pt x="7740" y="6016"/>
                </a:lnTo>
                <a:lnTo>
                  <a:pt x="7997" y="5796"/>
                </a:lnTo>
                <a:lnTo>
                  <a:pt x="8327" y="5649"/>
                </a:lnTo>
                <a:close/>
                <a:moveTo>
                  <a:pt x="8437" y="5796"/>
                </a:moveTo>
                <a:lnTo>
                  <a:pt x="8584" y="6053"/>
                </a:lnTo>
                <a:lnTo>
                  <a:pt x="8143" y="6163"/>
                </a:lnTo>
                <a:lnTo>
                  <a:pt x="8437" y="5796"/>
                </a:lnTo>
                <a:close/>
                <a:moveTo>
                  <a:pt x="8437" y="6346"/>
                </a:moveTo>
                <a:lnTo>
                  <a:pt x="8180" y="6676"/>
                </a:lnTo>
                <a:lnTo>
                  <a:pt x="8107" y="6493"/>
                </a:lnTo>
                <a:lnTo>
                  <a:pt x="8437" y="6346"/>
                </a:lnTo>
                <a:close/>
                <a:moveTo>
                  <a:pt x="8767" y="6309"/>
                </a:moveTo>
                <a:lnTo>
                  <a:pt x="8840" y="6419"/>
                </a:lnTo>
                <a:lnTo>
                  <a:pt x="8547" y="6676"/>
                </a:lnTo>
                <a:lnTo>
                  <a:pt x="8767" y="6309"/>
                </a:lnTo>
                <a:close/>
                <a:moveTo>
                  <a:pt x="9024" y="4695"/>
                </a:moveTo>
                <a:lnTo>
                  <a:pt x="9244" y="4732"/>
                </a:lnTo>
                <a:lnTo>
                  <a:pt x="9464" y="4805"/>
                </a:lnTo>
                <a:lnTo>
                  <a:pt x="9647" y="4915"/>
                </a:lnTo>
                <a:lnTo>
                  <a:pt x="9831" y="5062"/>
                </a:lnTo>
                <a:lnTo>
                  <a:pt x="9904" y="5099"/>
                </a:lnTo>
                <a:lnTo>
                  <a:pt x="9941" y="5099"/>
                </a:lnTo>
                <a:lnTo>
                  <a:pt x="10051" y="5209"/>
                </a:lnTo>
                <a:lnTo>
                  <a:pt x="10161" y="5429"/>
                </a:lnTo>
                <a:lnTo>
                  <a:pt x="10198" y="5649"/>
                </a:lnTo>
                <a:lnTo>
                  <a:pt x="10234" y="5869"/>
                </a:lnTo>
                <a:lnTo>
                  <a:pt x="10198" y="6089"/>
                </a:lnTo>
                <a:lnTo>
                  <a:pt x="10161" y="6346"/>
                </a:lnTo>
                <a:lnTo>
                  <a:pt x="10088" y="6566"/>
                </a:lnTo>
                <a:lnTo>
                  <a:pt x="9941" y="7006"/>
                </a:lnTo>
                <a:lnTo>
                  <a:pt x="9904" y="7080"/>
                </a:lnTo>
                <a:lnTo>
                  <a:pt x="9647" y="6676"/>
                </a:lnTo>
                <a:lnTo>
                  <a:pt x="9024" y="5832"/>
                </a:lnTo>
                <a:lnTo>
                  <a:pt x="8620" y="5282"/>
                </a:lnTo>
                <a:lnTo>
                  <a:pt x="8400" y="5025"/>
                </a:lnTo>
                <a:lnTo>
                  <a:pt x="8143" y="4842"/>
                </a:lnTo>
                <a:lnTo>
                  <a:pt x="8584" y="4732"/>
                </a:lnTo>
                <a:lnTo>
                  <a:pt x="8804" y="4695"/>
                </a:lnTo>
                <a:close/>
                <a:moveTo>
                  <a:pt x="1064" y="3962"/>
                </a:moveTo>
                <a:lnTo>
                  <a:pt x="1357" y="4182"/>
                </a:lnTo>
                <a:lnTo>
                  <a:pt x="1651" y="4329"/>
                </a:lnTo>
                <a:lnTo>
                  <a:pt x="2348" y="4585"/>
                </a:lnTo>
                <a:lnTo>
                  <a:pt x="2458" y="4659"/>
                </a:lnTo>
                <a:lnTo>
                  <a:pt x="2494" y="4695"/>
                </a:lnTo>
                <a:lnTo>
                  <a:pt x="2568" y="4732"/>
                </a:lnTo>
                <a:lnTo>
                  <a:pt x="2641" y="4695"/>
                </a:lnTo>
                <a:lnTo>
                  <a:pt x="4329" y="5319"/>
                </a:lnTo>
                <a:lnTo>
                  <a:pt x="4329" y="5356"/>
                </a:lnTo>
                <a:lnTo>
                  <a:pt x="4292" y="5319"/>
                </a:lnTo>
                <a:lnTo>
                  <a:pt x="3888" y="5172"/>
                </a:lnTo>
                <a:lnTo>
                  <a:pt x="3705" y="5136"/>
                </a:lnTo>
                <a:lnTo>
                  <a:pt x="3485" y="5099"/>
                </a:lnTo>
                <a:lnTo>
                  <a:pt x="3448" y="5136"/>
                </a:lnTo>
                <a:lnTo>
                  <a:pt x="3411" y="5172"/>
                </a:lnTo>
                <a:lnTo>
                  <a:pt x="3448" y="5246"/>
                </a:lnTo>
                <a:lnTo>
                  <a:pt x="3595" y="5392"/>
                </a:lnTo>
                <a:lnTo>
                  <a:pt x="3852" y="5539"/>
                </a:lnTo>
                <a:lnTo>
                  <a:pt x="4108" y="5686"/>
                </a:lnTo>
                <a:lnTo>
                  <a:pt x="4402" y="5759"/>
                </a:lnTo>
                <a:lnTo>
                  <a:pt x="4365" y="5906"/>
                </a:lnTo>
                <a:lnTo>
                  <a:pt x="4035" y="5906"/>
                </a:lnTo>
                <a:lnTo>
                  <a:pt x="3742" y="5869"/>
                </a:lnTo>
                <a:lnTo>
                  <a:pt x="3411" y="5759"/>
                </a:lnTo>
                <a:lnTo>
                  <a:pt x="3228" y="5686"/>
                </a:lnTo>
                <a:lnTo>
                  <a:pt x="3191" y="5612"/>
                </a:lnTo>
                <a:lnTo>
                  <a:pt x="3155" y="5576"/>
                </a:lnTo>
                <a:lnTo>
                  <a:pt x="3118" y="5539"/>
                </a:lnTo>
                <a:lnTo>
                  <a:pt x="3081" y="5502"/>
                </a:lnTo>
                <a:lnTo>
                  <a:pt x="3045" y="5502"/>
                </a:lnTo>
                <a:lnTo>
                  <a:pt x="3008" y="5539"/>
                </a:lnTo>
                <a:lnTo>
                  <a:pt x="2971" y="5649"/>
                </a:lnTo>
                <a:lnTo>
                  <a:pt x="2971" y="5722"/>
                </a:lnTo>
                <a:lnTo>
                  <a:pt x="3008" y="5796"/>
                </a:lnTo>
                <a:lnTo>
                  <a:pt x="3045" y="5869"/>
                </a:lnTo>
                <a:lnTo>
                  <a:pt x="3191" y="6016"/>
                </a:lnTo>
                <a:lnTo>
                  <a:pt x="3338" y="6126"/>
                </a:lnTo>
                <a:lnTo>
                  <a:pt x="3522" y="6199"/>
                </a:lnTo>
                <a:lnTo>
                  <a:pt x="3742" y="6273"/>
                </a:lnTo>
                <a:lnTo>
                  <a:pt x="3962" y="6309"/>
                </a:lnTo>
                <a:lnTo>
                  <a:pt x="4182" y="6309"/>
                </a:lnTo>
                <a:lnTo>
                  <a:pt x="3962" y="6676"/>
                </a:lnTo>
                <a:lnTo>
                  <a:pt x="3742" y="6603"/>
                </a:lnTo>
                <a:lnTo>
                  <a:pt x="3228" y="6456"/>
                </a:lnTo>
                <a:lnTo>
                  <a:pt x="2971" y="6419"/>
                </a:lnTo>
                <a:lnTo>
                  <a:pt x="2715" y="6383"/>
                </a:lnTo>
                <a:lnTo>
                  <a:pt x="2641" y="6383"/>
                </a:lnTo>
                <a:lnTo>
                  <a:pt x="2641" y="6456"/>
                </a:lnTo>
                <a:lnTo>
                  <a:pt x="2641" y="6493"/>
                </a:lnTo>
                <a:lnTo>
                  <a:pt x="2678" y="6529"/>
                </a:lnTo>
                <a:lnTo>
                  <a:pt x="2861" y="6676"/>
                </a:lnTo>
                <a:lnTo>
                  <a:pt x="3081" y="6786"/>
                </a:lnTo>
                <a:lnTo>
                  <a:pt x="3522" y="6970"/>
                </a:lnTo>
                <a:lnTo>
                  <a:pt x="3742" y="7080"/>
                </a:lnTo>
                <a:lnTo>
                  <a:pt x="3632" y="7226"/>
                </a:lnTo>
                <a:lnTo>
                  <a:pt x="3522" y="7336"/>
                </a:lnTo>
                <a:lnTo>
                  <a:pt x="2935" y="7080"/>
                </a:lnTo>
                <a:lnTo>
                  <a:pt x="2311" y="6823"/>
                </a:lnTo>
                <a:lnTo>
                  <a:pt x="2238" y="6823"/>
                </a:lnTo>
                <a:lnTo>
                  <a:pt x="2201" y="6860"/>
                </a:lnTo>
                <a:lnTo>
                  <a:pt x="2201" y="6896"/>
                </a:lnTo>
                <a:lnTo>
                  <a:pt x="2201" y="6970"/>
                </a:lnTo>
                <a:lnTo>
                  <a:pt x="2458" y="7190"/>
                </a:lnTo>
                <a:lnTo>
                  <a:pt x="2678" y="7410"/>
                </a:lnTo>
                <a:lnTo>
                  <a:pt x="2971" y="7557"/>
                </a:lnTo>
                <a:lnTo>
                  <a:pt x="3265" y="7703"/>
                </a:lnTo>
                <a:lnTo>
                  <a:pt x="2971" y="7960"/>
                </a:lnTo>
                <a:lnTo>
                  <a:pt x="2641" y="7960"/>
                </a:lnTo>
                <a:lnTo>
                  <a:pt x="2311" y="7887"/>
                </a:lnTo>
                <a:lnTo>
                  <a:pt x="1981" y="7777"/>
                </a:lnTo>
                <a:lnTo>
                  <a:pt x="1871" y="7777"/>
                </a:lnTo>
                <a:lnTo>
                  <a:pt x="1834" y="7813"/>
                </a:lnTo>
                <a:lnTo>
                  <a:pt x="1797" y="7850"/>
                </a:lnTo>
                <a:lnTo>
                  <a:pt x="1797" y="7923"/>
                </a:lnTo>
                <a:lnTo>
                  <a:pt x="1834" y="8070"/>
                </a:lnTo>
                <a:lnTo>
                  <a:pt x="1944" y="8143"/>
                </a:lnTo>
                <a:lnTo>
                  <a:pt x="2091" y="8217"/>
                </a:lnTo>
                <a:lnTo>
                  <a:pt x="2238" y="8290"/>
                </a:lnTo>
                <a:lnTo>
                  <a:pt x="2348" y="8327"/>
                </a:lnTo>
                <a:lnTo>
                  <a:pt x="2164" y="8364"/>
                </a:lnTo>
                <a:lnTo>
                  <a:pt x="1944" y="8364"/>
                </a:lnTo>
                <a:lnTo>
                  <a:pt x="1761" y="8327"/>
                </a:lnTo>
                <a:lnTo>
                  <a:pt x="1541" y="8253"/>
                </a:lnTo>
                <a:lnTo>
                  <a:pt x="1247" y="8070"/>
                </a:lnTo>
                <a:lnTo>
                  <a:pt x="1027" y="7850"/>
                </a:lnTo>
                <a:lnTo>
                  <a:pt x="844" y="7593"/>
                </a:lnTo>
                <a:lnTo>
                  <a:pt x="697" y="7300"/>
                </a:lnTo>
                <a:lnTo>
                  <a:pt x="624" y="6970"/>
                </a:lnTo>
                <a:lnTo>
                  <a:pt x="550" y="6676"/>
                </a:lnTo>
                <a:lnTo>
                  <a:pt x="550" y="6346"/>
                </a:lnTo>
                <a:lnTo>
                  <a:pt x="550" y="6016"/>
                </a:lnTo>
                <a:lnTo>
                  <a:pt x="624" y="5502"/>
                </a:lnTo>
                <a:lnTo>
                  <a:pt x="734" y="4989"/>
                </a:lnTo>
                <a:lnTo>
                  <a:pt x="1064" y="3962"/>
                </a:lnTo>
                <a:close/>
                <a:moveTo>
                  <a:pt x="6786" y="5429"/>
                </a:moveTo>
                <a:lnTo>
                  <a:pt x="6860" y="5649"/>
                </a:lnTo>
                <a:lnTo>
                  <a:pt x="6970" y="5832"/>
                </a:lnTo>
                <a:lnTo>
                  <a:pt x="7006" y="5906"/>
                </a:lnTo>
                <a:lnTo>
                  <a:pt x="7043" y="5979"/>
                </a:lnTo>
                <a:lnTo>
                  <a:pt x="7116" y="6016"/>
                </a:lnTo>
                <a:lnTo>
                  <a:pt x="7813" y="7006"/>
                </a:lnTo>
                <a:lnTo>
                  <a:pt x="8143" y="7520"/>
                </a:lnTo>
                <a:lnTo>
                  <a:pt x="8143" y="7667"/>
                </a:lnTo>
                <a:lnTo>
                  <a:pt x="8143" y="7740"/>
                </a:lnTo>
                <a:lnTo>
                  <a:pt x="8217" y="7813"/>
                </a:lnTo>
                <a:lnTo>
                  <a:pt x="8290" y="7850"/>
                </a:lnTo>
                <a:lnTo>
                  <a:pt x="8363" y="7850"/>
                </a:lnTo>
                <a:lnTo>
                  <a:pt x="8400" y="7813"/>
                </a:lnTo>
                <a:lnTo>
                  <a:pt x="8510" y="7887"/>
                </a:lnTo>
                <a:lnTo>
                  <a:pt x="8584" y="7923"/>
                </a:lnTo>
                <a:lnTo>
                  <a:pt x="8694" y="7960"/>
                </a:lnTo>
                <a:lnTo>
                  <a:pt x="8767" y="7923"/>
                </a:lnTo>
                <a:lnTo>
                  <a:pt x="8877" y="7997"/>
                </a:lnTo>
                <a:lnTo>
                  <a:pt x="8987" y="7997"/>
                </a:lnTo>
                <a:lnTo>
                  <a:pt x="9060" y="8033"/>
                </a:lnTo>
                <a:lnTo>
                  <a:pt x="9134" y="7997"/>
                </a:lnTo>
                <a:lnTo>
                  <a:pt x="9207" y="7923"/>
                </a:lnTo>
                <a:lnTo>
                  <a:pt x="9207" y="7813"/>
                </a:lnTo>
                <a:lnTo>
                  <a:pt x="9207" y="7740"/>
                </a:lnTo>
                <a:lnTo>
                  <a:pt x="9134" y="7667"/>
                </a:lnTo>
                <a:lnTo>
                  <a:pt x="9170" y="7557"/>
                </a:lnTo>
                <a:lnTo>
                  <a:pt x="9207" y="7483"/>
                </a:lnTo>
                <a:lnTo>
                  <a:pt x="9244" y="7410"/>
                </a:lnTo>
                <a:lnTo>
                  <a:pt x="9244" y="7373"/>
                </a:lnTo>
                <a:lnTo>
                  <a:pt x="9207" y="7300"/>
                </a:lnTo>
                <a:lnTo>
                  <a:pt x="9170" y="7263"/>
                </a:lnTo>
                <a:lnTo>
                  <a:pt x="9134" y="7226"/>
                </a:lnTo>
                <a:lnTo>
                  <a:pt x="8987" y="7226"/>
                </a:lnTo>
                <a:lnTo>
                  <a:pt x="8694" y="7336"/>
                </a:lnTo>
                <a:lnTo>
                  <a:pt x="8694" y="7300"/>
                </a:lnTo>
                <a:lnTo>
                  <a:pt x="8877" y="7153"/>
                </a:lnTo>
                <a:lnTo>
                  <a:pt x="9060" y="6970"/>
                </a:lnTo>
                <a:lnTo>
                  <a:pt x="9134" y="6860"/>
                </a:lnTo>
                <a:lnTo>
                  <a:pt x="9244" y="7043"/>
                </a:lnTo>
                <a:lnTo>
                  <a:pt x="9501" y="7446"/>
                </a:lnTo>
                <a:lnTo>
                  <a:pt x="9537" y="7593"/>
                </a:lnTo>
                <a:lnTo>
                  <a:pt x="9317" y="7887"/>
                </a:lnTo>
                <a:lnTo>
                  <a:pt x="9024" y="8143"/>
                </a:lnTo>
                <a:lnTo>
                  <a:pt x="8730" y="8364"/>
                </a:lnTo>
                <a:lnTo>
                  <a:pt x="8400" y="8547"/>
                </a:lnTo>
                <a:lnTo>
                  <a:pt x="8070" y="8657"/>
                </a:lnTo>
                <a:lnTo>
                  <a:pt x="7703" y="8694"/>
                </a:lnTo>
                <a:lnTo>
                  <a:pt x="7520" y="8694"/>
                </a:lnTo>
                <a:lnTo>
                  <a:pt x="7373" y="8657"/>
                </a:lnTo>
                <a:lnTo>
                  <a:pt x="7190" y="8620"/>
                </a:lnTo>
                <a:lnTo>
                  <a:pt x="7006" y="8547"/>
                </a:lnTo>
                <a:lnTo>
                  <a:pt x="6823" y="8437"/>
                </a:lnTo>
                <a:lnTo>
                  <a:pt x="6676" y="8290"/>
                </a:lnTo>
                <a:lnTo>
                  <a:pt x="6419" y="7997"/>
                </a:lnTo>
                <a:lnTo>
                  <a:pt x="6199" y="7667"/>
                </a:lnTo>
                <a:lnTo>
                  <a:pt x="6053" y="7300"/>
                </a:lnTo>
                <a:lnTo>
                  <a:pt x="6016" y="6896"/>
                </a:lnTo>
                <a:lnTo>
                  <a:pt x="6016" y="6676"/>
                </a:lnTo>
                <a:lnTo>
                  <a:pt x="6053" y="6493"/>
                </a:lnTo>
                <a:lnTo>
                  <a:pt x="6089" y="6309"/>
                </a:lnTo>
                <a:lnTo>
                  <a:pt x="6163" y="6126"/>
                </a:lnTo>
                <a:lnTo>
                  <a:pt x="6273" y="5943"/>
                </a:lnTo>
                <a:lnTo>
                  <a:pt x="6383" y="5759"/>
                </a:lnTo>
                <a:lnTo>
                  <a:pt x="6566" y="5576"/>
                </a:lnTo>
                <a:lnTo>
                  <a:pt x="6786" y="5429"/>
                </a:lnTo>
                <a:close/>
                <a:moveTo>
                  <a:pt x="3852" y="0"/>
                </a:moveTo>
                <a:lnTo>
                  <a:pt x="3522" y="37"/>
                </a:lnTo>
                <a:lnTo>
                  <a:pt x="3191" y="110"/>
                </a:lnTo>
                <a:lnTo>
                  <a:pt x="2898" y="257"/>
                </a:lnTo>
                <a:lnTo>
                  <a:pt x="2604" y="440"/>
                </a:lnTo>
                <a:lnTo>
                  <a:pt x="2348" y="660"/>
                </a:lnTo>
                <a:lnTo>
                  <a:pt x="2091" y="660"/>
                </a:lnTo>
                <a:lnTo>
                  <a:pt x="1871" y="734"/>
                </a:lnTo>
                <a:lnTo>
                  <a:pt x="1687" y="880"/>
                </a:lnTo>
                <a:lnTo>
                  <a:pt x="1541" y="1064"/>
                </a:lnTo>
                <a:lnTo>
                  <a:pt x="1394" y="1284"/>
                </a:lnTo>
                <a:lnTo>
                  <a:pt x="1321" y="1504"/>
                </a:lnTo>
                <a:lnTo>
                  <a:pt x="1137" y="1944"/>
                </a:lnTo>
                <a:lnTo>
                  <a:pt x="660" y="3522"/>
                </a:lnTo>
                <a:lnTo>
                  <a:pt x="404" y="4292"/>
                </a:lnTo>
                <a:lnTo>
                  <a:pt x="183" y="5062"/>
                </a:lnTo>
                <a:lnTo>
                  <a:pt x="37" y="5759"/>
                </a:lnTo>
                <a:lnTo>
                  <a:pt x="0" y="6126"/>
                </a:lnTo>
                <a:lnTo>
                  <a:pt x="0" y="6456"/>
                </a:lnTo>
                <a:lnTo>
                  <a:pt x="0" y="6786"/>
                </a:lnTo>
                <a:lnTo>
                  <a:pt x="73" y="7153"/>
                </a:lnTo>
                <a:lnTo>
                  <a:pt x="183" y="7483"/>
                </a:lnTo>
                <a:lnTo>
                  <a:pt x="330" y="7813"/>
                </a:lnTo>
                <a:lnTo>
                  <a:pt x="477" y="8033"/>
                </a:lnTo>
                <a:lnTo>
                  <a:pt x="660" y="8253"/>
                </a:lnTo>
                <a:lnTo>
                  <a:pt x="880" y="8474"/>
                </a:lnTo>
                <a:lnTo>
                  <a:pt x="1101" y="8657"/>
                </a:lnTo>
                <a:lnTo>
                  <a:pt x="1357" y="8767"/>
                </a:lnTo>
                <a:lnTo>
                  <a:pt x="1651" y="8877"/>
                </a:lnTo>
                <a:lnTo>
                  <a:pt x="1908" y="8914"/>
                </a:lnTo>
                <a:lnTo>
                  <a:pt x="2201" y="8950"/>
                </a:lnTo>
                <a:lnTo>
                  <a:pt x="2458" y="8914"/>
                </a:lnTo>
                <a:lnTo>
                  <a:pt x="2678" y="8840"/>
                </a:lnTo>
                <a:lnTo>
                  <a:pt x="2898" y="8730"/>
                </a:lnTo>
                <a:lnTo>
                  <a:pt x="3081" y="8620"/>
                </a:lnTo>
                <a:lnTo>
                  <a:pt x="3448" y="8290"/>
                </a:lnTo>
                <a:lnTo>
                  <a:pt x="3778" y="7923"/>
                </a:lnTo>
                <a:lnTo>
                  <a:pt x="3815" y="7960"/>
                </a:lnTo>
                <a:lnTo>
                  <a:pt x="3925" y="7960"/>
                </a:lnTo>
                <a:lnTo>
                  <a:pt x="4035" y="7887"/>
                </a:lnTo>
                <a:lnTo>
                  <a:pt x="4108" y="7813"/>
                </a:lnTo>
                <a:lnTo>
                  <a:pt x="4108" y="7740"/>
                </a:lnTo>
                <a:lnTo>
                  <a:pt x="4072" y="7593"/>
                </a:lnTo>
                <a:lnTo>
                  <a:pt x="4182" y="7446"/>
                </a:lnTo>
                <a:lnTo>
                  <a:pt x="4512" y="6896"/>
                </a:lnTo>
                <a:lnTo>
                  <a:pt x="4769" y="6309"/>
                </a:lnTo>
                <a:lnTo>
                  <a:pt x="5025" y="5722"/>
                </a:lnTo>
                <a:lnTo>
                  <a:pt x="5209" y="5099"/>
                </a:lnTo>
                <a:lnTo>
                  <a:pt x="5246" y="5062"/>
                </a:lnTo>
                <a:lnTo>
                  <a:pt x="5282" y="4989"/>
                </a:lnTo>
                <a:lnTo>
                  <a:pt x="5282" y="4915"/>
                </a:lnTo>
                <a:lnTo>
                  <a:pt x="5466" y="4292"/>
                </a:lnTo>
                <a:lnTo>
                  <a:pt x="5612" y="3632"/>
                </a:lnTo>
                <a:lnTo>
                  <a:pt x="5722" y="2971"/>
                </a:lnTo>
                <a:lnTo>
                  <a:pt x="5796" y="2311"/>
                </a:lnTo>
                <a:lnTo>
                  <a:pt x="5832" y="1981"/>
                </a:lnTo>
                <a:lnTo>
                  <a:pt x="5796" y="1651"/>
                </a:lnTo>
                <a:lnTo>
                  <a:pt x="5759" y="1357"/>
                </a:lnTo>
                <a:lnTo>
                  <a:pt x="5649" y="1064"/>
                </a:lnTo>
                <a:lnTo>
                  <a:pt x="5539" y="807"/>
                </a:lnTo>
                <a:lnTo>
                  <a:pt x="5356" y="587"/>
                </a:lnTo>
                <a:lnTo>
                  <a:pt x="5099" y="367"/>
                </a:lnTo>
                <a:lnTo>
                  <a:pt x="4842" y="184"/>
                </a:lnTo>
                <a:lnTo>
                  <a:pt x="4512" y="73"/>
                </a:lnTo>
                <a:lnTo>
                  <a:pt x="4182" y="0"/>
                </a:lnTo>
                <a:close/>
                <a:moveTo>
                  <a:pt x="8730" y="3962"/>
                </a:moveTo>
                <a:lnTo>
                  <a:pt x="8584" y="4072"/>
                </a:lnTo>
                <a:lnTo>
                  <a:pt x="8437" y="4182"/>
                </a:lnTo>
                <a:lnTo>
                  <a:pt x="8327" y="4329"/>
                </a:lnTo>
                <a:lnTo>
                  <a:pt x="7887" y="4439"/>
                </a:lnTo>
                <a:lnTo>
                  <a:pt x="7336" y="4585"/>
                </a:lnTo>
                <a:lnTo>
                  <a:pt x="6786" y="4842"/>
                </a:lnTo>
                <a:lnTo>
                  <a:pt x="6566" y="4989"/>
                </a:lnTo>
                <a:lnTo>
                  <a:pt x="6309" y="5172"/>
                </a:lnTo>
                <a:lnTo>
                  <a:pt x="6089" y="5356"/>
                </a:lnTo>
                <a:lnTo>
                  <a:pt x="5906" y="5576"/>
                </a:lnTo>
                <a:lnTo>
                  <a:pt x="5759" y="5796"/>
                </a:lnTo>
                <a:lnTo>
                  <a:pt x="5612" y="6053"/>
                </a:lnTo>
                <a:lnTo>
                  <a:pt x="5539" y="6309"/>
                </a:lnTo>
                <a:lnTo>
                  <a:pt x="5502" y="6603"/>
                </a:lnTo>
                <a:lnTo>
                  <a:pt x="5466" y="6860"/>
                </a:lnTo>
                <a:lnTo>
                  <a:pt x="5502" y="7116"/>
                </a:lnTo>
                <a:lnTo>
                  <a:pt x="5539" y="7373"/>
                </a:lnTo>
                <a:lnTo>
                  <a:pt x="5612" y="7630"/>
                </a:lnTo>
                <a:lnTo>
                  <a:pt x="5722" y="7887"/>
                </a:lnTo>
                <a:lnTo>
                  <a:pt x="5869" y="8107"/>
                </a:lnTo>
                <a:lnTo>
                  <a:pt x="6016" y="8327"/>
                </a:lnTo>
                <a:lnTo>
                  <a:pt x="6199" y="8547"/>
                </a:lnTo>
                <a:lnTo>
                  <a:pt x="6419" y="8730"/>
                </a:lnTo>
                <a:lnTo>
                  <a:pt x="6639" y="8914"/>
                </a:lnTo>
                <a:lnTo>
                  <a:pt x="6860" y="9060"/>
                </a:lnTo>
                <a:lnTo>
                  <a:pt x="7116" y="9170"/>
                </a:lnTo>
                <a:lnTo>
                  <a:pt x="7410" y="9244"/>
                </a:lnTo>
                <a:lnTo>
                  <a:pt x="7703" y="9281"/>
                </a:lnTo>
                <a:lnTo>
                  <a:pt x="8033" y="9244"/>
                </a:lnTo>
                <a:lnTo>
                  <a:pt x="8327" y="9170"/>
                </a:lnTo>
                <a:lnTo>
                  <a:pt x="8620" y="9024"/>
                </a:lnTo>
                <a:lnTo>
                  <a:pt x="8877" y="8877"/>
                </a:lnTo>
                <a:lnTo>
                  <a:pt x="9391" y="8547"/>
                </a:lnTo>
                <a:lnTo>
                  <a:pt x="9611" y="8364"/>
                </a:lnTo>
                <a:lnTo>
                  <a:pt x="9794" y="8143"/>
                </a:lnTo>
                <a:lnTo>
                  <a:pt x="9977" y="7923"/>
                </a:lnTo>
                <a:lnTo>
                  <a:pt x="10161" y="7703"/>
                </a:lnTo>
                <a:lnTo>
                  <a:pt x="10418" y="7190"/>
                </a:lnTo>
                <a:lnTo>
                  <a:pt x="10638" y="6676"/>
                </a:lnTo>
                <a:lnTo>
                  <a:pt x="10711" y="6346"/>
                </a:lnTo>
                <a:lnTo>
                  <a:pt x="10748" y="6053"/>
                </a:lnTo>
                <a:lnTo>
                  <a:pt x="10748" y="5722"/>
                </a:lnTo>
                <a:lnTo>
                  <a:pt x="10711" y="5466"/>
                </a:lnTo>
                <a:lnTo>
                  <a:pt x="10601" y="5172"/>
                </a:lnTo>
                <a:lnTo>
                  <a:pt x="10454" y="4915"/>
                </a:lnTo>
                <a:lnTo>
                  <a:pt x="10271" y="4659"/>
                </a:lnTo>
                <a:lnTo>
                  <a:pt x="10051" y="4439"/>
                </a:lnTo>
                <a:lnTo>
                  <a:pt x="9794" y="4255"/>
                </a:lnTo>
                <a:lnTo>
                  <a:pt x="9537" y="4108"/>
                </a:lnTo>
                <a:lnTo>
                  <a:pt x="9244" y="3998"/>
                </a:lnTo>
                <a:lnTo>
                  <a:pt x="8950" y="396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87" name="Google Shape;187;p22"/>
          <p:cNvSpPr/>
          <p:nvPr/>
        </p:nvSpPr>
        <p:spPr>
          <a:xfrm>
            <a:off x="7518184" y="3966329"/>
            <a:ext cx="846269" cy="598458"/>
          </a:xfrm>
          <a:custGeom>
            <a:rect b="b" l="l" r="r" t="t"/>
            <a:pathLst>
              <a:path extrusionOk="0" h="11959" w="16911">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88" name="Google Shape;188;p22"/>
          <p:cNvSpPr/>
          <p:nvPr/>
        </p:nvSpPr>
        <p:spPr>
          <a:xfrm rot="-5400000">
            <a:off x="6496794" y="3021441"/>
            <a:ext cx="493819" cy="631536"/>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89" name="Google Shape;189;p22"/>
          <p:cNvSpPr/>
          <p:nvPr/>
        </p:nvSpPr>
        <p:spPr>
          <a:xfrm>
            <a:off x="6453205" y="3705907"/>
            <a:ext cx="666366" cy="752689"/>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90" name="Google Shape;190;p22"/>
          <p:cNvSpPr/>
          <p:nvPr/>
        </p:nvSpPr>
        <p:spPr>
          <a:xfrm>
            <a:off x="1866011" y="4742879"/>
            <a:ext cx="681078" cy="455287"/>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91" name="Google Shape;191;p22"/>
          <p:cNvSpPr/>
          <p:nvPr/>
        </p:nvSpPr>
        <p:spPr>
          <a:xfrm>
            <a:off x="6669805" y="4614395"/>
            <a:ext cx="308462" cy="330481"/>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2 columns" type="twoColTx">
  <p:cSld name="TITLE_AND_TWO_COLUMNS">
    <p:spTree>
      <p:nvGrpSpPr>
        <p:cNvPr id="192" name="Shape 192"/>
        <p:cNvGrpSpPr/>
        <p:nvPr/>
      </p:nvGrpSpPr>
      <p:grpSpPr>
        <a:xfrm>
          <a:off x="0" y="0"/>
          <a:ext cx="0" cy="0"/>
          <a:chOff x="0" y="0"/>
          <a:chExt cx="0" cy="0"/>
        </a:xfrm>
      </p:grpSpPr>
      <p:sp>
        <p:nvSpPr>
          <p:cNvPr id="193" name="Google Shape;193;p23"/>
          <p:cNvSpPr txBox="1"/>
          <p:nvPr>
            <p:ph type="title"/>
          </p:nvPr>
        </p:nvSpPr>
        <p:spPr>
          <a:xfrm>
            <a:off x="747925" y="225025"/>
            <a:ext cx="6140400" cy="8574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1800"/>
              <a:buNone/>
              <a:defRPr/>
            </a:lvl1pPr>
            <a:lvl2pPr lvl="1" algn="l">
              <a:lnSpc>
                <a:spcPct val="100000"/>
              </a:lnSpc>
              <a:spcBef>
                <a:spcPts val="0"/>
              </a:spcBef>
              <a:spcAft>
                <a:spcPts val="0"/>
              </a:spcAft>
              <a:buSzPts val="1800"/>
              <a:buNone/>
              <a:defRPr/>
            </a:lvl2pPr>
            <a:lvl3pPr lvl="2" algn="l">
              <a:lnSpc>
                <a:spcPct val="100000"/>
              </a:lnSpc>
              <a:spcBef>
                <a:spcPts val="0"/>
              </a:spcBef>
              <a:spcAft>
                <a:spcPts val="0"/>
              </a:spcAft>
              <a:buSzPts val="1800"/>
              <a:buNone/>
              <a:defRPr/>
            </a:lvl3pPr>
            <a:lvl4pPr lvl="3" algn="l">
              <a:lnSpc>
                <a:spcPct val="100000"/>
              </a:lnSpc>
              <a:spcBef>
                <a:spcPts val="0"/>
              </a:spcBef>
              <a:spcAft>
                <a:spcPts val="0"/>
              </a:spcAft>
              <a:buSzPts val="1800"/>
              <a:buNone/>
              <a:defRPr/>
            </a:lvl4pPr>
            <a:lvl5pPr lvl="4" algn="l">
              <a:lnSpc>
                <a:spcPct val="100000"/>
              </a:lnSpc>
              <a:spcBef>
                <a:spcPts val="0"/>
              </a:spcBef>
              <a:spcAft>
                <a:spcPts val="0"/>
              </a:spcAft>
              <a:buSzPts val="1800"/>
              <a:buNone/>
              <a:defRPr/>
            </a:lvl5pPr>
            <a:lvl6pPr lvl="5" algn="l">
              <a:lnSpc>
                <a:spcPct val="100000"/>
              </a:lnSpc>
              <a:spcBef>
                <a:spcPts val="0"/>
              </a:spcBef>
              <a:spcAft>
                <a:spcPts val="0"/>
              </a:spcAft>
              <a:buSzPts val="1800"/>
              <a:buNone/>
              <a:defRPr/>
            </a:lvl6pPr>
            <a:lvl7pPr lvl="6" algn="l">
              <a:lnSpc>
                <a:spcPct val="100000"/>
              </a:lnSpc>
              <a:spcBef>
                <a:spcPts val="0"/>
              </a:spcBef>
              <a:spcAft>
                <a:spcPts val="0"/>
              </a:spcAft>
              <a:buSzPts val="1800"/>
              <a:buNone/>
              <a:defRPr/>
            </a:lvl7pPr>
            <a:lvl8pPr lvl="7" algn="l">
              <a:lnSpc>
                <a:spcPct val="100000"/>
              </a:lnSpc>
              <a:spcBef>
                <a:spcPts val="0"/>
              </a:spcBef>
              <a:spcAft>
                <a:spcPts val="0"/>
              </a:spcAft>
              <a:buSzPts val="1800"/>
              <a:buNone/>
              <a:defRPr/>
            </a:lvl8pPr>
            <a:lvl9pPr lvl="8" algn="l">
              <a:lnSpc>
                <a:spcPct val="100000"/>
              </a:lnSpc>
              <a:spcBef>
                <a:spcPts val="0"/>
              </a:spcBef>
              <a:spcAft>
                <a:spcPts val="0"/>
              </a:spcAft>
              <a:buSzPts val="1800"/>
              <a:buNone/>
              <a:defRPr/>
            </a:lvl9pPr>
          </a:lstStyle>
          <a:p/>
        </p:txBody>
      </p:sp>
      <p:sp>
        <p:nvSpPr>
          <p:cNvPr id="194" name="Google Shape;194;p23"/>
          <p:cNvSpPr txBox="1"/>
          <p:nvPr>
            <p:ph idx="1" type="body"/>
          </p:nvPr>
        </p:nvSpPr>
        <p:spPr>
          <a:xfrm>
            <a:off x="747925" y="1363153"/>
            <a:ext cx="3159000" cy="3610800"/>
          </a:xfrm>
          <a:prstGeom prst="rect">
            <a:avLst/>
          </a:prstGeom>
          <a:noFill/>
          <a:ln>
            <a:noFill/>
          </a:ln>
        </p:spPr>
        <p:txBody>
          <a:bodyPr anchorCtr="0" anchor="t" bIns="91425" lIns="91425" spcFirstLastPara="1" rIns="91425" wrap="square" tIns="91425">
            <a:noAutofit/>
          </a:bodyPr>
          <a:lstStyle>
            <a:lvl1pPr indent="-368300" lvl="0" marL="457200" algn="l">
              <a:lnSpc>
                <a:spcPct val="100000"/>
              </a:lnSpc>
              <a:spcBef>
                <a:spcPts val="600"/>
              </a:spcBef>
              <a:spcAft>
                <a:spcPts val="0"/>
              </a:spcAft>
              <a:buSzPts val="2200"/>
              <a:buChar char="✘"/>
              <a:defRPr sz="2200"/>
            </a:lvl1pPr>
            <a:lvl2pPr indent="-368300" lvl="1" marL="914400" algn="l">
              <a:lnSpc>
                <a:spcPct val="100000"/>
              </a:lnSpc>
              <a:spcBef>
                <a:spcPts val="0"/>
              </a:spcBef>
              <a:spcAft>
                <a:spcPts val="0"/>
              </a:spcAft>
              <a:buSzPts val="2200"/>
              <a:buChar char="✗"/>
              <a:defRPr sz="2200"/>
            </a:lvl2pPr>
            <a:lvl3pPr indent="-368300" lvl="2" marL="1371600" algn="l">
              <a:lnSpc>
                <a:spcPct val="100000"/>
              </a:lnSpc>
              <a:spcBef>
                <a:spcPts val="0"/>
              </a:spcBef>
              <a:spcAft>
                <a:spcPts val="0"/>
              </a:spcAft>
              <a:buSzPts val="2200"/>
              <a:buChar char="■"/>
              <a:defRPr sz="2200"/>
            </a:lvl3pPr>
            <a:lvl4pPr indent="-368300" lvl="3" marL="1828800" algn="l">
              <a:lnSpc>
                <a:spcPct val="100000"/>
              </a:lnSpc>
              <a:spcBef>
                <a:spcPts val="0"/>
              </a:spcBef>
              <a:spcAft>
                <a:spcPts val="0"/>
              </a:spcAft>
              <a:buSzPts val="2200"/>
              <a:buChar char="●"/>
              <a:defRPr sz="2200"/>
            </a:lvl4pPr>
            <a:lvl5pPr indent="-368300" lvl="4" marL="2286000" algn="l">
              <a:lnSpc>
                <a:spcPct val="100000"/>
              </a:lnSpc>
              <a:spcBef>
                <a:spcPts val="0"/>
              </a:spcBef>
              <a:spcAft>
                <a:spcPts val="0"/>
              </a:spcAft>
              <a:buSzPts val="2200"/>
              <a:buChar char="○"/>
              <a:defRPr sz="2200"/>
            </a:lvl5pPr>
            <a:lvl6pPr indent="-368300" lvl="5" marL="2743200" algn="l">
              <a:lnSpc>
                <a:spcPct val="100000"/>
              </a:lnSpc>
              <a:spcBef>
                <a:spcPts val="0"/>
              </a:spcBef>
              <a:spcAft>
                <a:spcPts val="0"/>
              </a:spcAft>
              <a:buSzPts val="2200"/>
              <a:buChar char="■"/>
              <a:defRPr sz="2200"/>
            </a:lvl6pPr>
            <a:lvl7pPr indent="-368300" lvl="6" marL="3200400" algn="l">
              <a:lnSpc>
                <a:spcPct val="100000"/>
              </a:lnSpc>
              <a:spcBef>
                <a:spcPts val="0"/>
              </a:spcBef>
              <a:spcAft>
                <a:spcPts val="0"/>
              </a:spcAft>
              <a:buSzPts val="2200"/>
              <a:buChar char="●"/>
              <a:defRPr sz="2200"/>
            </a:lvl7pPr>
            <a:lvl8pPr indent="-368300" lvl="7" marL="3657600" algn="l">
              <a:lnSpc>
                <a:spcPct val="100000"/>
              </a:lnSpc>
              <a:spcBef>
                <a:spcPts val="0"/>
              </a:spcBef>
              <a:spcAft>
                <a:spcPts val="0"/>
              </a:spcAft>
              <a:buSzPts val="2200"/>
              <a:buChar char="○"/>
              <a:defRPr sz="2200"/>
            </a:lvl8pPr>
            <a:lvl9pPr indent="-368300" lvl="8" marL="4114800" algn="l">
              <a:lnSpc>
                <a:spcPct val="100000"/>
              </a:lnSpc>
              <a:spcBef>
                <a:spcPts val="0"/>
              </a:spcBef>
              <a:spcAft>
                <a:spcPts val="0"/>
              </a:spcAft>
              <a:buSzPts val="2200"/>
              <a:buChar char="■"/>
              <a:defRPr sz="2200"/>
            </a:lvl9pPr>
          </a:lstStyle>
          <a:p/>
        </p:txBody>
      </p:sp>
      <p:sp>
        <p:nvSpPr>
          <p:cNvPr id="195" name="Google Shape;195;p23"/>
          <p:cNvSpPr txBox="1"/>
          <p:nvPr>
            <p:ph idx="2" type="body"/>
          </p:nvPr>
        </p:nvSpPr>
        <p:spPr>
          <a:xfrm>
            <a:off x="4097098" y="1363153"/>
            <a:ext cx="3159000" cy="3610800"/>
          </a:xfrm>
          <a:prstGeom prst="rect">
            <a:avLst/>
          </a:prstGeom>
          <a:noFill/>
          <a:ln>
            <a:noFill/>
          </a:ln>
        </p:spPr>
        <p:txBody>
          <a:bodyPr anchorCtr="0" anchor="t" bIns="91425" lIns="91425" spcFirstLastPara="1" rIns="91425" wrap="square" tIns="91425">
            <a:noAutofit/>
          </a:bodyPr>
          <a:lstStyle>
            <a:lvl1pPr indent="-368300" lvl="0" marL="457200" algn="l">
              <a:lnSpc>
                <a:spcPct val="100000"/>
              </a:lnSpc>
              <a:spcBef>
                <a:spcPts val="600"/>
              </a:spcBef>
              <a:spcAft>
                <a:spcPts val="0"/>
              </a:spcAft>
              <a:buSzPts val="2200"/>
              <a:buChar char="✘"/>
              <a:defRPr sz="2200"/>
            </a:lvl1pPr>
            <a:lvl2pPr indent="-368300" lvl="1" marL="914400" algn="l">
              <a:lnSpc>
                <a:spcPct val="100000"/>
              </a:lnSpc>
              <a:spcBef>
                <a:spcPts val="0"/>
              </a:spcBef>
              <a:spcAft>
                <a:spcPts val="0"/>
              </a:spcAft>
              <a:buSzPts val="2200"/>
              <a:buChar char="✗"/>
              <a:defRPr sz="2200"/>
            </a:lvl2pPr>
            <a:lvl3pPr indent="-368300" lvl="2" marL="1371600" algn="l">
              <a:lnSpc>
                <a:spcPct val="100000"/>
              </a:lnSpc>
              <a:spcBef>
                <a:spcPts val="0"/>
              </a:spcBef>
              <a:spcAft>
                <a:spcPts val="0"/>
              </a:spcAft>
              <a:buSzPts val="2200"/>
              <a:buChar char="■"/>
              <a:defRPr sz="2200"/>
            </a:lvl3pPr>
            <a:lvl4pPr indent="-368300" lvl="3" marL="1828800" algn="l">
              <a:lnSpc>
                <a:spcPct val="100000"/>
              </a:lnSpc>
              <a:spcBef>
                <a:spcPts val="0"/>
              </a:spcBef>
              <a:spcAft>
                <a:spcPts val="0"/>
              </a:spcAft>
              <a:buSzPts val="2200"/>
              <a:buChar char="●"/>
              <a:defRPr sz="2200"/>
            </a:lvl4pPr>
            <a:lvl5pPr indent="-368300" lvl="4" marL="2286000" algn="l">
              <a:lnSpc>
                <a:spcPct val="100000"/>
              </a:lnSpc>
              <a:spcBef>
                <a:spcPts val="0"/>
              </a:spcBef>
              <a:spcAft>
                <a:spcPts val="0"/>
              </a:spcAft>
              <a:buSzPts val="2200"/>
              <a:buChar char="○"/>
              <a:defRPr sz="2200"/>
            </a:lvl5pPr>
            <a:lvl6pPr indent="-368300" lvl="5" marL="2743200" algn="l">
              <a:lnSpc>
                <a:spcPct val="100000"/>
              </a:lnSpc>
              <a:spcBef>
                <a:spcPts val="0"/>
              </a:spcBef>
              <a:spcAft>
                <a:spcPts val="0"/>
              </a:spcAft>
              <a:buSzPts val="2200"/>
              <a:buChar char="■"/>
              <a:defRPr sz="2200"/>
            </a:lvl6pPr>
            <a:lvl7pPr indent="-368300" lvl="6" marL="3200400" algn="l">
              <a:lnSpc>
                <a:spcPct val="100000"/>
              </a:lnSpc>
              <a:spcBef>
                <a:spcPts val="0"/>
              </a:spcBef>
              <a:spcAft>
                <a:spcPts val="0"/>
              </a:spcAft>
              <a:buSzPts val="2200"/>
              <a:buChar char="●"/>
              <a:defRPr sz="2200"/>
            </a:lvl7pPr>
            <a:lvl8pPr indent="-368300" lvl="7" marL="3657600" algn="l">
              <a:lnSpc>
                <a:spcPct val="100000"/>
              </a:lnSpc>
              <a:spcBef>
                <a:spcPts val="0"/>
              </a:spcBef>
              <a:spcAft>
                <a:spcPts val="0"/>
              </a:spcAft>
              <a:buSzPts val="2200"/>
              <a:buChar char="○"/>
              <a:defRPr sz="2200"/>
            </a:lvl8pPr>
            <a:lvl9pPr indent="-368300" lvl="8" marL="4114800" algn="l">
              <a:lnSpc>
                <a:spcPct val="100000"/>
              </a:lnSpc>
              <a:spcBef>
                <a:spcPts val="0"/>
              </a:spcBef>
              <a:spcAft>
                <a:spcPts val="0"/>
              </a:spcAft>
              <a:buSzPts val="2200"/>
              <a:buChar char="■"/>
              <a:defRPr sz="2200"/>
            </a:lvl9pPr>
          </a:lstStyle>
          <a:p/>
        </p:txBody>
      </p:sp>
      <p:grpSp>
        <p:nvGrpSpPr>
          <p:cNvPr id="196" name="Google Shape;196;p23"/>
          <p:cNvGrpSpPr/>
          <p:nvPr/>
        </p:nvGrpSpPr>
        <p:grpSpPr>
          <a:xfrm>
            <a:off x="7442902" y="-91154"/>
            <a:ext cx="1796289" cy="5330574"/>
            <a:chOff x="6023725" y="842300"/>
            <a:chExt cx="1358150" cy="4030375"/>
          </a:xfrm>
        </p:grpSpPr>
        <p:sp>
          <p:nvSpPr>
            <p:cNvPr id="197" name="Google Shape;197;p23"/>
            <p:cNvSpPr/>
            <p:nvPr/>
          </p:nvSpPr>
          <p:spPr>
            <a:xfrm>
              <a:off x="6371275" y="842300"/>
              <a:ext cx="397100" cy="492450"/>
            </a:xfrm>
            <a:custGeom>
              <a:rect b="b" l="l" r="r" t="t"/>
              <a:pathLst>
                <a:path extrusionOk="0" h="19698" w="15884">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8" name="Google Shape;198;p23"/>
            <p:cNvSpPr/>
            <p:nvPr/>
          </p:nvSpPr>
          <p:spPr>
            <a:xfrm>
              <a:off x="6991200" y="2879025"/>
              <a:ext cx="390675" cy="444800"/>
            </a:xfrm>
            <a:custGeom>
              <a:rect b="b" l="l" r="r" t="t"/>
              <a:pathLst>
                <a:path extrusionOk="0" h="17792" w="15627">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9" name="Google Shape;199;p23"/>
            <p:cNvSpPr/>
            <p:nvPr/>
          </p:nvSpPr>
          <p:spPr>
            <a:xfrm>
              <a:off x="6244725" y="2547975"/>
              <a:ext cx="185275" cy="404450"/>
            </a:xfrm>
            <a:custGeom>
              <a:rect b="b" l="l" r="r" t="t"/>
              <a:pathLst>
                <a:path extrusionOk="0" h="16178" w="7411">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0" name="Google Shape;200;p23"/>
            <p:cNvSpPr/>
            <p:nvPr/>
          </p:nvSpPr>
          <p:spPr>
            <a:xfrm>
              <a:off x="6823375" y="1978500"/>
              <a:ext cx="365025" cy="447525"/>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1" name="Google Shape;201;p23"/>
            <p:cNvSpPr/>
            <p:nvPr/>
          </p:nvSpPr>
          <p:spPr>
            <a:xfrm>
              <a:off x="6071400" y="1791425"/>
              <a:ext cx="402625" cy="375100"/>
            </a:xfrm>
            <a:custGeom>
              <a:rect b="b" l="l" r="r" t="t"/>
              <a:pathLst>
                <a:path extrusionOk="0" h="15004" w="16105">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2" name="Google Shape;202;p23"/>
            <p:cNvSpPr/>
            <p:nvPr/>
          </p:nvSpPr>
          <p:spPr>
            <a:xfrm>
              <a:off x="6902250" y="3951050"/>
              <a:ext cx="436525" cy="299875"/>
            </a:xfrm>
            <a:custGeom>
              <a:rect b="b" l="l" r="r" t="t"/>
              <a:pathLst>
                <a:path extrusionOk="0" h="11995" w="17461">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3" name="Google Shape;203;p23"/>
            <p:cNvSpPr/>
            <p:nvPr/>
          </p:nvSpPr>
          <p:spPr>
            <a:xfrm>
              <a:off x="6405225" y="2154575"/>
              <a:ext cx="328325" cy="339325"/>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4" name="Google Shape;204;p23"/>
            <p:cNvSpPr/>
            <p:nvPr/>
          </p:nvSpPr>
          <p:spPr>
            <a:xfrm>
              <a:off x="6537275" y="2750650"/>
              <a:ext cx="459450" cy="475050"/>
            </a:xfrm>
            <a:custGeom>
              <a:rect b="b" l="l" r="r" t="t"/>
              <a:pathLst>
                <a:path extrusionOk="0" h="19002" w="18378">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5" name="Google Shape;205;p23"/>
            <p:cNvSpPr/>
            <p:nvPr/>
          </p:nvSpPr>
          <p:spPr>
            <a:xfrm>
              <a:off x="6855475" y="1544725"/>
              <a:ext cx="444800" cy="353100"/>
            </a:xfrm>
            <a:custGeom>
              <a:rect b="b" l="l" r="r" t="t"/>
              <a:pathLst>
                <a:path extrusionOk="0" h="14124" w="17792">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6" name="Google Shape;206;p23"/>
            <p:cNvSpPr/>
            <p:nvPr/>
          </p:nvSpPr>
          <p:spPr>
            <a:xfrm>
              <a:off x="6844475" y="1037625"/>
              <a:ext cx="414525" cy="389750"/>
            </a:xfrm>
            <a:custGeom>
              <a:rect b="b" l="l" r="r" t="t"/>
              <a:pathLst>
                <a:path extrusionOk="0" h="15590" w="16581">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7" name="Google Shape;207;p23"/>
            <p:cNvSpPr/>
            <p:nvPr/>
          </p:nvSpPr>
          <p:spPr>
            <a:xfrm>
              <a:off x="6553775" y="1840025"/>
              <a:ext cx="234775" cy="276975"/>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8" name="Google Shape;208;p23"/>
            <p:cNvSpPr/>
            <p:nvPr/>
          </p:nvSpPr>
          <p:spPr>
            <a:xfrm>
              <a:off x="6618875" y="2550725"/>
              <a:ext cx="408125" cy="156850"/>
            </a:xfrm>
            <a:custGeom>
              <a:rect b="b" l="l" r="r" t="t"/>
              <a:pathLst>
                <a:path extrusionOk="0" h="6274" w="16325">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9" name="Google Shape;209;p23"/>
            <p:cNvSpPr/>
            <p:nvPr/>
          </p:nvSpPr>
          <p:spPr>
            <a:xfrm>
              <a:off x="6336425" y="4507675"/>
              <a:ext cx="520000" cy="365000"/>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0" name="Google Shape;210;p23"/>
            <p:cNvSpPr/>
            <p:nvPr/>
          </p:nvSpPr>
          <p:spPr>
            <a:xfrm>
              <a:off x="6425400" y="3728200"/>
              <a:ext cx="342075" cy="360425"/>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1" name="Google Shape;211;p23"/>
            <p:cNvSpPr/>
            <p:nvPr/>
          </p:nvSpPr>
          <p:spPr>
            <a:xfrm>
              <a:off x="6789450" y="3384325"/>
              <a:ext cx="262300" cy="186175"/>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2" name="Google Shape;212;p23"/>
            <p:cNvSpPr/>
            <p:nvPr/>
          </p:nvSpPr>
          <p:spPr>
            <a:xfrm>
              <a:off x="6950850" y="4617725"/>
              <a:ext cx="254050" cy="162350"/>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3" name="Google Shape;213;p23"/>
            <p:cNvSpPr/>
            <p:nvPr/>
          </p:nvSpPr>
          <p:spPr>
            <a:xfrm>
              <a:off x="6051225" y="1090800"/>
              <a:ext cx="285225" cy="283400"/>
            </a:xfrm>
            <a:custGeom>
              <a:rect b="b" l="l" r="r" t="t"/>
              <a:pathLst>
                <a:path extrusionOk="0" h="11336" w="11409">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4" name="Google Shape;214;p23"/>
            <p:cNvSpPr/>
            <p:nvPr/>
          </p:nvSpPr>
          <p:spPr>
            <a:xfrm>
              <a:off x="6849975" y="3631900"/>
              <a:ext cx="270550" cy="339350"/>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5" name="Google Shape;215;p23"/>
            <p:cNvSpPr/>
            <p:nvPr/>
          </p:nvSpPr>
          <p:spPr>
            <a:xfrm>
              <a:off x="6351100" y="3281600"/>
              <a:ext cx="366850" cy="361350"/>
            </a:xfrm>
            <a:custGeom>
              <a:rect b="b" l="l" r="r" t="t"/>
              <a:pathLst>
                <a:path extrusionOk="0" h="14454" w="14674">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6" name="Google Shape;216;p23"/>
            <p:cNvSpPr/>
            <p:nvPr/>
          </p:nvSpPr>
          <p:spPr>
            <a:xfrm>
              <a:off x="6316250" y="3040425"/>
              <a:ext cx="137600" cy="122000"/>
            </a:xfrm>
            <a:custGeom>
              <a:rect b="b" l="l" r="r" t="t"/>
              <a:pathLst>
                <a:path extrusionOk="0" h="4880" w="5504">
                  <a:moveTo>
                    <a:pt x="5173" y="0"/>
                  </a:moveTo>
                  <a:lnTo>
                    <a:pt x="5063" y="37"/>
                  </a:lnTo>
                  <a:lnTo>
                    <a:pt x="4990" y="110"/>
                  </a:lnTo>
                  <a:lnTo>
                    <a:pt x="4770" y="404"/>
                  </a:lnTo>
                  <a:lnTo>
                    <a:pt x="4513" y="624"/>
                  </a:lnTo>
                  <a:lnTo>
                    <a:pt x="4219" y="844"/>
                  </a:lnTo>
                  <a:lnTo>
                    <a:pt x="3926" y="991"/>
                  </a:lnTo>
                  <a:lnTo>
                    <a:pt x="3742" y="1064"/>
                  </a:lnTo>
                  <a:lnTo>
                    <a:pt x="3559" y="1101"/>
                  </a:lnTo>
                  <a:lnTo>
                    <a:pt x="3229" y="1101"/>
                  </a:lnTo>
                  <a:lnTo>
                    <a:pt x="2862" y="1028"/>
                  </a:lnTo>
                  <a:lnTo>
                    <a:pt x="2532" y="917"/>
                  </a:lnTo>
                  <a:lnTo>
                    <a:pt x="2239" y="807"/>
                  </a:lnTo>
                  <a:lnTo>
                    <a:pt x="1908" y="734"/>
                  </a:lnTo>
                  <a:lnTo>
                    <a:pt x="1578" y="661"/>
                  </a:lnTo>
                  <a:lnTo>
                    <a:pt x="1248" y="624"/>
                  </a:lnTo>
                  <a:lnTo>
                    <a:pt x="918" y="661"/>
                  </a:lnTo>
                  <a:lnTo>
                    <a:pt x="625" y="771"/>
                  </a:lnTo>
                  <a:lnTo>
                    <a:pt x="478" y="844"/>
                  </a:lnTo>
                  <a:lnTo>
                    <a:pt x="368" y="954"/>
                  </a:lnTo>
                  <a:lnTo>
                    <a:pt x="258" y="1064"/>
                  </a:lnTo>
                  <a:lnTo>
                    <a:pt x="148" y="1211"/>
                  </a:lnTo>
                  <a:lnTo>
                    <a:pt x="111" y="1284"/>
                  </a:lnTo>
                  <a:lnTo>
                    <a:pt x="111" y="1321"/>
                  </a:lnTo>
                  <a:lnTo>
                    <a:pt x="148" y="1431"/>
                  </a:lnTo>
                  <a:lnTo>
                    <a:pt x="258" y="1468"/>
                  </a:lnTo>
                  <a:lnTo>
                    <a:pt x="368" y="1468"/>
                  </a:lnTo>
                  <a:lnTo>
                    <a:pt x="698" y="1284"/>
                  </a:lnTo>
                  <a:lnTo>
                    <a:pt x="1028" y="1174"/>
                  </a:lnTo>
                  <a:lnTo>
                    <a:pt x="1028" y="2531"/>
                  </a:lnTo>
                  <a:lnTo>
                    <a:pt x="955" y="3228"/>
                  </a:lnTo>
                  <a:lnTo>
                    <a:pt x="881" y="3925"/>
                  </a:lnTo>
                  <a:lnTo>
                    <a:pt x="698" y="3852"/>
                  </a:lnTo>
                  <a:lnTo>
                    <a:pt x="551" y="3742"/>
                  </a:lnTo>
                  <a:lnTo>
                    <a:pt x="368" y="3632"/>
                  </a:lnTo>
                  <a:lnTo>
                    <a:pt x="184" y="3522"/>
                  </a:lnTo>
                  <a:lnTo>
                    <a:pt x="111" y="3522"/>
                  </a:lnTo>
                  <a:lnTo>
                    <a:pt x="38" y="3595"/>
                  </a:lnTo>
                  <a:lnTo>
                    <a:pt x="1" y="3669"/>
                  </a:lnTo>
                  <a:lnTo>
                    <a:pt x="1" y="3779"/>
                  </a:lnTo>
                  <a:lnTo>
                    <a:pt x="38" y="3962"/>
                  </a:lnTo>
                  <a:lnTo>
                    <a:pt x="148" y="4145"/>
                  </a:lnTo>
                  <a:lnTo>
                    <a:pt x="294" y="4256"/>
                  </a:lnTo>
                  <a:lnTo>
                    <a:pt x="514" y="4402"/>
                  </a:lnTo>
                  <a:lnTo>
                    <a:pt x="735" y="4476"/>
                  </a:lnTo>
                  <a:lnTo>
                    <a:pt x="1175" y="4476"/>
                  </a:lnTo>
                  <a:lnTo>
                    <a:pt x="1248" y="4439"/>
                  </a:lnTo>
                  <a:lnTo>
                    <a:pt x="1321" y="4402"/>
                  </a:lnTo>
                  <a:lnTo>
                    <a:pt x="1395" y="4256"/>
                  </a:lnTo>
                  <a:lnTo>
                    <a:pt x="1505" y="3485"/>
                  </a:lnTo>
                  <a:lnTo>
                    <a:pt x="1578" y="2715"/>
                  </a:lnTo>
                  <a:lnTo>
                    <a:pt x="1578" y="1908"/>
                  </a:lnTo>
                  <a:lnTo>
                    <a:pt x="1542" y="1504"/>
                  </a:lnTo>
                  <a:lnTo>
                    <a:pt x="1505" y="1138"/>
                  </a:lnTo>
                  <a:lnTo>
                    <a:pt x="1762" y="1174"/>
                  </a:lnTo>
                  <a:lnTo>
                    <a:pt x="2128" y="1321"/>
                  </a:lnTo>
                  <a:lnTo>
                    <a:pt x="2459" y="1431"/>
                  </a:lnTo>
                  <a:lnTo>
                    <a:pt x="2825" y="1578"/>
                  </a:lnTo>
                  <a:lnTo>
                    <a:pt x="3192" y="1651"/>
                  </a:lnTo>
                  <a:lnTo>
                    <a:pt x="3486" y="1651"/>
                  </a:lnTo>
                  <a:lnTo>
                    <a:pt x="3449" y="2531"/>
                  </a:lnTo>
                  <a:lnTo>
                    <a:pt x="3412" y="3449"/>
                  </a:lnTo>
                  <a:lnTo>
                    <a:pt x="3412" y="3999"/>
                  </a:lnTo>
                  <a:lnTo>
                    <a:pt x="3412" y="4256"/>
                  </a:lnTo>
                  <a:lnTo>
                    <a:pt x="3412" y="4366"/>
                  </a:lnTo>
                  <a:lnTo>
                    <a:pt x="3412" y="4402"/>
                  </a:lnTo>
                  <a:lnTo>
                    <a:pt x="3449" y="4402"/>
                  </a:lnTo>
                  <a:lnTo>
                    <a:pt x="3412" y="4476"/>
                  </a:lnTo>
                  <a:lnTo>
                    <a:pt x="3376" y="4512"/>
                  </a:lnTo>
                  <a:lnTo>
                    <a:pt x="3376" y="4659"/>
                  </a:lnTo>
                  <a:lnTo>
                    <a:pt x="3376" y="4696"/>
                  </a:lnTo>
                  <a:lnTo>
                    <a:pt x="3412" y="4806"/>
                  </a:lnTo>
                  <a:lnTo>
                    <a:pt x="3522" y="4879"/>
                  </a:lnTo>
                  <a:lnTo>
                    <a:pt x="3632" y="4879"/>
                  </a:lnTo>
                  <a:lnTo>
                    <a:pt x="3742" y="4842"/>
                  </a:lnTo>
                  <a:lnTo>
                    <a:pt x="3853" y="4732"/>
                  </a:lnTo>
                  <a:lnTo>
                    <a:pt x="3926" y="4586"/>
                  </a:lnTo>
                  <a:lnTo>
                    <a:pt x="3926" y="4439"/>
                  </a:lnTo>
                  <a:lnTo>
                    <a:pt x="3926" y="4256"/>
                  </a:lnTo>
                  <a:lnTo>
                    <a:pt x="3963" y="3045"/>
                  </a:lnTo>
                  <a:lnTo>
                    <a:pt x="3963" y="1871"/>
                  </a:lnTo>
                  <a:lnTo>
                    <a:pt x="3963" y="1541"/>
                  </a:lnTo>
                  <a:lnTo>
                    <a:pt x="4366" y="1394"/>
                  </a:lnTo>
                  <a:lnTo>
                    <a:pt x="4733" y="1138"/>
                  </a:lnTo>
                  <a:lnTo>
                    <a:pt x="5063" y="844"/>
                  </a:lnTo>
                  <a:lnTo>
                    <a:pt x="5320" y="551"/>
                  </a:lnTo>
                  <a:lnTo>
                    <a:pt x="5467" y="367"/>
                  </a:lnTo>
                  <a:lnTo>
                    <a:pt x="5503" y="257"/>
                  </a:lnTo>
                  <a:lnTo>
                    <a:pt x="5503" y="184"/>
                  </a:lnTo>
                  <a:lnTo>
                    <a:pt x="5430" y="74"/>
                  </a:lnTo>
                  <a:lnTo>
                    <a:pt x="5356" y="37"/>
                  </a:lnTo>
                  <a:lnTo>
                    <a:pt x="5283"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7" name="Google Shape;217;p23"/>
            <p:cNvSpPr/>
            <p:nvPr/>
          </p:nvSpPr>
          <p:spPr>
            <a:xfrm>
              <a:off x="6879325" y="4294925"/>
              <a:ext cx="344825" cy="254975"/>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8" name="Google Shape;218;p23"/>
            <p:cNvSpPr/>
            <p:nvPr/>
          </p:nvSpPr>
          <p:spPr>
            <a:xfrm>
              <a:off x="6114500" y="2324225"/>
              <a:ext cx="158675" cy="329225"/>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9" name="Google Shape;219;p23"/>
            <p:cNvSpPr/>
            <p:nvPr/>
          </p:nvSpPr>
          <p:spPr>
            <a:xfrm>
              <a:off x="6335525" y="1405350"/>
              <a:ext cx="442025" cy="375100"/>
            </a:xfrm>
            <a:custGeom>
              <a:rect b="b" l="l" r="r" t="t"/>
              <a:pathLst>
                <a:path extrusionOk="0" h="15004" w="17681">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0" name="Google Shape;220;p23"/>
            <p:cNvSpPr/>
            <p:nvPr/>
          </p:nvSpPr>
          <p:spPr>
            <a:xfrm>
              <a:off x="6059500" y="3516375"/>
              <a:ext cx="268700" cy="232025"/>
            </a:xfrm>
            <a:custGeom>
              <a:rect b="b" l="l" r="r" t="t"/>
              <a:pathLst>
                <a:path extrusionOk="0" h="9281" w="10748">
                  <a:moveTo>
                    <a:pt x="4072" y="550"/>
                  </a:moveTo>
                  <a:lnTo>
                    <a:pt x="4329" y="587"/>
                  </a:lnTo>
                  <a:lnTo>
                    <a:pt x="4585" y="697"/>
                  </a:lnTo>
                  <a:lnTo>
                    <a:pt x="4842" y="844"/>
                  </a:lnTo>
                  <a:lnTo>
                    <a:pt x="5025" y="1064"/>
                  </a:lnTo>
                  <a:lnTo>
                    <a:pt x="5136" y="1211"/>
                  </a:lnTo>
                  <a:lnTo>
                    <a:pt x="5209" y="1394"/>
                  </a:lnTo>
                  <a:lnTo>
                    <a:pt x="5246" y="1541"/>
                  </a:lnTo>
                  <a:lnTo>
                    <a:pt x="5282" y="1724"/>
                  </a:lnTo>
                  <a:lnTo>
                    <a:pt x="5282" y="2091"/>
                  </a:lnTo>
                  <a:lnTo>
                    <a:pt x="5246" y="2458"/>
                  </a:lnTo>
                  <a:lnTo>
                    <a:pt x="5209" y="2641"/>
                  </a:lnTo>
                  <a:lnTo>
                    <a:pt x="4695" y="1761"/>
                  </a:lnTo>
                  <a:lnTo>
                    <a:pt x="4072" y="550"/>
                  </a:lnTo>
                  <a:close/>
                  <a:moveTo>
                    <a:pt x="1357" y="3008"/>
                  </a:moveTo>
                  <a:lnTo>
                    <a:pt x="1504" y="3265"/>
                  </a:lnTo>
                  <a:lnTo>
                    <a:pt x="1614" y="3558"/>
                  </a:lnTo>
                  <a:lnTo>
                    <a:pt x="1797" y="3852"/>
                  </a:lnTo>
                  <a:lnTo>
                    <a:pt x="1467" y="3778"/>
                  </a:lnTo>
                  <a:lnTo>
                    <a:pt x="1137" y="3742"/>
                  </a:lnTo>
                  <a:lnTo>
                    <a:pt x="1321" y="3118"/>
                  </a:lnTo>
                  <a:lnTo>
                    <a:pt x="1357" y="3008"/>
                  </a:lnTo>
                  <a:close/>
                  <a:moveTo>
                    <a:pt x="3815" y="550"/>
                  </a:moveTo>
                  <a:lnTo>
                    <a:pt x="4072" y="1174"/>
                  </a:lnTo>
                  <a:lnTo>
                    <a:pt x="4329" y="1798"/>
                  </a:lnTo>
                  <a:lnTo>
                    <a:pt x="4695" y="2531"/>
                  </a:lnTo>
                  <a:lnTo>
                    <a:pt x="5099" y="3265"/>
                  </a:lnTo>
                  <a:lnTo>
                    <a:pt x="4989" y="3852"/>
                  </a:lnTo>
                  <a:lnTo>
                    <a:pt x="4732" y="3191"/>
                  </a:lnTo>
                  <a:lnTo>
                    <a:pt x="4475" y="2531"/>
                  </a:lnTo>
                  <a:lnTo>
                    <a:pt x="4255" y="1981"/>
                  </a:lnTo>
                  <a:lnTo>
                    <a:pt x="4035" y="1467"/>
                  </a:lnTo>
                  <a:lnTo>
                    <a:pt x="3742" y="880"/>
                  </a:lnTo>
                  <a:lnTo>
                    <a:pt x="3558" y="587"/>
                  </a:lnTo>
                  <a:lnTo>
                    <a:pt x="3815" y="550"/>
                  </a:lnTo>
                  <a:close/>
                  <a:moveTo>
                    <a:pt x="1761" y="1724"/>
                  </a:moveTo>
                  <a:lnTo>
                    <a:pt x="1724" y="1798"/>
                  </a:lnTo>
                  <a:lnTo>
                    <a:pt x="1761" y="1944"/>
                  </a:lnTo>
                  <a:lnTo>
                    <a:pt x="1834" y="2018"/>
                  </a:lnTo>
                  <a:lnTo>
                    <a:pt x="1944" y="2054"/>
                  </a:lnTo>
                  <a:lnTo>
                    <a:pt x="2054" y="2054"/>
                  </a:lnTo>
                  <a:lnTo>
                    <a:pt x="2274" y="2531"/>
                  </a:lnTo>
                  <a:lnTo>
                    <a:pt x="2458" y="2971"/>
                  </a:lnTo>
                  <a:lnTo>
                    <a:pt x="3008" y="4182"/>
                  </a:lnTo>
                  <a:lnTo>
                    <a:pt x="3081" y="4329"/>
                  </a:lnTo>
                  <a:lnTo>
                    <a:pt x="2825" y="4255"/>
                  </a:lnTo>
                  <a:lnTo>
                    <a:pt x="2458" y="4072"/>
                  </a:lnTo>
                  <a:lnTo>
                    <a:pt x="2164" y="3742"/>
                  </a:lnTo>
                  <a:lnTo>
                    <a:pt x="1944" y="3375"/>
                  </a:lnTo>
                  <a:lnTo>
                    <a:pt x="1724" y="2935"/>
                  </a:lnTo>
                  <a:lnTo>
                    <a:pt x="1651" y="2715"/>
                  </a:lnTo>
                  <a:lnTo>
                    <a:pt x="1504" y="2494"/>
                  </a:lnTo>
                  <a:lnTo>
                    <a:pt x="1724" y="1761"/>
                  </a:lnTo>
                  <a:lnTo>
                    <a:pt x="1761" y="1724"/>
                  </a:lnTo>
                  <a:close/>
                  <a:moveTo>
                    <a:pt x="2604" y="1174"/>
                  </a:moveTo>
                  <a:lnTo>
                    <a:pt x="2715" y="1614"/>
                  </a:lnTo>
                  <a:lnTo>
                    <a:pt x="2861" y="2054"/>
                  </a:lnTo>
                  <a:lnTo>
                    <a:pt x="3228" y="2898"/>
                  </a:lnTo>
                  <a:lnTo>
                    <a:pt x="3998" y="4695"/>
                  </a:lnTo>
                  <a:lnTo>
                    <a:pt x="3632" y="4549"/>
                  </a:lnTo>
                  <a:lnTo>
                    <a:pt x="3522" y="4365"/>
                  </a:lnTo>
                  <a:lnTo>
                    <a:pt x="3301" y="3888"/>
                  </a:lnTo>
                  <a:lnTo>
                    <a:pt x="2861" y="2935"/>
                  </a:lnTo>
                  <a:lnTo>
                    <a:pt x="2274" y="1834"/>
                  </a:lnTo>
                  <a:lnTo>
                    <a:pt x="2311" y="1651"/>
                  </a:lnTo>
                  <a:lnTo>
                    <a:pt x="2421" y="1467"/>
                  </a:lnTo>
                  <a:lnTo>
                    <a:pt x="2604" y="1174"/>
                  </a:lnTo>
                  <a:close/>
                  <a:moveTo>
                    <a:pt x="3338" y="660"/>
                  </a:moveTo>
                  <a:lnTo>
                    <a:pt x="3375" y="770"/>
                  </a:lnTo>
                  <a:lnTo>
                    <a:pt x="3668" y="1467"/>
                  </a:lnTo>
                  <a:lnTo>
                    <a:pt x="3962" y="2164"/>
                  </a:lnTo>
                  <a:lnTo>
                    <a:pt x="4182" y="2788"/>
                  </a:lnTo>
                  <a:lnTo>
                    <a:pt x="4402" y="3412"/>
                  </a:lnTo>
                  <a:lnTo>
                    <a:pt x="4769" y="4659"/>
                  </a:lnTo>
                  <a:lnTo>
                    <a:pt x="4732" y="4805"/>
                  </a:lnTo>
                  <a:lnTo>
                    <a:pt x="4659" y="4805"/>
                  </a:lnTo>
                  <a:lnTo>
                    <a:pt x="4549" y="4842"/>
                  </a:lnTo>
                  <a:lnTo>
                    <a:pt x="3668" y="2971"/>
                  </a:lnTo>
                  <a:lnTo>
                    <a:pt x="3191" y="1981"/>
                  </a:lnTo>
                  <a:lnTo>
                    <a:pt x="2971" y="1504"/>
                  </a:lnTo>
                  <a:lnTo>
                    <a:pt x="2788" y="991"/>
                  </a:lnTo>
                  <a:lnTo>
                    <a:pt x="3045" y="807"/>
                  </a:lnTo>
                  <a:lnTo>
                    <a:pt x="3338" y="660"/>
                  </a:lnTo>
                  <a:close/>
                  <a:moveTo>
                    <a:pt x="7703" y="4952"/>
                  </a:moveTo>
                  <a:lnTo>
                    <a:pt x="7960" y="5246"/>
                  </a:lnTo>
                  <a:lnTo>
                    <a:pt x="7960" y="5246"/>
                  </a:lnTo>
                  <a:lnTo>
                    <a:pt x="7887" y="5209"/>
                  </a:lnTo>
                  <a:lnTo>
                    <a:pt x="7593" y="5319"/>
                  </a:lnTo>
                  <a:lnTo>
                    <a:pt x="7300" y="5466"/>
                  </a:lnTo>
                  <a:lnTo>
                    <a:pt x="7190" y="5356"/>
                  </a:lnTo>
                  <a:lnTo>
                    <a:pt x="7080" y="5246"/>
                  </a:lnTo>
                  <a:lnTo>
                    <a:pt x="7373" y="5099"/>
                  </a:lnTo>
                  <a:lnTo>
                    <a:pt x="7703" y="4952"/>
                  </a:lnTo>
                  <a:close/>
                  <a:moveTo>
                    <a:pt x="8070" y="5356"/>
                  </a:moveTo>
                  <a:lnTo>
                    <a:pt x="8180" y="5466"/>
                  </a:lnTo>
                  <a:lnTo>
                    <a:pt x="7923" y="5576"/>
                  </a:lnTo>
                  <a:lnTo>
                    <a:pt x="7923" y="5576"/>
                  </a:lnTo>
                  <a:lnTo>
                    <a:pt x="8033" y="5429"/>
                  </a:lnTo>
                  <a:lnTo>
                    <a:pt x="8070" y="5356"/>
                  </a:lnTo>
                  <a:close/>
                  <a:moveTo>
                    <a:pt x="7556" y="5612"/>
                  </a:moveTo>
                  <a:lnTo>
                    <a:pt x="7483" y="5722"/>
                  </a:lnTo>
                  <a:lnTo>
                    <a:pt x="7483" y="5686"/>
                  </a:lnTo>
                  <a:lnTo>
                    <a:pt x="7556" y="5612"/>
                  </a:lnTo>
                  <a:close/>
                  <a:moveTo>
                    <a:pt x="8327" y="5649"/>
                  </a:moveTo>
                  <a:lnTo>
                    <a:pt x="8327" y="5686"/>
                  </a:lnTo>
                  <a:lnTo>
                    <a:pt x="7850" y="6163"/>
                  </a:lnTo>
                  <a:lnTo>
                    <a:pt x="7740" y="6016"/>
                  </a:lnTo>
                  <a:lnTo>
                    <a:pt x="7997" y="5796"/>
                  </a:lnTo>
                  <a:lnTo>
                    <a:pt x="8327" y="5649"/>
                  </a:lnTo>
                  <a:close/>
                  <a:moveTo>
                    <a:pt x="8437" y="5796"/>
                  </a:moveTo>
                  <a:lnTo>
                    <a:pt x="8584" y="6053"/>
                  </a:lnTo>
                  <a:lnTo>
                    <a:pt x="8143" y="6163"/>
                  </a:lnTo>
                  <a:lnTo>
                    <a:pt x="8437" y="5796"/>
                  </a:lnTo>
                  <a:close/>
                  <a:moveTo>
                    <a:pt x="8437" y="6346"/>
                  </a:moveTo>
                  <a:lnTo>
                    <a:pt x="8180" y="6676"/>
                  </a:lnTo>
                  <a:lnTo>
                    <a:pt x="8107" y="6493"/>
                  </a:lnTo>
                  <a:lnTo>
                    <a:pt x="8437" y="6346"/>
                  </a:lnTo>
                  <a:close/>
                  <a:moveTo>
                    <a:pt x="8767" y="6309"/>
                  </a:moveTo>
                  <a:lnTo>
                    <a:pt x="8840" y="6419"/>
                  </a:lnTo>
                  <a:lnTo>
                    <a:pt x="8547" y="6676"/>
                  </a:lnTo>
                  <a:lnTo>
                    <a:pt x="8767" y="6309"/>
                  </a:lnTo>
                  <a:close/>
                  <a:moveTo>
                    <a:pt x="9024" y="4695"/>
                  </a:moveTo>
                  <a:lnTo>
                    <a:pt x="9244" y="4732"/>
                  </a:lnTo>
                  <a:lnTo>
                    <a:pt x="9464" y="4805"/>
                  </a:lnTo>
                  <a:lnTo>
                    <a:pt x="9647" y="4915"/>
                  </a:lnTo>
                  <a:lnTo>
                    <a:pt x="9831" y="5062"/>
                  </a:lnTo>
                  <a:lnTo>
                    <a:pt x="9904" y="5099"/>
                  </a:lnTo>
                  <a:lnTo>
                    <a:pt x="9941" y="5099"/>
                  </a:lnTo>
                  <a:lnTo>
                    <a:pt x="10051" y="5209"/>
                  </a:lnTo>
                  <a:lnTo>
                    <a:pt x="10161" y="5429"/>
                  </a:lnTo>
                  <a:lnTo>
                    <a:pt x="10198" y="5649"/>
                  </a:lnTo>
                  <a:lnTo>
                    <a:pt x="10234" y="5869"/>
                  </a:lnTo>
                  <a:lnTo>
                    <a:pt x="10198" y="6089"/>
                  </a:lnTo>
                  <a:lnTo>
                    <a:pt x="10161" y="6346"/>
                  </a:lnTo>
                  <a:lnTo>
                    <a:pt x="10088" y="6566"/>
                  </a:lnTo>
                  <a:lnTo>
                    <a:pt x="9941" y="7006"/>
                  </a:lnTo>
                  <a:lnTo>
                    <a:pt x="9904" y="7080"/>
                  </a:lnTo>
                  <a:lnTo>
                    <a:pt x="9647" y="6676"/>
                  </a:lnTo>
                  <a:lnTo>
                    <a:pt x="9024" y="5832"/>
                  </a:lnTo>
                  <a:lnTo>
                    <a:pt x="8620" y="5282"/>
                  </a:lnTo>
                  <a:lnTo>
                    <a:pt x="8400" y="5025"/>
                  </a:lnTo>
                  <a:lnTo>
                    <a:pt x="8143" y="4842"/>
                  </a:lnTo>
                  <a:lnTo>
                    <a:pt x="8584" y="4732"/>
                  </a:lnTo>
                  <a:lnTo>
                    <a:pt x="8804" y="4695"/>
                  </a:lnTo>
                  <a:close/>
                  <a:moveTo>
                    <a:pt x="1064" y="3962"/>
                  </a:moveTo>
                  <a:lnTo>
                    <a:pt x="1357" y="4182"/>
                  </a:lnTo>
                  <a:lnTo>
                    <a:pt x="1651" y="4329"/>
                  </a:lnTo>
                  <a:lnTo>
                    <a:pt x="2348" y="4585"/>
                  </a:lnTo>
                  <a:lnTo>
                    <a:pt x="2458" y="4659"/>
                  </a:lnTo>
                  <a:lnTo>
                    <a:pt x="2494" y="4695"/>
                  </a:lnTo>
                  <a:lnTo>
                    <a:pt x="2568" y="4732"/>
                  </a:lnTo>
                  <a:lnTo>
                    <a:pt x="2641" y="4695"/>
                  </a:lnTo>
                  <a:lnTo>
                    <a:pt x="4329" y="5319"/>
                  </a:lnTo>
                  <a:lnTo>
                    <a:pt x="4329" y="5356"/>
                  </a:lnTo>
                  <a:lnTo>
                    <a:pt x="4292" y="5319"/>
                  </a:lnTo>
                  <a:lnTo>
                    <a:pt x="3888" y="5172"/>
                  </a:lnTo>
                  <a:lnTo>
                    <a:pt x="3705" y="5136"/>
                  </a:lnTo>
                  <a:lnTo>
                    <a:pt x="3485" y="5099"/>
                  </a:lnTo>
                  <a:lnTo>
                    <a:pt x="3448" y="5136"/>
                  </a:lnTo>
                  <a:lnTo>
                    <a:pt x="3411" y="5172"/>
                  </a:lnTo>
                  <a:lnTo>
                    <a:pt x="3448" y="5246"/>
                  </a:lnTo>
                  <a:lnTo>
                    <a:pt x="3595" y="5392"/>
                  </a:lnTo>
                  <a:lnTo>
                    <a:pt x="3852" y="5539"/>
                  </a:lnTo>
                  <a:lnTo>
                    <a:pt x="4108" y="5686"/>
                  </a:lnTo>
                  <a:lnTo>
                    <a:pt x="4402" y="5759"/>
                  </a:lnTo>
                  <a:lnTo>
                    <a:pt x="4365" y="5906"/>
                  </a:lnTo>
                  <a:lnTo>
                    <a:pt x="4035" y="5906"/>
                  </a:lnTo>
                  <a:lnTo>
                    <a:pt x="3742" y="5869"/>
                  </a:lnTo>
                  <a:lnTo>
                    <a:pt x="3411" y="5759"/>
                  </a:lnTo>
                  <a:lnTo>
                    <a:pt x="3228" y="5686"/>
                  </a:lnTo>
                  <a:lnTo>
                    <a:pt x="3191" y="5612"/>
                  </a:lnTo>
                  <a:lnTo>
                    <a:pt x="3155" y="5576"/>
                  </a:lnTo>
                  <a:lnTo>
                    <a:pt x="3118" y="5539"/>
                  </a:lnTo>
                  <a:lnTo>
                    <a:pt x="3081" y="5502"/>
                  </a:lnTo>
                  <a:lnTo>
                    <a:pt x="3045" y="5502"/>
                  </a:lnTo>
                  <a:lnTo>
                    <a:pt x="3008" y="5539"/>
                  </a:lnTo>
                  <a:lnTo>
                    <a:pt x="2971" y="5649"/>
                  </a:lnTo>
                  <a:lnTo>
                    <a:pt x="2971" y="5722"/>
                  </a:lnTo>
                  <a:lnTo>
                    <a:pt x="3008" y="5796"/>
                  </a:lnTo>
                  <a:lnTo>
                    <a:pt x="3045" y="5869"/>
                  </a:lnTo>
                  <a:lnTo>
                    <a:pt x="3191" y="6016"/>
                  </a:lnTo>
                  <a:lnTo>
                    <a:pt x="3338" y="6126"/>
                  </a:lnTo>
                  <a:lnTo>
                    <a:pt x="3522" y="6199"/>
                  </a:lnTo>
                  <a:lnTo>
                    <a:pt x="3742" y="6273"/>
                  </a:lnTo>
                  <a:lnTo>
                    <a:pt x="3962" y="6309"/>
                  </a:lnTo>
                  <a:lnTo>
                    <a:pt x="4182" y="6309"/>
                  </a:lnTo>
                  <a:lnTo>
                    <a:pt x="3962" y="6676"/>
                  </a:lnTo>
                  <a:lnTo>
                    <a:pt x="3742" y="6603"/>
                  </a:lnTo>
                  <a:lnTo>
                    <a:pt x="3228" y="6456"/>
                  </a:lnTo>
                  <a:lnTo>
                    <a:pt x="2971" y="6419"/>
                  </a:lnTo>
                  <a:lnTo>
                    <a:pt x="2715" y="6383"/>
                  </a:lnTo>
                  <a:lnTo>
                    <a:pt x="2641" y="6383"/>
                  </a:lnTo>
                  <a:lnTo>
                    <a:pt x="2641" y="6456"/>
                  </a:lnTo>
                  <a:lnTo>
                    <a:pt x="2641" y="6493"/>
                  </a:lnTo>
                  <a:lnTo>
                    <a:pt x="2678" y="6529"/>
                  </a:lnTo>
                  <a:lnTo>
                    <a:pt x="2861" y="6676"/>
                  </a:lnTo>
                  <a:lnTo>
                    <a:pt x="3081" y="6786"/>
                  </a:lnTo>
                  <a:lnTo>
                    <a:pt x="3522" y="6970"/>
                  </a:lnTo>
                  <a:lnTo>
                    <a:pt x="3742" y="7080"/>
                  </a:lnTo>
                  <a:lnTo>
                    <a:pt x="3632" y="7226"/>
                  </a:lnTo>
                  <a:lnTo>
                    <a:pt x="3522" y="7336"/>
                  </a:lnTo>
                  <a:lnTo>
                    <a:pt x="2935" y="7080"/>
                  </a:lnTo>
                  <a:lnTo>
                    <a:pt x="2311" y="6823"/>
                  </a:lnTo>
                  <a:lnTo>
                    <a:pt x="2238" y="6823"/>
                  </a:lnTo>
                  <a:lnTo>
                    <a:pt x="2201" y="6860"/>
                  </a:lnTo>
                  <a:lnTo>
                    <a:pt x="2201" y="6896"/>
                  </a:lnTo>
                  <a:lnTo>
                    <a:pt x="2201" y="6970"/>
                  </a:lnTo>
                  <a:lnTo>
                    <a:pt x="2458" y="7190"/>
                  </a:lnTo>
                  <a:lnTo>
                    <a:pt x="2678" y="7410"/>
                  </a:lnTo>
                  <a:lnTo>
                    <a:pt x="2971" y="7557"/>
                  </a:lnTo>
                  <a:lnTo>
                    <a:pt x="3265" y="7703"/>
                  </a:lnTo>
                  <a:lnTo>
                    <a:pt x="2971" y="7960"/>
                  </a:lnTo>
                  <a:lnTo>
                    <a:pt x="2641" y="7960"/>
                  </a:lnTo>
                  <a:lnTo>
                    <a:pt x="2311" y="7887"/>
                  </a:lnTo>
                  <a:lnTo>
                    <a:pt x="1981" y="7777"/>
                  </a:lnTo>
                  <a:lnTo>
                    <a:pt x="1871" y="7777"/>
                  </a:lnTo>
                  <a:lnTo>
                    <a:pt x="1834" y="7813"/>
                  </a:lnTo>
                  <a:lnTo>
                    <a:pt x="1797" y="7850"/>
                  </a:lnTo>
                  <a:lnTo>
                    <a:pt x="1797" y="7923"/>
                  </a:lnTo>
                  <a:lnTo>
                    <a:pt x="1834" y="8070"/>
                  </a:lnTo>
                  <a:lnTo>
                    <a:pt x="1944" y="8143"/>
                  </a:lnTo>
                  <a:lnTo>
                    <a:pt x="2091" y="8217"/>
                  </a:lnTo>
                  <a:lnTo>
                    <a:pt x="2238" y="8290"/>
                  </a:lnTo>
                  <a:lnTo>
                    <a:pt x="2348" y="8327"/>
                  </a:lnTo>
                  <a:lnTo>
                    <a:pt x="2164" y="8364"/>
                  </a:lnTo>
                  <a:lnTo>
                    <a:pt x="1944" y="8364"/>
                  </a:lnTo>
                  <a:lnTo>
                    <a:pt x="1761" y="8327"/>
                  </a:lnTo>
                  <a:lnTo>
                    <a:pt x="1541" y="8253"/>
                  </a:lnTo>
                  <a:lnTo>
                    <a:pt x="1247" y="8070"/>
                  </a:lnTo>
                  <a:lnTo>
                    <a:pt x="1027" y="7850"/>
                  </a:lnTo>
                  <a:lnTo>
                    <a:pt x="844" y="7593"/>
                  </a:lnTo>
                  <a:lnTo>
                    <a:pt x="697" y="7300"/>
                  </a:lnTo>
                  <a:lnTo>
                    <a:pt x="624" y="6970"/>
                  </a:lnTo>
                  <a:lnTo>
                    <a:pt x="550" y="6676"/>
                  </a:lnTo>
                  <a:lnTo>
                    <a:pt x="550" y="6346"/>
                  </a:lnTo>
                  <a:lnTo>
                    <a:pt x="550" y="6016"/>
                  </a:lnTo>
                  <a:lnTo>
                    <a:pt x="624" y="5502"/>
                  </a:lnTo>
                  <a:lnTo>
                    <a:pt x="734" y="4989"/>
                  </a:lnTo>
                  <a:lnTo>
                    <a:pt x="1064" y="3962"/>
                  </a:lnTo>
                  <a:close/>
                  <a:moveTo>
                    <a:pt x="6786" y="5429"/>
                  </a:moveTo>
                  <a:lnTo>
                    <a:pt x="6860" y="5649"/>
                  </a:lnTo>
                  <a:lnTo>
                    <a:pt x="6970" y="5832"/>
                  </a:lnTo>
                  <a:lnTo>
                    <a:pt x="7006" y="5906"/>
                  </a:lnTo>
                  <a:lnTo>
                    <a:pt x="7043" y="5979"/>
                  </a:lnTo>
                  <a:lnTo>
                    <a:pt x="7116" y="6016"/>
                  </a:lnTo>
                  <a:lnTo>
                    <a:pt x="7813" y="7006"/>
                  </a:lnTo>
                  <a:lnTo>
                    <a:pt x="8143" y="7520"/>
                  </a:lnTo>
                  <a:lnTo>
                    <a:pt x="8143" y="7667"/>
                  </a:lnTo>
                  <a:lnTo>
                    <a:pt x="8143" y="7740"/>
                  </a:lnTo>
                  <a:lnTo>
                    <a:pt x="8217" y="7813"/>
                  </a:lnTo>
                  <a:lnTo>
                    <a:pt x="8290" y="7850"/>
                  </a:lnTo>
                  <a:lnTo>
                    <a:pt x="8363" y="7850"/>
                  </a:lnTo>
                  <a:lnTo>
                    <a:pt x="8400" y="7813"/>
                  </a:lnTo>
                  <a:lnTo>
                    <a:pt x="8510" y="7887"/>
                  </a:lnTo>
                  <a:lnTo>
                    <a:pt x="8584" y="7923"/>
                  </a:lnTo>
                  <a:lnTo>
                    <a:pt x="8694" y="7960"/>
                  </a:lnTo>
                  <a:lnTo>
                    <a:pt x="8767" y="7923"/>
                  </a:lnTo>
                  <a:lnTo>
                    <a:pt x="8877" y="7997"/>
                  </a:lnTo>
                  <a:lnTo>
                    <a:pt x="8987" y="7997"/>
                  </a:lnTo>
                  <a:lnTo>
                    <a:pt x="9060" y="8033"/>
                  </a:lnTo>
                  <a:lnTo>
                    <a:pt x="9134" y="7997"/>
                  </a:lnTo>
                  <a:lnTo>
                    <a:pt x="9207" y="7923"/>
                  </a:lnTo>
                  <a:lnTo>
                    <a:pt x="9207" y="7813"/>
                  </a:lnTo>
                  <a:lnTo>
                    <a:pt x="9207" y="7740"/>
                  </a:lnTo>
                  <a:lnTo>
                    <a:pt x="9134" y="7667"/>
                  </a:lnTo>
                  <a:lnTo>
                    <a:pt x="9170" y="7557"/>
                  </a:lnTo>
                  <a:lnTo>
                    <a:pt x="9207" y="7483"/>
                  </a:lnTo>
                  <a:lnTo>
                    <a:pt x="9244" y="7410"/>
                  </a:lnTo>
                  <a:lnTo>
                    <a:pt x="9244" y="7373"/>
                  </a:lnTo>
                  <a:lnTo>
                    <a:pt x="9207" y="7300"/>
                  </a:lnTo>
                  <a:lnTo>
                    <a:pt x="9170" y="7263"/>
                  </a:lnTo>
                  <a:lnTo>
                    <a:pt x="9134" y="7226"/>
                  </a:lnTo>
                  <a:lnTo>
                    <a:pt x="8987" y="7226"/>
                  </a:lnTo>
                  <a:lnTo>
                    <a:pt x="8694" y="7336"/>
                  </a:lnTo>
                  <a:lnTo>
                    <a:pt x="8694" y="7300"/>
                  </a:lnTo>
                  <a:lnTo>
                    <a:pt x="8877" y="7153"/>
                  </a:lnTo>
                  <a:lnTo>
                    <a:pt x="9060" y="6970"/>
                  </a:lnTo>
                  <a:lnTo>
                    <a:pt x="9134" y="6860"/>
                  </a:lnTo>
                  <a:lnTo>
                    <a:pt x="9244" y="7043"/>
                  </a:lnTo>
                  <a:lnTo>
                    <a:pt x="9501" y="7446"/>
                  </a:lnTo>
                  <a:lnTo>
                    <a:pt x="9537" y="7593"/>
                  </a:lnTo>
                  <a:lnTo>
                    <a:pt x="9317" y="7887"/>
                  </a:lnTo>
                  <a:lnTo>
                    <a:pt x="9024" y="8143"/>
                  </a:lnTo>
                  <a:lnTo>
                    <a:pt x="8730" y="8364"/>
                  </a:lnTo>
                  <a:lnTo>
                    <a:pt x="8400" y="8547"/>
                  </a:lnTo>
                  <a:lnTo>
                    <a:pt x="8070" y="8657"/>
                  </a:lnTo>
                  <a:lnTo>
                    <a:pt x="7703" y="8694"/>
                  </a:lnTo>
                  <a:lnTo>
                    <a:pt x="7520" y="8694"/>
                  </a:lnTo>
                  <a:lnTo>
                    <a:pt x="7373" y="8657"/>
                  </a:lnTo>
                  <a:lnTo>
                    <a:pt x="7190" y="8620"/>
                  </a:lnTo>
                  <a:lnTo>
                    <a:pt x="7006" y="8547"/>
                  </a:lnTo>
                  <a:lnTo>
                    <a:pt x="6823" y="8437"/>
                  </a:lnTo>
                  <a:lnTo>
                    <a:pt x="6676" y="8290"/>
                  </a:lnTo>
                  <a:lnTo>
                    <a:pt x="6419" y="7997"/>
                  </a:lnTo>
                  <a:lnTo>
                    <a:pt x="6199" y="7667"/>
                  </a:lnTo>
                  <a:lnTo>
                    <a:pt x="6053" y="7300"/>
                  </a:lnTo>
                  <a:lnTo>
                    <a:pt x="6016" y="6896"/>
                  </a:lnTo>
                  <a:lnTo>
                    <a:pt x="6016" y="6676"/>
                  </a:lnTo>
                  <a:lnTo>
                    <a:pt x="6053" y="6493"/>
                  </a:lnTo>
                  <a:lnTo>
                    <a:pt x="6089" y="6309"/>
                  </a:lnTo>
                  <a:lnTo>
                    <a:pt x="6163" y="6126"/>
                  </a:lnTo>
                  <a:lnTo>
                    <a:pt x="6273" y="5943"/>
                  </a:lnTo>
                  <a:lnTo>
                    <a:pt x="6383" y="5759"/>
                  </a:lnTo>
                  <a:lnTo>
                    <a:pt x="6566" y="5576"/>
                  </a:lnTo>
                  <a:lnTo>
                    <a:pt x="6786" y="5429"/>
                  </a:lnTo>
                  <a:close/>
                  <a:moveTo>
                    <a:pt x="3852" y="0"/>
                  </a:moveTo>
                  <a:lnTo>
                    <a:pt x="3522" y="37"/>
                  </a:lnTo>
                  <a:lnTo>
                    <a:pt x="3191" y="110"/>
                  </a:lnTo>
                  <a:lnTo>
                    <a:pt x="2898" y="257"/>
                  </a:lnTo>
                  <a:lnTo>
                    <a:pt x="2604" y="440"/>
                  </a:lnTo>
                  <a:lnTo>
                    <a:pt x="2348" y="660"/>
                  </a:lnTo>
                  <a:lnTo>
                    <a:pt x="2091" y="660"/>
                  </a:lnTo>
                  <a:lnTo>
                    <a:pt x="1871" y="734"/>
                  </a:lnTo>
                  <a:lnTo>
                    <a:pt x="1687" y="880"/>
                  </a:lnTo>
                  <a:lnTo>
                    <a:pt x="1541" y="1064"/>
                  </a:lnTo>
                  <a:lnTo>
                    <a:pt x="1394" y="1284"/>
                  </a:lnTo>
                  <a:lnTo>
                    <a:pt x="1321" y="1504"/>
                  </a:lnTo>
                  <a:lnTo>
                    <a:pt x="1137" y="1944"/>
                  </a:lnTo>
                  <a:lnTo>
                    <a:pt x="660" y="3522"/>
                  </a:lnTo>
                  <a:lnTo>
                    <a:pt x="404" y="4292"/>
                  </a:lnTo>
                  <a:lnTo>
                    <a:pt x="183" y="5062"/>
                  </a:lnTo>
                  <a:lnTo>
                    <a:pt x="37" y="5759"/>
                  </a:lnTo>
                  <a:lnTo>
                    <a:pt x="0" y="6126"/>
                  </a:lnTo>
                  <a:lnTo>
                    <a:pt x="0" y="6456"/>
                  </a:lnTo>
                  <a:lnTo>
                    <a:pt x="0" y="6786"/>
                  </a:lnTo>
                  <a:lnTo>
                    <a:pt x="73" y="7153"/>
                  </a:lnTo>
                  <a:lnTo>
                    <a:pt x="183" y="7483"/>
                  </a:lnTo>
                  <a:lnTo>
                    <a:pt x="330" y="7813"/>
                  </a:lnTo>
                  <a:lnTo>
                    <a:pt x="477" y="8033"/>
                  </a:lnTo>
                  <a:lnTo>
                    <a:pt x="660" y="8253"/>
                  </a:lnTo>
                  <a:lnTo>
                    <a:pt x="880" y="8474"/>
                  </a:lnTo>
                  <a:lnTo>
                    <a:pt x="1101" y="8657"/>
                  </a:lnTo>
                  <a:lnTo>
                    <a:pt x="1357" y="8767"/>
                  </a:lnTo>
                  <a:lnTo>
                    <a:pt x="1651" y="8877"/>
                  </a:lnTo>
                  <a:lnTo>
                    <a:pt x="1908" y="8914"/>
                  </a:lnTo>
                  <a:lnTo>
                    <a:pt x="2201" y="8950"/>
                  </a:lnTo>
                  <a:lnTo>
                    <a:pt x="2458" y="8914"/>
                  </a:lnTo>
                  <a:lnTo>
                    <a:pt x="2678" y="8840"/>
                  </a:lnTo>
                  <a:lnTo>
                    <a:pt x="2898" y="8730"/>
                  </a:lnTo>
                  <a:lnTo>
                    <a:pt x="3081" y="8620"/>
                  </a:lnTo>
                  <a:lnTo>
                    <a:pt x="3448" y="8290"/>
                  </a:lnTo>
                  <a:lnTo>
                    <a:pt x="3778" y="7923"/>
                  </a:lnTo>
                  <a:lnTo>
                    <a:pt x="3815" y="7960"/>
                  </a:lnTo>
                  <a:lnTo>
                    <a:pt x="3925" y="7960"/>
                  </a:lnTo>
                  <a:lnTo>
                    <a:pt x="4035" y="7887"/>
                  </a:lnTo>
                  <a:lnTo>
                    <a:pt x="4108" y="7813"/>
                  </a:lnTo>
                  <a:lnTo>
                    <a:pt x="4108" y="7740"/>
                  </a:lnTo>
                  <a:lnTo>
                    <a:pt x="4072" y="7593"/>
                  </a:lnTo>
                  <a:lnTo>
                    <a:pt x="4182" y="7446"/>
                  </a:lnTo>
                  <a:lnTo>
                    <a:pt x="4512" y="6896"/>
                  </a:lnTo>
                  <a:lnTo>
                    <a:pt x="4769" y="6309"/>
                  </a:lnTo>
                  <a:lnTo>
                    <a:pt x="5025" y="5722"/>
                  </a:lnTo>
                  <a:lnTo>
                    <a:pt x="5209" y="5099"/>
                  </a:lnTo>
                  <a:lnTo>
                    <a:pt x="5246" y="5062"/>
                  </a:lnTo>
                  <a:lnTo>
                    <a:pt x="5282" y="4989"/>
                  </a:lnTo>
                  <a:lnTo>
                    <a:pt x="5282" y="4915"/>
                  </a:lnTo>
                  <a:lnTo>
                    <a:pt x="5466" y="4292"/>
                  </a:lnTo>
                  <a:lnTo>
                    <a:pt x="5612" y="3632"/>
                  </a:lnTo>
                  <a:lnTo>
                    <a:pt x="5722" y="2971"/>
                  </a:lnTo>
                  <a:lnTo>
                    <a:pt x="5796" y="2311"/>
                  </a:lnTo>
                  <a:lnTo>
                    <a:pt x="5832" y="1981"/>
                  </a:lnTo>
                  <a:lnTo>
                    <a:pt x="5796" y="1651"/>
                  </a:lnTo>
                  <a:lnTo>
                    <a:pt x="5759" y="1357"/>
                  </a:lnTo>
                  <a:lnTo>
                    <a:pt x="5649" y="1064"/>
                  </a:lnTo>
                  <a:lnTo>
                    <a:pt x="5539" y="807"/>
                  </a:lnTo>
                  <a:lnTo>
                    <a:pt x="5356" y="587"/>
                  </a:lnTo>
                  <a:lnTo>
                    <a:pt x="5099" y="367"/>
                  </a:lnTo>
                  <a:lnTo>
                    <a:pt x="4842" y="184"/>
                  </a:lnTo>
                  <a:lnTo>
                    <a:pt x="4512" y="73"/>
                  </a:lnTo>
                  <a:lnTo>
                    <a:pt x="4182" y="0"/>
                  </a:lnTo>
                  <a:close/>
                  <a:moveTo>
                    <a:pt x="8730" y="3962"/>
                  </a:moveTo>
                  <a:lnTo>
                    <a:pt x="8584" y="4072"/>
                  </a:lnTo>
                  <a:lnTo>
                    <a:pt x="8437" y="4182"/>
                  </a:lnTo>
                  <a:lnTo>
                    <a:pt x="8327" y="4329"/>
                  </a:lnTo>
                  <a:lnTo>
                    <a:pt x="7887" y="4439"/>
                  </a:lnTo>
                  <a:lnTo>
                    <a:pt x="7336" y="4585"/>
                  </a:lnTo>
                  <a:lnTo>
                    <a:pt x="6786" y="4842"/>
                  </a:lnTo>
                  <a:lnTo>
                    <a:pt x="6566" y="4989"/>
                  </a:lnTo>
                  <a:lnTo>
                    <a:pt x="6309" y="5172"/>
                  </a:lnTo>
                  <a:lnTo>
                    <a:pt x="6089" y="5356"/>
                  </a:lnTo>
                  <a:lnTo>
                    <a:pt x="5906" y="5576"/>
                  </a:lnTo>
                  <a:lnTo>
                    <a:pt x="5759" y="5796"/>
                  </a:lnTo>
                  <a:lnTo>
                    <a:pt x="5612" y="6053"/>
                  </a:lnTo>
                  <a:lnTo>
                    <a:pt x="5539" y="6309"/>
                  </a:lnTo>
                  <a:lnTo>
                    <a:pt x="5502" y="6603"/>
                  </a:lnTo>
                  <a:lnTo>
                    <a:pt x="5466" y="6860"/>
                  </a:lnTo>
                  <a:lnTo>
                    <a:pt x="5502" y="7116"/>
                  </a:lnTo>
                  <a:lnTo>
                    <a:pt x="5539" y="7373"/>
                  </a:lnTo>
                  <a:lnTo>
                    <a:pt x="5612" y="7630"/>
                  </a:lnTo>
                  <a:lnTo>
                    <a:pt x="5722" y="7887"/>
                  </a:lnTo>
                  <a:lnTo>
                    <a:pt x="5869" y="8107"/>
                  </a:lnTo>
                  <a:lnTo>
                    <a:pt x="6016" y="8327"/>
                  </a:lnTo>
                  <a:lnTo>
                    <a:pt x="6199" y="8547"/>
                  </a:lnTo>
                  <a:lnTo>
                    <a:pt x="6419" y="8730"/>
                  </a:lnTo>
                  <a:lnTo>
                    <a:pt x="6639" y="8914"/>
                  </a:lnTo>
                  <a:lnTo>
                    <a:pt x="6860" y="9060"/>
                  </a:lnTo>
                  <a:lnTo>
                    <a:pt x="7116" y="9170"/>
                  </a:lnTo>
                  <a:lnTo>
                    <a:pt x="7410" y="9244"/>
                  </a:lnTo>
                  <a:lnTo>
                    <a:pt x="7703" y="9281"/>
                  </a:lnTo>
                  <a:lnTo>
                    <a:pt x="8033" y="9244"/>
                  </a:lnTo>
                  <a:lnTo>
                    <a:pt x="8327" y="9170"/>
                  </a:lnTo>
                  <a:lnTo>
                    <a:pt x="8620" y="9024"/>
                  </a:lnTo>
                  <a:lnTo>
                    <a:pt x="8877" y="8877"/>
                  </a:lnTo>
                  <a:lnTo>
                    <a:pt x="9391" y="8547"/>
                  </a:lnTo>
                  <a:lnTo>
                    <a:pt x="9611" y="8364"/>
                  </a:lnTo>
                  <a:lnTo>
                    <a:pt x="9794" y="8143"/>
                  </a:lnTo>
                  <a:lnTo>
                    <a:pt x="9977" y="7923"/>
                  </a:lnTo>
                  <a:lnTo>
                    <a:pt x="10161" y="7703"/>
                  </a:lnTo>
                  <a:lnTo>
                    <a:pt x="10418" y="7190"/>
                  </a:lnTo>
                  <a:lnTo>
                    <a:pt x="10638" y="6676"/>
                  </a:lnTo>
                  <a:lnTo>
                    <a:pt x="10711" y="6346"/>
                  </a:lnTo>
                  <a:lnTo>
                    <a:pt x="10748" y="6053"/>
                  </a:lnTo>
                  <a:lnTo>
                    <a:pt x="10748" y="5722"/>
                  </a:lnTo>
                  <a:lnTo>
                    <a:pt x="10711" y="5466"/>
                  </a:lnTo>
                  <a:lnTo>
                    <a:pt x="10601" y="5172"/>
                  </a:lnTo>
                  <a:lnTo>
                    <a:pt x="10454" y="4915"/>
                  </a:lnTo>
                  <a:lnTo>
                    <a:pt x="10271" y="4659"/>
                  </a:lnTo>
                  <a:lnTo>
                    <a:pt x="10051" y="4439"/>
                  </a:lnTo>
                  <a:lnTo>
                    <a:pt x="9794" y="4255"/>
                  </a:lnTo>
                  <a:lnTo>
                    <a:pt x="9537" y="4108"/>
                  </a:lnTo>
                  <a:lnTo>
                    <a:pt x="9244" y="3998"/>
                  </a:lnTo>
                  <a:lnTo>
                    <a:pt x="8950" y="396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1" name="Google Shape;221;p23"/>
            <p:cNvSpPr/>
            <p:nvPr/>
          </p:nvSpPr>
          <p:spPr>
            <a:xfrm>
              <a:off x="6385050" y="4208725"/>
              <a:ext cx="422775" cy="298975"/>
            </a:xfrm>
            <a:custGeom>
              <a:rect b="b" l="l" r="r" t="t"/>
              <a:pathLst>
                <a:path extrusionOk="0" h="11959" w="16911">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2" name="Google Shape;222;p23"/>
            <p:cNvSpPr/>
            <p:nvPr/>
          </p:nvSpPr>
          <p:spPr>
            <a:xfrm>
              <a:off x="7121425" y="2437925"/>
              <a:ext cx="246700" cy="315500"/>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3" name="Google Shape;223;p23"/>
            <p:cNvSpPr/>
            <p:nvPr/>
          </p:nvSpPr>
          <p:spPr>
            <a:xfrm>
              <a:off x="6062250" y="3853825"/>
              <a:ext cx="332900" cy="376025"/>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4" name="Google Shape;224;p23"/>
            <p:cNvSpPr/>
            <p:nvPr/>
          </p:nvSpPr>
          <p:spPr>
            <a:xfrm>
              <a:off x="6023725" y="3167900"/>
              <a:ext cx="340250" cy="227450"/>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5" name="Google Shape;225;p23"/>
            <p:cNvSpPr/>
            <p:nvPr/>
          </p:nvSpPr>
          <p:spPr>
            <a:xfrm>
              <a:off x="7109500" y="3449425"/>
              <a:ext cx="154100" cy="165100"/>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cxnSp>
        <p:nvCxnSpPr>
          <p:cNvPr id="226" name="Google Shape;226;p23"/>
          <p:cNvCxnSpPr/>
          <p:nvPr/>
        </p:nvCxnSpPr>
        <p:spPr>
          <a:xfrm>
            <a:off x="850475" y="1031425"/>
            <a:ext cx="6037800" cy="0"/>
          </a:xfrm>
          <a:prstGeom prst="straightConnector1">
            <a:avLst/>
          </a:prstGeom>
          <a:noFill/>
          <a:ln cap="rnd" cmpd="sng" w="19050">
            <a:solidFill>
              <a:srgbClr val="A4C2F4"/>
            </a:solidFill>
            <a:prstDash val="dash"/>
            <a:round/>
            <a:headEnd len="sm" w="sm" type="none"/>
            <a:tailEnd len="sm" w="sm" type="none"/>
          </a:ln>
        </p:spPr>
      </p:cxnSp>
      <p:sp>
        <p:nvSpPr>
          <p:cNvPr id="227" name="Google Shape;227;p23"/>
          <p:cNvSpPr txBox="1"/>
          <p:nvPr>
            <p:ph idx="12" type="sldNum"/>
          </p:nvPr>
        </p:nvSpPr>
        <p:spPr>
          <a:xfrm>
            <a:off x="90619" y="4722737"/>
            <a:ext cx="548700" cy="393600"/>
          </a:xfrm>
          <a:prstGeom prst="rect">
            <a:avLst/>
          </a:prstGeom>
          <a:noFill/>
          <a:ln>
            <a:noFill/>
          </a:ln>
        </p:spPr>
        <p:txBody>
          <a:bodyPr anchorCtr="0" anchor="t" bIns="91425" lIns="91425" spcFirstLastPara="1" rIns="91425" wrap="square" tIns="91425">
            <a:noAutofit/>
          </a:bodyPr>
          <a:lstStyle>
            <a:lvl1pPr indent="0" lvl="0"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1pPr>
            <a:lvl2pPr indent="0" lvl="1"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2pPr>
            <a:lvl3pPr indent="0" lvl="2"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3pPr>
            <a:lvl4pPr indent="0" lvl="3"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4pPr>
            <a:lvl5pPr indent="0" lvl="4"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5pPr>
            <a:lvl6pPr indent="0" lvl="5"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6pPr>
            <a:lvl7pPr indent="0" lvl="6"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7pPr>
            <a:lvl8pPr indent="0" lvl="7"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8pPr>
            <a:lvl9pPr indent="0" lvl="8"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spTree>
      <p:nvGrpSpPr>
        <p:cNvPr id="228" name="Shape 228"/>
        <p:cNvGrpSpPr/>
        <p:nvPr/>
      </p:nvGrpSpPr>
      <p:grpSpPr>
        <a:xfrm>
          <a:off x="0" y="0"/>
          <a:ext cx="0" cy="0"/>
          <a:chOff x="0" y="0"/>
          <a:chExt cx="0" cy="0"/>
        </a:xfrm>
      </p:grpSpPr>
      <p:sp>
        <p:nvSpPr>
          <p:cNvPr id="229" name="Google Shape;229;p24"/>
          <p:cNvSpPr txBox="1"/>
          <p:nvPr>
            <p:ph type="ctrTitle"/>
          </p:nvPr>
        </p:nvSpPr>
        <p:spPr>
          <a:xfrm>
            <a:off x="3210935" y="1661762"/>
            <a:ext cx="5301600" cy="1159800"/>
          </a:xfrm>
          <a:prstGeom prst="rect">
            <a:avLst/>
          </a:prstGeom>
          <a:noFill/>
          <a:ln>
            <a:noFill/>
          </a:ln>
        </p:spPr>
        <p:txBody>
          <a:bodyPr anchorCtr="0" anchor="b" bIns="91425" lIns="91425" spcFirstLastPara="1" rIns="91425" wrap="square" tIns="91425">
            <a:noAutofit/>
          </a:bodyPr>
          <a:lstStyle>
            <a:lvl1pPr lvl="0" algn="r">
              <a:lnSpc>
                <a:spcPct val="100000"/>
              </a:lnSpc>
              <a:spcBef>
                <a:spcPts val="0"/>
              </a:spcBef>
              <a:spcAft>
                <a:spcPts val="0"/>
              </a:spcAft>
              <a:buSzPts val="3700"/>
              <a:buNone/>
              <a:defRPr b="0" sz="3700"/>
            </a:lvl1pPr>
            <a:lvl2pPr lvl="1" algn="r">
              <a:lnSpc>
                <a:spcPct val="100000"/>
              </a:lnSpc>
              <a:spcBef>
                <a:spcPts val="0"/>
              </a:spcBef>
              <a:spcAft>
                <a:spcPts val="0"/>
              </a:spcAft>
              <a:buSzPts val="3700"/>
              <a:buNone/>
              <a:defRPr b="0" sz="3700"/>
            </a:lvl2pPr>
            <a:lvl3pPr lvl="2" algn="r">
              <a:lnSpc>
                <a:spcPct val="100000"/>
              </a:lnSpc>
              <a:spcBef>
                <a:spcPts val="0"/>
              </a:spcBef>
              <a:spcAft>
                <a:spcPts val="0"/>
              </a:spcAft>
              <a:buSzPts val="3700"/>
              <a:buNone/>
              <a:defRPr b="0" sz="3700"/>
            </a:lvl3pPr>
            <a:lvl4pPr lvl="3" algn="r">
              <a:lnSpc>
                <a:spcPct val="100000"/>
              </a:lnSpc>
              <a:spcBef>
                <a:spcPts val="0"/>
              </a:spcBef>
              <a:spcAft>
                <a:spcPts val="0"/>
              </a:spcAft>
              <a:buSzPts val="3700"/>
              <a:buNone/>
              <a:defRPr b="0" sz="3700"/>
            </a:lvl4pPr>
            <a:lvl5pPr lvl="4" algn="r">
              <a:lnSpc>
                <a:spcPct val="100000"/>
              </a:lnSpc>
              <a:spcBef>
                <a:spcPts val="0"/>
              </a:spcBef>
              <a:spcAft>
                <a:spcPts val="0"/>
              </a:spcAft>
              <a:buSzPts val="3700"/>
              <a:buNone/>
              <a:defRPr b="0" sz="3700"/>
            </a:lvl5pPr>
            <a:lvl6pPr lvl="5" algn="r">
              <a:lnSpc>
                <a:spcPct val="100000"/>
              </a:lnSpc>
              <a:spcBef>
                <a:spcPts val="0"/>
              </a:spcBef>
              <a:spcAft>
                <a:spcPts val="0"/>
              </a:spcAft>
              <a:buSzPts val="3700"/>
              <a:buNone/>
              <a:defRPr b="0" sz="3700"/>
            </a:lvl6pPr>
            <a:lvl7pPr lvl="6" algn="r">
              <a:lnSpc>
                <a:spcPct val="100000"/>
              </a:lnSpc>
              <a:spcBef>
                <a:spcPts val="0"/>
              </a:spcBef>
              <a:spcAft>
                <a:spcPts val="0"/>
              </a:spcAft>
              <a:buSzPts val="3700"/>
              <a:buNone/>
              <a:defRPr b="0" sz="3700"/>
            </a:lvl7pPr>
            <a:lvl8pPr lvl="7" algn="r">
              <a:lnSpc>
                <a:spcPct val="100000"/>
              </a:lnSpc>
              <a:spcBef>
                <a:spcPts val="0"/>
              </a:spcBef>
              <a:spcAft>
                <a:spcPts val="0"/>
              </a:spcAft>
              <a:buSzPts val="3700"/>
              <a:buNone/>
              <a:defRPr b="0" sz="3700"/>
            </a:lvl8pPr>
            <a:lvl9pPr lvl="8" algn="r">
              <a:lnSpc>
                <a:spcPct val="100000"/>
              </a:lnSpc>
              <a:spcBef>
                <a:spcPts val="0"/>
              </a:spcBef>
              <a:spcAft>
                <a:spcPts val="0"/>
              </a:spcAft>
              <a:buSzPts val="3700"/>
              <a:buNone/>
              <a:defRPr b="0" sz="3700"/>
            </a:lvl9pPr>
          </a:lstStyle>
          <a:p/>
        </p:txBody>
      </p:sp>
      <p:sp>
        <p:nvSpPr>
          <p:cNvPr id="230" name="Google Shape;230;p24"/>
          <p:cNvSpPr txBox="1"/>
          <p:nvPr>
            <p:ph idx="1" type="subTitle"/>
          </p:nvPr>
        </p:nvSpPr>
        <p:spPr>
          <a:xfrm>
            <a:off x="3210885" y="2864177"/>
            <a:ext cx="5301600" cy="784800"/>
          </a:xfrm>
          <a:prstGeom prst="rect">
            <a:avLst/>
          </a:prstGeom>
          <a:noFill/>
          <a:ln>
            <a:noFill/>
          </a:ln>
        </p:spPr>
        <p:txBody>
          <a:bodyPr anchorCtr="0" anchor="t" bIns="91425" lIns="91425" spcFirstLastPara="1" rIns="91425" wrap="square" tIns="91425">
            <a:noAutofit/>
          </a:bodyPr>
          <a:lstStyle>
            <a:lvl1pPr lvl="0" algn="r">
              <a:lnSpc>
                <a:spcPct val="100000"/>
              </a:lnSpc>
              <a:spcBef>
                <a:spcPts val="0"/>
              </a:spcBef>
              <a:spcAft>
                <a:spcPts val="0"/>
              </a:spcAft>
              <a:buClr>
                <a:srgbClr val="1C4587"/>
              </a:buClr>
              <a:buSzPts val="2600"/>
              <a:buNone/>
              <a:defRPr>
                <a:solidFill>
                  <a:srgbClr val="1C4587"/>
                </a:solidFill>
              </a:defRPr>
            </a:lvl1pPr>
            <a:lvl2pPr lvl="1" algn="r">
              <a:lnSpc>
                <a:spcPct val="100000"/>
              </a:lnSpc>
              <a:spcBef>
                <a:spcPts val="0"/>
              </a:spcBef>
              <a:spcAft>
                <a:spcPts val="0"/>
              </a:spcAft>
              <a:buClr>
                <a:srgbClr val="1C4587"/>
              </a:buClr>
              <a:buSzPts val="3000"/>
              <a:buNone/>
              <a:defRPr sz="3000">
                <a:solidFill>
                  <a:srgbClr val="1C4587"/>
                </a:solidFill>
              </a:defRPr>
            </a:lvl2pPr>
            <a:lvl3pPr lvl="2" algn="r">
              <a:lnSpc>
                <a:spcPct val="100000"/>
              </a:lnSpc>
              <a:spcBef>
                <a:spcPts val="0"/>
              </a:spcBef>
              <a:spcAft>
                <a:spcPts val="0"/>
              </a:spcAft>
              <a:buClr>
                <a:srgbClr val="1C4587"/>
              </a:buClr>
              <a:buSzPts val="3000"/>
              <a:buNone/>
              <a:defRPr sz="3000">
                <a:solidFill>
                  <a:srgbClr val="1C4587"/>
                </a:solidFill>
              </a:defRPr>
            </a:lvl3pPr>
            <a:lvl4pPr lvl="3" algn="r">
              <a:lnSpc>
                <a:spcPct val="100000"/>
              </a:lnSpc>
              <a:spcBef>
                <a:spcPts val="0"/>
              </a:spcBef>
              <a:spcAft>
                <a:spcPts val="0"/>
              </a:spcAft>
              <a:buClr>
                <a:srgbClr val="1C4587"/>
              </a:buClr>
              <a:buSzPts val="3000"/>
              <a:buNone/>
              <a:defRPr sz="3000">
                <a:solidFill>
                  <a:srgbClr val="1C4587"/>
                </a:solidFill>
              </a:defRPr>
            </a:lvl4pPr>
            <a:lvl5pPr lvl="4" algn="r">
              <a:lnSpc>
                <a:spcPct val="100000"/>
              </a:lnSpc>
              <a:spcBef>
                <a:spcPts val="0"/>
              </a:spcBef>
              <a:spcAft>
                <a:spcPts val="0"/>
              </a:spcAft>
              <a:buClr>
                <a:srgbClr val="1C4587"/>
              </a:buClr>
              <a:buSzPts val="3000"/>
              <a:buNone/>
              <a:defRPr sz="3000">
                <a:solidFill>
                  <a:srgbClr val="1C4587"/>
                </a:solidFill>
              </a:defRPr>
            </a:lvl5pPr>
            <a:lvl6pPr lvl="5" algn="r">
              <a:lnSpc>
                <a:spcPct val="100000"/>
              </a:lnSpc>
              <a:spcBef>
                <a:spcPts val="0"/>
              </a:spcBef>
              <a:spcAft>
                <a:spcPts val="0"/>
              </a:spcAft>
              <a:buClr>
                <a:srgbClr val="1C4587"/>
              </a:buClr>
              <a:buSzPts val="3000"/>
              <a:buNone/>
              <a:defRPr sz="3000">
                <a:solidFill>
                  <a:srgbClr val="1C4587"/>
                </a:solidFill>
              </a:defRPr>
            </a:lvl6pPr>
            <a:lvl7pPr lvl="6" algn="r">
              <a:lnSpc>
                <a:spcPct val="100000"/>
              </a:lnSpc>
              <a:spcBef>
                <a:spcPts val="0"/>
              </a:spcBef>
              <a:spcAft>
                <a:spcPts val="0"/>
              </a:spcAft>
              <a:buClr>
                <a:srgbClr val="1C4587"/>
              </a:buClr>
              <a:buSzPts val="3000"/>
              <a:buNone/>
              <a:defRPr sz="3000">
                <a:solidFill>
                  <a:srgbClr val="1C4587"/>
                </a:solidFill>
              </a:defRPr>
            </a:lvl7pPr>
            <a:lvl8pPr lvl="7" algn="r">
              <a:lnSpc>
                <a:spcPct val="100000"/>
              </a:lnSpc>
              <a:spcBef>
                <a:spcPts val="0"/>
              </a:spcBef>
              <a:spcAft>
                <a:spcPts val="0"/>
              </a:spcAft>
              <a:buClr>
                <a:srgbClr val="1C4587"/>
              </a:buClr>
              <a:buSzPts val="3000"/>
              <a:buNone/>
              <a:defRPr sz="3000">
                <a:solidFill>
                  <a:srgbClr val="1C4587"/>
                </a:solidFill>
              </a:defRPr>
            </a:lvl8pPr>
            <a:lvl9pPr lvl="8" algn="r">
              <a:lnSpc>
                <a:spcPct val="100000"/>
              </a:lnSpc>
              <a:spcBef>
                <a:spcPts val="0"/>
              </a:spcBef>
              <a:spcAft>
                <a:spcPts val="0"/>
              </a:spcAft>
              <a:buClr>
                <a:srgbClr val="1C4587"/>
              </a:buClr>
              <a:buSzPts val="3000"/>
              <a:buNone/>
              <a:defRPr sz="3000">
                <a:solidFill>
                  <a:srgbClr val="1C4587"/>
                </a:solidFill>
              </a:defRPr>
            </a:lvl9pPr>
          </a:lstStyle>
          <a:p/>
        </p:txBody>
      </p:sp>
      <p:sp>
        <p:nvSpPr>
          <p:cNvPr id="231" name="Google Shape;231;p24"/>
          <p:cNvSpPr/>
          <p:nvPr/>
        </p:nvSpPr>
        <p:spPr>
          <a:xfrm>
            <a:off x="4412080" y="4661638"/>
            <a:ext cx="450550" cy="558734"/>
          </a:xfrm>
          <a:custGeom>
            <a:rect b="b" l="l" r="r" t="t"/>
            <a:pathLst>
              <a:path extrusionOk="0" h="19698" w="15884">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32" name="Google Shape;232;p24"/>
          <p:cNvSpPr/>
          <p:nvPr/>
        </p:nvSpPr>
        <p:spPr>
          <a:xfrm>
            <a:off x="3968826" y="4000288"/>
            <a:ext cx="443260" cy="504670"/>
          </a:xfrm>
          <a:custGeom>
            <a:rect b="b" l="l" r="r" t="t"/>
            <a:pathLst>
              <a:path extrusionOk="0" h="17792" w="15627">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33" name="Google Shape;233;p24"/>
          <p:cNvSpPr/>
          <p:nvPr/>
        </p:nvSpPr>
        <p:spPr>
          <a:xfrm>
            <a:off x="6283364" y="4209515"/>
            <a:ext cx="210213" cy="458889"/>
          </a:xfrm>
          <a:custGeom>
            <a:rect b="b" l="l" r="r" t="t"/>
            <a:pathLst>
              <a:path extrusionOk="0" h="16178" w="7411">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34" name="Google Shape;234;p24"/>
          <p:cNvSpPr/>
          <p:nvPr/>
        </p:nvSpPr>
        <p:spPr>
          <a:xfrm>
            <a:off x="5746560" y="4042836"/>
            <a:ext cx="414157" cy="507762"/>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35" name="Google Shape;235;p24"/>
          <p:cNvSpPr/>
          <p:nvPr/>
        </p:nvSpPr>
        <p:spPr>
          <a:xfrm>
            <a:off x="7063610" y="4132028"/>
            <a:ext cx="456818" cy="425588"/>
          </a:xfrm>
          <a:custGeom>
            <a:rect b="b" l="l" r="r" t="t"/>
            <a:pathLst>
              <a:path extrusionOk="0" h="15004" w="16105">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36" name="Google Shape;236;p24"/>
          <p:cNvSpPr/>
          <p:nvPr/>
        </p:nvSpPr>
        <p:spPr>
          <a:xfrm>
            <a:off x="8742973" y="4166677"/>
            <a:ext cx="495281" cy="340238"/>
          </a:xfrm>
          <a:custGeom>
            <a:rect b="b" l="l" r="r" t="t"/>
            <a:pathLst>
              <a:path extrusionOk="0" h="11995" w="17461">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37" name="Google Shape;237;p24"/>
          <p:cNvSpPr/>
          <p:nvPr/>
        </p:nvSpPr>
        <p:spPr>
          <a:xfrm>
            <a:off x="6581517" y="4041241"/>
            <a:ext cx="372518" cy="384998"/>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38" name="Google Shape;238;p24"/>
          <p:cNvSpPr/>
          <p:nvPr/>
        </p:nvSpPr>
        <p:spPr>
          <a:xfrm>
            <a:off x="6507132" y="4533962"/>
            <a:ext cx="521292" cy="538992"/>
          </a:xfrm>
          <a:custGeom>
            <a:rect b="b" l="l" r="r" t="t"/>
            <a:pathLst>
              <a:path extrusionOk="0" h="19002" w="18378">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39" name="Google Shape;239;p24"/>
          <p:cNvSpPr/>
          <p:nvPr/>
        </p:nvSpPr>
        <p:spPr>
          <a:xfrm>
            <a:off x="5501054" y="4557600"/>
            <a:ext cx="504670" cy="400627"/>
          </a:xfrm>
          <a:custGeom>
            <a:rect b="b" l="l" r="r" t="t"/>
            <a:pathLst>
              <a:path extrusionOk="0" h="14124" w="17792">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40" name="Google Shape;240;p24"/>
          <p:cNvSpPr/>
          <p:nvPr/>
        </p:nvSpPr>
        <p:spPr>
          <a:xfrm>
            <a:off x="5201567" y="4075599"/>
            <a:ext cx="470320" cy="442210"/>
          </a:xfrm>
          <a:custGeom>
            <a:rect b="b" l="l" r="r" t="t"/>
            <a:pathLst>
              <a:path extrusionOk="0" h="15590" w="16581">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41" name="Google Shape;241;p24"/>
          <p:cNvSpPr/>
          <p:nvPr/>
        </p:nvSpPr>
        <p:spPr>
          <a:xfrm>
            <a:off x="4765584" y="4075593"/>
            <a:ext cx="339602" cy="400617"/>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42" name="Google Shape;242;p24"/>
          <p:cNvSpPr/>
          <p:nvPr/>
        </p:nvSpPr>
        <p:spPr>
          <a:xfrm>
            <a:off x="5521858" y="4998019"/>
            <a:ext cx="463059" cy="177962"/>
          </a:xfrm>
          <a:custGeom>
            <a:rect b="b" l="l" r="r" t="t"/>
            <a:pathLst>
              <a:path extrusionOk="0" h="6274" w="16325">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43" name="Google Shape;243;p24"/>
          <p:cNvSpPr/>
          <p:nvPr/>
        </p:nvSpPr>
        <p:spPr>
          <a:xfrm>
            <a:off x="8052572" y="4825260"/>
            <a:ext cx="589992" cy="414129"/>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44" name="Google Shape;244;p24"/>
          <p:cNvSpPr/>
          <p:nvPr/>
        </p:nvSpPr>
        <p:spPr>
          <a:xfrm>
            <a:off x="8052577" y="4029277"/>
            <a:ext cx="388118" cy="408938"/>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45" name="Google Shape;245;p24"/>
          <p:cNvSpPr/>
          <p:nvPr/>
        </p:nvSpPr>
        <p:spPr>
          <a:xfrm>
            <a:off x="6984573" y="4950383"/>
            <a:ext cx="297606" cy="211234"/>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46" name="Google Shape;246;p24"/>
          <p:cNvSpPr/>
          <p:nvPr/>
        </p:nvSpPr>
        <p:spPr>
          <a:xfrm>
            <a:off x="8749725" y="4950125"/>
            <a:ext cx="288245" cy="184202"/>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47" name="Google Shape;247;p24"/>
          <p:cNvSpPr/>
          <p:nvPr/>
        </p:nvSpPr>
        <p:spPr>
          <a:xfrm>
            <a:off x="6160715" y="4780234"/>
            <a:ext cx="323616" cy="321546"/>
          </a:xfrm>
          <a:custGeom>
            <a:rect b="b" l="l" r="r" t="t"/>
            <a:pathLst>
              <a:path extrusionOk="0" h="11336" w="11409">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48" name="Google Shape;248;p24"/>
          <p:cNvSpPr/>
          <p:nvPr/>
        </p:nvSpPr>
        <p:spPr>
          <a:xfrm>
            <a:off x="8522444" y="4000279"/>
            <a:ext cx="306966" cy="385027"/>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49" name="Google Shape;249;p24"/>
          <p:cNvSpPr/>
          <p:nvPr/>
        </p:nvSpPr>
        <p:spPr>
          <a:xfrm>
            <a:off x="4892224" y="4552927"/>
            <a:ext cx="416228" cy="409988"/>
          </a:xfrm>
          <a:custGeom>
            <a:rect b="b" l="l" r="r" t="t"/>
            <a:pathLst>
              <a:path extrusionOk="0" h="14454" w="14674">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50" name="Google Shape;250;p24"/>
          <p:cNvSpPr/>
          <p:nvPr/>
        </p:nvSpPr>
        <p:spPr>
          <a:xfrm>
            <a:off x="8829403" y="4583868"/>
            <a:ext cx="391238" cy="289295"/>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51" name="Google Shape;251;p24"/>
          <p:cNvSpPr/>
          <p:nvPr/>
        </p:nvSpPr>
        <p:spPr>
          <a:xfrm>
            <a:off x="4489179" y="4206693"/>
            <a:ext cx="180033" cy="373539"/>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52" name="Google Shape;252;p24"/>
          <p:cNvSpPr/>
          <p:nvPr/>
        </p:nvSpPr>
        <p:spPr>
          <a:xfrm rot="1920548">
            <a:off x="7236726" y="4658174"/>
            <a:ext cx="501522" cy="425557"/>
          </a:xfrm>
          <a:custGeom>
            <a:rect b="b" l="l" r="r" t="t"/>
            <a:pathLst>
              <a:path extrusionOk="0" h="15004" w="17681">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53" name="Google Shape;253;p24"/>
          <p:cNvSpPr/>
          <p:nvPr/>
        </p:nvSpPr>
        <p:spPr>
          <a:xfrm>
            <a:off x="8263292" y="4517805"/>
            <a:ext cx="479681" cy="339217"/>
          </a:xfrm>
          <a:custGeom>
            <a:rect b="b" l="l" r="r" t="t"/>
            <a:pathLst>
              <a:path extrusionOk="0" h="11959" w="16911">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54" name="Google Shape;254;p24"/>
          <p:cNvSpPr/>
          <p:nvPr/>
        </p:nvSpPr>
        <p:spPr>
          <a:xfrm rot="-5400000">
            <a:off x="7684355" y="3982230"/>
            <a:ext cx="279906" cy="357966"/>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55" name="Google Shape;255;p24"/>
          <p:cNvSpPr/>
          <p:nvPr/>
        </p:nvSpPr>
        <p:spPr>
          <a:xfrm>
            <a:off x="7659648" y="4370196"/>
            <a:ext cx="377708" cy="426638"/>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56" name="Google Shape;256;p24"/>
          <p:cNvSpPr/>
          <p:nvPr/>
        </p:nvSpPr>
        <p:spPr>
          <a:xfrm>
            <a:off x="5059563" y="4957957"/>
            <a:ext cx="386048" cy="258065"/>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57" name="Google Shape;257;p24"/>
          <p:cNvSpPr/>
          <p:nvPr/>
        </p:nvSpPr>
        <p:spPr>
          <a:xfrm>
            <a:off x="7782420" y="4885132"/>
            <a:ext cx="174842" cy="187322"/>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58" name="Google Shape;258;p24"/>
          <p:cNvSpPr/>
          <p:nvPr/>
        </p:nvSpPr>
        <p:spPr>
          <a:xfrm>
            <a:off x="1482765" y="4209515"/>
            <a:ext cx="210213" cy="458889"/>
          </a:xfrm>
          <a:custGeom>
            <a:rect b="b" l="l" r="r" t="t"/>
            <a:pathLst>
              <a:path extrusionOk="0" h="16178" w="7411">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59" name="Google Shape;259;p24"/>
          <p:cNvSpPr/>
          <p:nvPr/>
        </p:nvSpPr>
        <p:spPr>
          <a:xfrm>
            <a:off x="945960" y="4042836"/>
            <a:ext cx="414157" cy="507762"/>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60" name="Google Shape;260;p24"/>
          <p:cNvSpPr/>
          <p:nvPr/>
        </p:nvSpPr>
        <p:spPr>
          <a:xfrm>
            <a:off x="2263010" y="4132028"/>
            <a:ext cx="456818" cy="425588"/>
          </a:xfrm>
          <a:custGeom>
            <a:rect b="b" l="l" r="r" t="t"/>
            <a:pathLst>
              <a:path extrusionOk="0" h="15004" w="16105">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61" name="Google Shape;261;p24"/>
          <p:cNvSpPr/>
          <p:nvPr/>
        </p:nvSpPr>
        <p:spPr>
          <a:xfrm>
            <a:off x="1780917" y="4041241"/>
            <a:ext cx="372518" cy="384998"/>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62" name="Google Shape;262;p24"/>
          <p:cNvSpPr/>
          <p:nvPr/>
        </p:nvSpPr>
        <p:spPr>
          <a:xfrm>
            <a:off x="1706532" y="4533962"/>
            <a:ext cx="521292" cy="538992"/>
          </a:xfrm>
          <a:custGeom>
            <a:rect b="b" l="l" r="r" t="t"/>
            <a:pathLst>
              <a:path extrusionOk="0" h="19002" w="18378">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63" name="Google Shape;263;p24"/>
          <p:cNvSpPr/>
          <p:nvPr/>
        </p:nvSpPr>
        <p:spPr>
          <a:xfrm>
            <a:off x="700454" y="4557600"/>
            <a:ext cx="504670" cy="400627"/>
          </a:xfrm>
          <a:custGeom>
            <a:rect b="b" l="l" r="r" t="t"/>
            <a:pathLst>
              <a:path extrusionOk="0" h="14124" w="17792">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64" name="Google Shape;264;p24"/>
          <p:cNvSpPr/>
          <p:nvPr/>
        </p:nvSpPr>
        <p:spPr>
          <a:xfrm>
            <a:off x="400967" y="4075599"/>
            <a:ext cx="470320" cy="442210"/>
          </a:xfrm>
          <a:custGeom>
            <a:rect b="b" l="l" r="r" t="t"/>
            <a:pathLst>
              <a:path extrusionOk="0" h="15590" w="16581">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65" name="Google Shape;265;p24"/>
          <p:cNvSpPr/>
          <p:nvPr/>
        </p:nvSpPr>
        <p:spPr>
          <a:xfrm>
            <a:off x="-35016" y="4075593"/>
            <a:ext cx="339602" cy="400617"/>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66" name="Google Shape;266;p24"/>
          <p:cNvSpPr/>
          <p:nvPr/>
        </p:nvSpPr>
        <p:spPr>
          <a:xfrm>
            <a:off x="721258" y="4998019"/>
            <a:ext cx="463059" cy="177962"/>
          </a:xfrm>
          <a:custGeom>
            <a:rect b="b" l="l" r="r" t="t"/>
            <a:pathLst>
              <a:path extrusionOk="0" h="6274" w="16325">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67" name="Google Shape;267;p24"/>
          <p:cNvSpPr/>
          <p:nvPr/>
        </p:nvSpPr>
        <p:spPr>
          <a:xfrm>
            <a:off x="3251972" y="4825260"/>
            <a:ext cx="589992" cy="414129"/>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68" name="Google Shape;268;p24"/>
          <p:cNvSpPr/>
          <p:nvPr/>
        </p:nvSpPr>
        <p:spPr>
          <a:xfrm>
            <a:off x="3251978" y="4029277"/>
            <a:ext cx="388118" cy="408938"/>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69" name="Google Shape;269;p24"/>
          <p:cNvSpPr/>
          <p:nvPr/>
        </p:nvSpPr>
        <p:spPr>
          <a:xfrm>
            <a:off x="2183974" y="4950383"/>
            <a:ext cx="297606" cy="211234"/>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70" name="Google Shape;270;p24"/>
          <p:cNvSpPr/>
          <p:nvPr/>
        </p:nvSpPr>
        <p:spPr>
          <a:xfrm>
            <a:off x="3949125" y="4950125"/>
            <a:ext cx="288245" cy="184202"/>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71" name="Google Shape;271;p24"/>
          <p:cNvSpPr/>
          <p:nvPr/>
        </p:nvSpPr>
        <p:spPr>
          <a:xfrm>
            <a:off x="1360115" y="4780234"/>
            <a:ext cx="323616" cy="321546"/>
          </a:xfrm>
          <a:custGeom>
            <a:rect b="b" l="l" r="r" t="t"/>
            <a:pathLst>
              <a:path extrusionOk="0" h="11336" w="11409">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72" name="Google Shape;272;p24"/>
          <p:cNvSpPr/>
          <p:nvPr/>
        </p:nvSpPr>
        <p:spPr>
          <a:xfrm>
            <a:off x="3721844" y="4000279"/>
            <a:ext cx="306966" cy="385027"/>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73" name="Google Shape;273;p24"/>
          <p:cNvSpPr/>
          <p:nvPr/>
        </p:nvSpPr>
        <p:spPr>
          <a:xfrm>
            <a:off x="91624" y="4552927"/>
            <a:ext cx="416228" cy="409988"/>
          </a:xfrm>
          <a:custGeom>
            <a:rect b="b" l="l" r="r" t="t"/>
            <a:pathLst>
              <a:path extrusionOk="0" h="14454" w="14674">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74" name="Google Shape;274;p24"/>
          <p:cNvSpPr/>
          <p:nvPr/>
        </p:nvSpPr>
        <p:spPr>
          <a:xfrm>
            <a:off x="4028803" y="4583868"/>
            <a:ext cx="391238" cy="289295"/>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75" name="Google Shape;275;p24"/>
          <p:cNvSpPr/>
          <p:nvPr/>
        </p:nvSpPr>
        <p:spPr>
          <a:xfrm>
            <a:off x="2704" y="4900231"/>
            <a:ext cx="180033" cy="373539"/>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76" name="Google Shape;276;p24"/>
          <p:cNvSpPr/>
          <p:nvPr/>
        </p:nvSpPr>
        <p:spPr>
          <a:xfrm rot="1920548">
            <a:off x="2436125" y="4658174"/>
            <a:ext cx="501522" cy="425557"/>
          </a:xfrm>
          <a:custGeom>
            <a:rect b="b" l="l" r="r" t="t"/>
            <a:pathLst>
              <a:path extrusionOk="0" h="15004" w="17681">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77" name="Google Shape;277;p24"/>
          <p:cNvSpPr/>
          <p:nvPr/>
        </p:nvSpPr>
        <p:spPr>
          <a:xfrm>
            <a:off x="3462692" y="4517805"/>
            <a:ext cx="479681" cy="339217"/>
          </a:xfrm>
          <a:custGeom>
            <a:rect b="b" l="l" r="r" t="t"/>
            <a:pathLst>
              <a:path extrusionOk="0" h="11959" w="16911">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78" name="Google Shape;278;p24"/>
          <p:cNvSpPr/>
          <p:nvPr/>
        </p:nvSpPr>
        <p:spPr>
          <a:xfrm rot="-5400000">
            <a:off x="2883755" y="3982230"/>
            <a:ext cx="279906" cy="357966"/>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79" name="Google Shape;279;p24"/>
          <p:cNvSpPr/>
          <p:nvPr/>
        </p:nvSpPr>
        <p:spPr>
          <a:xfrm>
            <a:off x="2859048" y="4370196"/>
            <a:ext cx="377708" cy="426638"/>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80" name="Google Shape;280;p24"/>
          <p:cNvSpPr/>
          <p:nvPr/>
        </p:nvSpPr>
        <p:spPr>
          <a:xfrm>
            <a:off x="258963" y="4957957"/>
            <a:ext cx="386048" cy="258065"/>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81" name="Google Shape;281;p24"/>
          <p:cNvSpPr/>
          <p:nvPr/>
        </p:nvSpPr>
        <p:spPr>
          <a:xfrm>
            <a:off x="2981820" y="4885132"/>
            <a:ext cx="174842" cy="187322"/>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type="tx">
  <p:cSld name="TITLE_AND_BODY">
    <p:spTree>
      <p:nvGrpSpPr>
        <p:cNvPr id="282" name="Shape 282"/>
        <p:cNvGrpSpPr/>
        <p:nvPr/>
      </p:nvGrpSpPr>
      <p:grpSpPr>
        <a:xfrm>
          <a:off x="0" y="0"/>
          <a:ext cx="0" cy="0"/>
          <a:chOff x="0" y="0"/>
          <a:chExt cx="0" cy="0"/>
        </a:xfrm>
      </p:grpSpPr>
      <p:sp>
        <p:nvSpPr>
          <p:cNvPr id="283" name="Google Shape;283;p25"/>
          <p:cNvSpPr txBox="1"/>
          <p:nvPr>
            <p:ph type="title"/>
          </p:nvPr>
        </p:nvSpPr>
        <p:spPr>
          <a:xfrm>
            <a:off x="747925" y="225025"/>
            <a:ext cx="6140400" cy="8574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1800"/>
              <a:buNone/>
              <a:defRPr/>
            </a:lvl1pPr>
            <a:lvl2pPr lvl="1" algn="l">
              <a:lnSpc>
                <a:spcPct val="100000"/>
              </a:lnSpc>
              <a:spcBef>
                <a:spcPts val="0"/>
              </a:spcBef>
              <a:spcAft>
                <a:spcPts val="0"/>
              </a:spcAft>
              <a:buSzPts val="1800"/>
              <a:buNone/>
              <a:defRPr/>
            </a:lvl2pPr>
            <a:lvl3pPr lvl="2" algn="l">
              <a:lnSpc>
                <a:spcPct val="100000"/>
              </a:lnSpc>
              <a:spcBef>
                <a:spcPts val="0"/>
              </a:spcBef>
              <a:spcAft>
                <a:spcPts val="0"/>
              </a:spcAft>
              <a:buSzPts val="1800"/>
              <a:buNone/>
              <a:defRPr/>
            </a:lvl3pPr>
            <a:lvl4pPr lvl="3" algn="l">
              <a:lnSpc>
                <a:spcPct val="100000"/>
              </a:lnSpc>
              <a:spcBef>
                <a:spcPts val="0"/>
              </a:spcBef>
              <a:spcAft>
                <a:spcPts val="0"/>
              </a:spcAft>
              <a:buSzPts val="1800"/>
              <a:buNone/>
              <a:defRPr/>
            </a:lvl4pPr>
            <a:lvl5pPr lvl="4" algn="l">
              <a:lnSpc>
                <a:spcPct val="100000"/>
              </a:lnSpc>
              <a:spcBef>
                <a:spcPts val="0"/>
              </a:spcBef>
              <a:spcAft>
                <a:spcPts val="0"/>
              </a:spcAft>
              <a:buSzPts val="1800"/>
              <a:buNone/>
              <a:defRPr/>
            </a:lvl5pPr>
            <a:lvl6pPr lvl="5" algn="l">
              <a:lnSpc>
                <a:spcPct val="100000"/>
              </a:lnSpc>
              <a:spcBef>
                <a:spcPts val="0"/>
              </a:spcBef>
              <a:spcAft>
                <a:spcPts val="0"/>
              </a:spcAft>
              <a:buSzPts val="1800"/>
              <a:buNone/>
              <a:defRPr/>
            </a:lvl6pPr>
            <a:lvl7pPr lvl="6" algn="l">
              <a:lnSpc>
                <a:spcPct val="100000"/>
              </a:lnSpc>
              <a:spcBef>
                <a:spcPts val="0"/>
              </a:spcBef>
              <a:spcAft>
                <a:spcPts val="0"/>
              </a:spcAft>
              <a:buSzPts val="1800"/>
              <a:buNone/>
              <a:defRPr/>
            </a:lvl7pPr>
            <a:lvl8pPr lvl="7" algn="l">
              <a:lnSpc>
                <a:spcPct val="100000"/>
              </a:lnSpc>
              <a:spcBef>
                <a:spcPts val="0"/>
              </a:spcBef>
              <a:spcAft>
                <a:spcPts val="0"/>
              </a:spcAft>
              <a:buSzPts val="1800"/>
              <a:buNone/>
              <a:defRPr/>
            </a:lvl8pPr>
            <a:lvl9pPr lvl="8" algn="l">
              <a:lnSpc>
                <a:spcPct val="100000"/>
              </a:lnSpc>
              <a:spcBef>
                <a:spcPts val="0"/>
              </a:spcBef>
              <a:spcAft>
                <a:spcPts val="0"/>
              </a:spcAft>
              <a:buSzPts val="1800"/>
              <a:buNone/>
              <a:defRPr/>
            </a:lvl9pPr>
          </a:lstStyle>
          <a:p/>
        </p:txBody>
      </p:sp>
      <p:sp>
        <p:nvSpPr>
          <p:cNvPr id="284" name="Google Shape;284;p25"/>
          <p:cNvSpPr txBox="1"/>
          <p:nvPr>
            <p:ph idx="1" type="body"/>
          </p:nvPr>
        </p:nvSpPr>
        <p:spPr>
          <a:xfrm>
            <a:off x="747925" y="1302837"/>
            <a:ext cx="6140400" cy="3610800"/>
          </a:xfrm>
          <a:prstGeom prst="rect">
            <a:avLst/>
          </a:prstGeom>
          <a:noFill/>
          <a:ln>
            <a:noFill/>
          </a:ln>
        </p:spPr>
        <p:txBody>
          <a:bodyPr anchorCtr="0" anchor="t" bIns="91425" lIns="91425" spcFirstLastPara="1" rIns="91425" wrap="square" tIns="91425">
            <a:noAutofit/>
          </a:bodyPr>
          <a:lstStyle>
            <a:lvl1pPr indent="-387350" lvl="0" marL="457200" algn="l">
              <a:lnSpc>
                <a:spcPct val="100000"/>
              </a:lnSpc>
              <a:spcBef>
                <a:spcPts val="600"/>
              </a:spcBef>
              <a:spcAft>
                <a:spcPts val="0"/>
              </a:spcAft>
              <a:buSzPts val="2500"/>
              <a:buChar char="✘"/>
              <a:defRPr sz="2500"/>
            </a:lvl1pPr>
            <a:lvl2pPr indent="-355600" lvl="1" marL="914400" algn="l">
              <a:lnSpc>
                <a:spcPct val="100000"/>
              </a:lnSpc>
              <a:spcBef>
                <a:spcPts val="0"/>
              </a:spcBef>
              <a:spcAft>
                <a:spcPts val="0"/>
              </a:spcAft>
              <a:buSzPts val="2000"/>
              <a:buChar char="✗"/>
              <a:defRPr/>
            </a:lvl2pPr>
            <a:lvl3pPr indent="-355600" lvl="2" marL="1371600" algn="l">
              <a:lnSpc>
                <a:spcPct val="100000"/>
              </a:lnSpc>
              <a:spcBef>
                <a:spcPts val="0"/>
              </a:spcBef>
              <a:spcAft>
                <a:spcPts val="0"/>
              </a:spcAft>
              <a:buSzPts val="2000"/>
              <a:buChar char="■"/>
              <a:defRPr/>
            </a:lvl3pPr>
            <a:lvl4pPr indent="-342900" lvl="3" marL="1828800" algn="l">
              <a:lnSpc>
                <a:spcPct val="100000"/>
              </a:lnSpc>
              <a:spcBef>
                <a:spcPts val="0"/>
              </a:spcBef>
              <a:spcAft>
                <a:spcPts val="0"/>
              </a:spcAft>
              <a:buSzPts val="1800"/>
              <a:buChar char="●"/>
              <a:defRPr/>
            </a:lvl4pPr>
            <a:lvl5pPr indent="-342900" lvl="4" marL="2286000" algn="l">
              <a:lnSpc>
                <a:spcPct val="100000"/>
              </a:lnSpc>
              <a:spcBef>
                <a:spcPts val="0"/>
              </a:spcBef>
              <a:spcAft>
                <a:spcPts val="0"/>
              </a:spcAft>
              <a:buSzPts val="1800"/>
              <a:buChar char="○"/>
              <a:defRPr/>
            </a:lvl5pPr>
            <a:lvl6pPr indent="-342900" lvl="5" marL="2743200" algn="l">
              <a:lnSpc>
                <a:spcPct val="100000"/>
              </a:lnSpc>
              <a:spcBef>
                <a:spcPts val="0"/>
              </a:spcBef>
              <a:spcAft>
                <a:spcPts val="0"/>
              </a:spcAft>
              <a:buSzPts val="1800"/>
              <a:buChar char="■"/>
              <a:defRPr/>
            </a:lvl6pPr>
            <a:lvl7pPr indent="-342900" lvl="6" marL="3200400" algn="l">
              <a:lnSpc>
                <a:spcPct val="100000"/>
              </a:lnSpc>
              <a:spcBef>
                <a:spcPts val="0"/>
              </a:spcBef>
              <a:spcAft>
                <a:spcPts val="0"/>
              </a:spcAft>
              <a:buSzPts val="1800"/>
              <a:buChar char="●"/>
              <a:defRPr/>
            </a:lvl7pPr>
            <a:lvl8pPr indent="-342900" lvl="7" marL="3657600" algn="l">
              <a:lnSpc>
                <a:spcPct val="100000"/>
              </a:lnSpc>
              <a:spcBef>
                <a:spcPts val="0"/>
              </a:spcBef>
              <a:spcAft>
                <a:spcPts val="0"/>
              </a:spcAft>
              <a:buSzPts val="1800"/>
              <a:buChar char="○"/>
              <a:defRPr/>
            </a:lvl8pPr>
            <a:lvl9pPr indent="-342900" lvl="8" marL="4114800" algn="l">
              <a:lnSpc>
                <a:spcPct val="100000"/>
              </a:lnSpc>
              <a:spcBef>
                <a:spcPts val="0"/>
              </a:spcBef>
              <a:spcAft>
                <a:spcPts val="0"/>
              </a:spcAft>
              <a:buSzPts val="1800"/>
              <a:buChar char="■"/>
              <a:defRPr/>
            </a:lvl9pPr>
          </a:lstStyle>
          <a:p/>
        </p:txBody>
      </p:sp>
      <p:grpSp>
        <p:nvGrpSpPr>
          <p:cNvPr id="285" name="Google Shape;285;p25"/>
          <p:cNvGrpSpPr/>
          <p:nvPr/>
        </p:nvGrpSpPr>
        <p:grpSpPr>
          <a:xfrm>
            <a:off x="7442902" y="-91154"/>
            <a:ext cx="1796289" cy="5330574"/>
            <a:chOff x="6023725" y="842300"/>
            <a:chExt cx="1358150" cy="4030375"/>
          </a:xfrm>
        </p:grpSpPr>
        <p:sp>
          <p:nvSpPr>
            <p:cNvPr id="286" name="Google Shape;286;p25"/>
            <p:cNvSpPr/>
            <p:nvPr/>
          </p:nvSpPr>
          <p:spPr>
            <a:xfrm>
              <a:off x="6371275" y="842300"/>
              <a:ext cx="397100" cy="492450"/>
            </a:xfrm>
            <a:custGeom>
              <a:rect b="b" l="l" r="r" t="t"/>
              <a:pathLst>
                <a:path extrusionOk="0" h="19698" w="15884">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87" name="Google Shape;287;p25"/>
            <p:cNvSpPr/>
            <p:nvPr/>
          </p:nvSpPr>
          <p:spPr>
            <a:xfrm>
              <a:off x="6991200" y="2879025"/>
              <a:ext cx="390675" cy="444800"/>
            </a:xfrm>
            <a:custGeom>
              <a:rect b="b" l="l" r="r" t="t"/>
              <a:pathLst>
                <a:path extrusionOk="0" h="17792" w="15627">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88" name="Google Shape;288;p25"/>
            <p:cNvSpPr/>
            <p:nvPr/>
          </p:nvSpPr>
          <p:spPr>
            <a:xfrm>
              <a:off x="6244725" y="2547975"/>
              <a:ext cx="185275" cy="404450"/>
            </a:xfrm>
            <a:custGeom>
              <a:rect b="b" l="l" r="r" t="t"/>
              <a:pathLst>
                <a:path extrusionOk="0" h="16178" w="7411">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89" name="Google Shape;289;p25"/>
            <p:cNvSpPr/>
            <p:nvPr/>
          </p:nvSpPr>
          <p:spPr>
            <a:xfrm>
              <a:off x="6823375" y="1978500"/>
              <a:ext cx="365025" cy="447525"/>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90" name="Google Shape;290;p25"/>
            <p:cNvSpPr/>
            <p:nvPr/>
          </p:nvSpPr>
          <p:spPr>
            <a:xfrm>
              <a:off x="6071400" y="1791425"/>
              <a:ext cx="402625" cy="375100"/>
            </a:xfrm>
            <a:custGeom>
              <a:rect b="b" l="l" r="r" t="t"/>
              <a:pathLst>
                <a:path extrusionOk="0" h="15004" w="16105">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91" name="Google Shape;291;p25"/>
            <p:cNvSpPr/>
            <p:nvPr/>
          </p:nvSpPr>
          <p:spPr>
            <a:xfrm>
              <a:off x="6902250" y="3951050"/>
              <a:ext cx="436525" cy="299875"/>
            </a:xfrm>
            <a:custGeom>
              <a:rect b="b" l="l" r="r" t="t"/>
              <a:pathLst>
                <a:path extrusionOk="0" h="11995" w="17461">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92" name="Google Shape;292;p25"/>
            <p:cNvSpPr/>
            <p:nvPr/>
          </p:nvSpPr>
          <p:spPr>
            <a:xfrm>
              <a:off x="6405225" y="2154575"/>
              <a:ext cx="328325" cy="339325"/>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93" name="Google Shape;293;p25"/>
            <p:cNvSpPr/>
            <p:nvPr/>
          </p:nvSpPr>
          <p:spPr>
            <a:xfrm>
              <a:off x="6537275" y="2750650"/>
              <a:ext cx="459450" cy="475050"/>
            </a:xfrm>
            <a:custGeom>
              <a:rect b="b" l="l" r="r" t="t"/>
              <a:pathLst>
                <a:path extrusionOk="0" h="19002" w="18378">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94" name="Google Shape;294;p25"/>
            <p:cNvSpPr/>
            <p:nvPr/>
          </p:nvSpPr>
          <p:spPr>
            <a:xfrm>
              <a:off x="6855475" y="1544725"/>
              <a:ext cx="444800" cy="353100"/>
            </a:xfrm>
            <a:custGeom>
              <a:rect b="b" l="l" r="r" t="t"/>
              <a:pathLst>
                <a:path extrusionOk="0" h="14124" w="17792">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95" name="Google Shape;295;p25"/>
            <p:cNvSpPr/>
            <p:nvPr/>
          </p:nvSpPr>
          <p:spPr>
            <a:xfrm>
              <a:off x="6844475" y="1037625"/>
              <a:ext cx="414525" cy="389750"/>
            </a:xfrm>
            <a:custGeom>
              <a:rect b="b" l="l" r="r" t="t"/>
              <a:pathLst>
                <a:path extrusionOk="0" h="15590" w="16581">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96" name="Google Shape;296;p25"/>
            <p:cNvSpPr/>
            <p:nvPr/>
          </p:nvSpPr>
          <p:spPr>
            <a:xfrm>
              <a:off x="6553775" y="1840025"/>
              <a:ext cx="234775" cy="276975"/>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97" name="Google Shape;297;p25"/>
            <p:cNvSpPr/>
            <p:nvPr/>
          </p:nvSpPr>
          <p:spPr>
            <a:xfrm>
              <a:off x="6618875" y="2550725"/>
              <a:ext cx="408125" cy="156850"/>
            </a:xfrm>
            <a:custGeom>
              <a:rect b="b" l="l" r="r" t="t"/>
              <a:pathLst>
                <a:path extrusionOk="0" h="6274" w="16325">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98" name="Google Shape;298;p25"/>
            <p:cNvSpPr/>
            <p:nvPr/>
          </p:nvSpPr>
          <p:spPr>
            <a:xfrm>
              <a:off x="6336425" y="4507675"/>
              <a:ext cx="520000" cy="365000"/>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99" name="Google Shape;299;p25"/>
            <p:cNvSpPr/>
            <p:nvPr/>
          </p:nvSpPr>
          <p:spPr>
            <a:xfrm>
              <a:off x="6425400" y="3728200"/>
              <a:ext cx="342075" cy="360425"/>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00" name="Google Shape;300;p25"/>
            <p:cNvSpPr/>
            <p:nvPr/>
          </p:nvSpPr>
          <p:spPr>
            <a:xfrm>
              <a:off x="6789450" y="3384325"/>
              <a:ext cx="262300" cy="186175"/>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01" name="Google Shape;301;p25"/>
            <p:cNvSpPr/>
            <p:nvPr/>
          </p:nvSpPr>
          <p:spPr>
            <a:xfrm>
              <a:off x="6950850" y="4617725"/>
              <a:ext cx="254050" cy="162350"/>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02" name="Google Shape;302;p25"/>
            <p:cNvSpPr/>
            <p:nvPr/>
          </p:nvSpPr>
          <p:spPr>
            <a:xfrm>
              <a:off x="6051225" y="1090800"/>
              <a:ext cx="285225" cy="283400"/>
            </a:xfrm>
            <a:custGeom>
              <a:rect b="b" l="l" r="r" t="t"/>
              <a:pathLst>
                <a:path extrusionOk="0" h="11336" w="11409">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03" name="Google Shape;303;p25"/>
            <p:cNvSpPr/>
            <p:nvPr/>
          </p:nvSpPr>
          <p:spPr>
            <a:xfrm>
              <a:off x="6849975" y="3631900"/>
              <a:ext cx="270550" cy="339350"/>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04" name="Google Shape;304;p25"/>
            <p:cNvSpPr/>
            <p:nvPr/>
          </p:nvSpPr>
          <p:spPr>
            <a:xfrm>
              <a:off x="6351100" y="3281600"/>
              <a:ext cx="366850" cy="361350"/>
            </a:xfrm>
            <a:custGeom>
              <a:rect b="b" l="l" r="r" t="t"/>
              <a:pathLst>
                <a:path extrusionOk="0" h="14454" w="14674">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05" name="Google Shape;305;p25"/>
            <p:cNvSpPr/>
            <p:nvPr/>
          </p:nvSpPr>
          <p:spPr>
            <a:xfrm>
              <a:off x="6316250" y="3040425"/>
              <a:ext cx="137600" cy="122000"/>
            </a:xfrm>
            <a:custGeom>
              <a:rect b="b" l="l" r="r" t="t"/>
              <a:pathLst>
                <a:path extrusionOk="0" h="4880" w="5504">
                  <a:moveTo>
                    <a:pt x="5173" y="0"/>
                  </a:moveTo>
                  <a:lnTo>
                    <a:pt x="5063" y="37"/>
                  </a:lnTo>
                  <a:lnTo>
                    <a:pt x="4990" y="110"/>
                  </a:lnTo>
                  <a:lnTo>
                    <a:pt x="4770" y="404"/>
                  </a:lnTo>
                  <a:lnTo>
                    <a:pt x="4513" y="624"/>
                  </a:lnTo>
                  <a:lnTo>
                    <a:pt x="4219" y="844"/>
                  </a:lnTo>
                  <a:lnTo>
                    <a:pt x="3926" y="991"/>
                  </a:lnTo>
                  <a:lnTo>
                    <a:pt x="3742" y="1064"/>
                  </a:lnTo>
                  <a:lnTo>
                    <a:pt x="3559" y="1101"/>
                  </a:lnTo>
                  <a:lnTo>
                    <a:pt x="3229" y="1101"/>
                  </a:lnTo>
                  <a:lnTo>
                    <a:pt x="2862" y="1028"/>
                  </a:lnTo>
                  <a:lnTo>
                    <a:pt x="2532" y="917"/>
                  </a:lnTo>
                  <a:lnTo>
                    <a:pt x="2239" y="807"/>
                  </a:lnTo>
                  <a:lnTo>
                    <a:pt x="1908" y="734"/>
                  </a:lnTo>
                  <a:lnTo>
                    <a:pt x="1578" y="661"/>
                  </a:lnTo>
                  <a:lnTo>
                    <a:pt x="1248" y="624"/>
                  </a:lnTo>
                  <a:lnTo>
                    <a:pt x="918" y="661"/>
                  </a:lnTo>
                  <a:lnTo>
                    <a:pt x="625" y="771"/>
                  </a:lnTo>
                  <a:lnTo>
                    <a:pt x="478" y="844"/>
                  </a:lnTo>
                  <a:lnTo>
                    <a:pt x="368" y="954"/>
                  </a:lnTo>
                  <a:lnTo>
                    <a:pt x="258" y="1064"/>
                  </a:lnTo>
                  <a:lnTo>
                    <a:pt x="148" y="1211"/>
                  </a:lnTo>
                  <a:lnTo>
                    <a:pt x="111" y="1284"/>
                  </a:lnTo>
                  <a:lnTo>
                    <a:pt x="111" y="1321"/>
                  </a:lnTo>
                  <a:lnTo>
                    <a:pt x="148" y="1431"/>
                  </a:lnTo>
                  <a:lnTo>
                    <a:pt x="258" y="1468"/>
                  </a:lnTo>
                  <a:lnTo>
                    <a:pt x="368" y="1468"/>
                  </a:lnTo>
                  <a:lnTo>
                    <a:pt x="698" y="1284"/>
                  </a:lnTo>
                  <a:lnTo>
                    <a:pt x="1028" y="1174"/>
                  </a:lnTo>
                  <a:lnTo>
                    <a:pt x="1028" y="2531"/>
                  </a:lnTo>
                  <a:lnTo>
                    <a:pt x="955" y="3228"/>
                  </a:lnTo>
                  <a:lnTo>
                    <a:pt x="881" y="3925"/>
                  </a:lnTo>
                  <a:lnTo>
                    <a:pt x="698" y="3852"/>
                  </a:lnTo>
                  <a:lnTo>
                    <a:pt x="551" y="3742"/>
                  </a:lnTo>
                  <a:lnTo>
                    <a:pt x="368" y="3632"/>
                  </a:lnTo>
                  <a:lnTo>
                    <a:pt x="184" y="3522"/>
                  </a:lnTo>
                  <a:lnTo>
                    <a:pt x="111" y="3522"/>
                  </a:lnTo>
                  <a:lnTo>
                    <a:pt x="38" y="3595"/>
                  </a:lnTo>
                  <a:lnTo>
                    <a:pt x="1" y="3669"/>
                  </a:lnTo>
                  <a:lnTo>
                    <a:pt x="1" y="3779"/>
                  </a:lnTo>
                  <a:lnTo>
                    <a:pt x="38" y="3962"/>
                  </a:lnTo>
                  <a:lnTo>
                    <a:pt x="148" y="4145"/>
                  </a:lnTo>
                  <a:lnTo>
                    <a:pt x="294" y="4256"/>
                  </a:lnTo>
                  <a:lnTo>
                    <a:pt x="514" y="4402"/>
                  </a:lnTo>
                  <a:lnTo>
                    <a:pt x="735" y="4476"/>
                  </a:lnTo>
                  <a:lnTo>
                    <a:pt x="1175" y="4476"/>
                  </a:lnTo>
                  <a:lnTo>
                    <a:pt x="1248" y="4439"/>
                  </a:lnTo>
                  <a:lnTo>
                    <a:pt x="1321" y="4402"/>
                  </a:lnTo>
                  <a:lnTo>
                    <a:pt x="1395" y="4256"/>
                  </a:lnTo>
                  <a:lnTo>
                    <a:pt x="1505" y="3485"/>
                  </a:lnTo>
                  <a:lnTo>
                    <a:pt x="1578" y="2715"/>
                  </a:lnTo>
                  <a:lnTo>
                    <a:pt x="1578" y="1908"/>
                  </a:lnTo>
                  <a:lnTo>
                    <a:pt x="1542" y="1504"/>
                  </a:lnTo>
                  <a:lnTo>
                    <a:pt x="1505" y="1138"/>
                  </a:lnTo>
                  <a:lnTo>
                    <a:pt x="1762" y="1174"/>
                  </a:lnTo>
                  <a:lnTo>
                    <a:pt x="2128" y="1321"/>
                  </a:lnTo>
                  <a:lnTo>
                    <a:pt x="2459" y="1431"/>
                  </a:lnTo>
                  <a:lnTo>
                    <a:pt x="2825" y="1578"/>
                  </a:lnTo>
                  <a:lnTo>
                    <a:pt x="3192" y="1651"/>
                  </a:lnTo>
                  <a:lnTo>
                    <a:pt x="3486" y="1651"/>
                  </a:lnTo>
                  <a:lnTo>
                    <a:pt x="3449" y="2531"/>
                  </a:lnTo>
                  <a:lnTo>
                    <a:pt x="3412" y="3449"/>
                  </a:lnTo>
                  <a:lnTo>
                    <a:pt x="3412" y="3999"/>
                  </a:lnTo>
                  <a:lnTo>
                    <a:pt x="3412" y="4256"/>
                  </a:lnTo>
                  <a:lnTo>
                    <a:pt x="3412" y="4366"/>
                  </a:lnTo>
                  <a:lnTo>
                    <a:pt x="3412" y="4402"/>
                  </a:lnTo>
                  <a:lnTo>
                    <a:pt x="3449" y="4402"/>
                  </a:lnTo>
                  <a:lnTo>
                    <a:pt x="3412" y="4476"/>
                  </a:lnTo>
                  <a:lnTo>
                    <a:pt x="3376" y="4512"/>
                  </a:lnTo>
                  <a:lnTo>
                    <a:pt x="3376" y="4659"/>
                  </a:lnTo>
                  <a:lnTo>
                    <a:pt x="3376" y="4696"/>
                  </a:lnTo>
                  <a:lnTo>
                    <a:pt x="3412" y="4806"/>
                  </a:lnTo>
                  <a:lnTo>
                    <a:pt x="3522" y="4879"/>
                  </a:lnTo>
                  <a:lnTo>
                    <a:pt x="3632" y="4879"/>
                  </a:lnTo>
                  <a:lnTo>
                    <a:pt x="3742" y="4842"/>
                  </a:lnTo>
                  <a:lnTo>
                    <a:pt x="3853" y="4732"/>
                  </a:lnTo>
                  <a:lnTo>
                    <a:pt x="3926" y="4586"/>
                  </a:lnTo>
                  <a:lnTo>
                    <a:pt x="3926" y="4439"/>
                  </a:lnTo>
                  <a:lnTo>
                    <a:pt x="3926" y="4256"/>
                  </a:lnTo>
                  <a:lnTo>
                    <a:pt x="3963" y="3045"/>
                  </a:lnTo>
                  <a:lnTo>
                    <a:pt x="3963" y="1871"/>
                  </a:lnTo>
                  <a:lnTo>
                    <a:pt x="3963" y="1541"/>
                  </a:lnTo>
                  <a:lnTo>
                    <a:pt x="4366" y="1394"/>
                  </a:lnTo>
                  <a:lnTo>
                    <a:pt x="4733" y="1138"/>
                  </a:lnTo>
                  <a:lnTo>
                    <a:pt x="5063" y="844"/>
                  </a:lnTo>
                  <a:lnTo>
                    <a:pt x="5320" y="551"/>
                  </a:lnTo>
                  <a:lnTo>
                    <a:pt x="5467" y="367"/>
                  </a:lnTo>
                  <a:lnTo>
                    <a:pt x="5503" y="257"/>
                  </a:lnTo>
                  <a:lnTo>
                    <a:pt x="5503" y="184"/>
                  </a:lnTo>
                  <a:lnTo>
                    <a:pt x="5430" y="74"/>
                  </a:lnTo>
                  <a:lnTo>
                    <a:pt x="5356" y="37"/>
                  </a:lnTo>
                  <a:lnTo>
                    <a:pt x="5283"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06" name="Google Shape;306;p25"/>
            <p:cNvSpPr/>
            <p:nvPr/>
          </p:nvSpPr>
          <p:spPr>
            <a:xfrm>
              <a:off x="6879325" y="4294925"/>
              <a:ext cx="344825" cy="254975"/>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07" name="Google Shape;307;p25"/>
            <p:cNvSpPr/>
            <p:nvPr/>
          </p:nvSpPr>
          <p:spPr>
            <a:xfrm>
              <a:off x="6114500" y="2324225"/>
              <a:ext cx="158675" cy="329225"/>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08" name="Google Shape;308;p25"/>
            <p:cNvSpPr/>
            <p:nvPr/>
          </p:nvSpPr>
          <p:spPr>
            <a:xfrm>
              <a:off x="6335525" y="1405350"/>
              <a:ext cx="442025" cy="375100"/>
            </a:xfrm>
            <a:custGeom>
              <a:rect b="b" l="l" r="r" t="t"/>
              <a:pathLst>
                <a:path extrusionOk="0" h="15004" w="17681">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09" name="Google Shape;309;p25"/>
            <p:cNvSpPr/>
            <p:nvPr/>
          </p:nvSpPr>
          <p:spPr>
            <a:xfrm>
              <a:off x="6059500" y="3516375"/>
              <a:ext cx="268700" cy="232025"/>
            </a:xfrm>
            <a:custGeom>
              <a:rect b="b" l="l" r="r" t="t"/>
              <a:pathLst>
                <a:path extrusionOk="0" h="9281" w="10748">
                  <a:moveTo>
                    <a:pt x="4072" y="550"/>
                  </a:moveTo>
                  <a:lnTo>
                    <a:pt x="4329" y="587"/>
                  </a:lnTo>
                  <a:lnTo>
                    <a:pt x="4585" y="697"/>
                  </a:lnTo>
                  <a:lnTo>
                    <a:pt x="4842" y="844"/>
                  </a:lnTo>
                  <a:lnTo>
                    <a:pt x="5025" y="1064"/>
                  </a:lnTo>
                  <a:lnTo>
                    <a:pt x="5136" y="1211"/>
                  </a:lnTo>
                  <a:lnTo>
                    <a:pt x="5209" y="1394"/>
                  </a:lnTo>
                  <a:lnTo>
                    <a:pt x="5246" y="1541"/>
                  </a:lnTo>
                  <a:lnTo>
                    <a:pt x="5282" y="1724"/>
                  </a:lnTo>
                  <a:lnTo>
                    <a:pt x="5282" y="2091"/>
                  </a:lnTo>
                  <a:lnTo>
                    <a:pt x="5246" y="2458"/>
                  </a:lnTo>
                  <a:lnTo>
                    <a:pt x="5209" y="2641"/>
                  </a:lnTo>
                  <a:lnTo>
                    <a:pt x="4695" y="1761"/>
                  </a:lnTo>
                  <a:lnTo>
                    <a:pt x="4072" y="550"/>
                  </a:lnTo>
                  <a:close/>
                  <a:moveTo>
                    <a:pt x="1357" y="3008"/>
                  </a:moveTo>
                  <a:lnTo>
                    <a:pt x="1504" y="3265"/>
                  </a:lnTo>
                  <a:lnTo>
                    <a:pt x="1614" y="3558"/>
                  </a:lnTo>
                  <a:lnTo>
                    <a:pt x="1797" y="3852"/>
                  </a:lnTo>
                  <a:lnTo>
                    <a:pt x="1467" y="3778"/>
                  </a:lnTo>
                  <a:lnTo>
                    <a:pt x="1137" y="3742"/>
                  </a:lnTo>
                  <a:lnTo>
                    <a:pt x="1321" y="3118"/>
                  </a:lnTo>
                  <a:lnTo>
                    <a:pt x="1357" y="3008"/>
                  </a:lnTo>
                  <a:close/>
                  <a:moveTo>
                    <a:pt x="3815" y="550"/>
                  </a:moveTo>
                  <a:lnTo>
                    <a:pt x="4072" y="1174"/>
                  </a:lnTo>
                  <a:lnTo>
                    <a:pt x="4329" y="1798"/>
                  </a:lnTo>
                  <a:lnTo>
                    <a:pt x="4695" y="2531"/>
                  </a:lnTo>
                  <a:lnTo>
                    <a:pt x="5099" y="3265"/>
                  </a:lnTo>
                  <a:lnTo>
                    <a:pt x="4989" y="3852"/>
                  </a:lnTo>
                  <a:lnTo>
                    <a:pt x="4732" y="3191"/>
                  </a:lnTo>
                  <a:lnTo>
                    <a:pt x="4475" y="2531"/>
                  </a:lnTo>
                  <a:lnTo>
                    <a:pt x="4255" y="1981"/>
                  </a:lnTo>
                  <a:lnTo>
                    <a:pt x="4035" y="1467"/>
                  </a:lnTo>
                  <a:lnTo>
                    <a:pt x="3742" y="880"/>
                  </a:lnTo>
                  <a:lnTo>
                    <a:pt x="3558" y="587"/>
                  </a:lnTo>
                  <a:lnTo>
                    <a:pt x="3815" y="550"/>
                  </a:lnTo>
                  <a:close/>
                  <a:moveTo>
                    <a:pt x="1761" y="1724"/>
                  </a:moveTo>
                  <a:lnTo>
                    <a:pt x="1724" y="1798"/>
                  </a:lnTo>
                  <a:lnTo>
                    <a:pt x="1761" y="1944"/>
                  </a:lnTo>
                  <a:lnTo>
                    <a:pt x="1834" y="2018"/>
                  </a:lnTo>
                  <a:lnTo>
                    <a:pt x="1944" y="2054"/>
                  </a:lnTo>
                  <a:lnTo>
                    <a:pt x="2054" y="2054"/>
                  </a:lnTo>
                  <a:lnTo>
                    <a:pt x="2274" y="2531"/>
                  </a:lnTo>
                  <a:lnTo>
                    <a:pt x="2458" y="2971"/>
                  </a:lnTo>
                  <a:lnTo>
                    <a:pt x="3008" y="4182"/>
                  </a:lnTo>
                  <a:lnTo>
                    <a:pt x="3081" y="4329"/>
                  </a:lnTo>
                  <a:lnTo>
                    <a:pt x="2825" y="4255"/>
                  </a:lnTo>
                  <a:lnTo>
                    <a:pt x="2458" y="4072"/>
                  </a:lnTo>
                  <a:lnTo>
                    <a:pt x="2164" y="3742"/>
                  </a:lnTo>
                  <a:lnTo>
                    <a:pt x="1944" y="3375"/>
                  </a:lnTo>
                  <a:lnTo>
                    <a:pt x="1724" y="2935"/>
                  </a:lnTo>
                  <a:lnTo>
                    <a:pt x="1651" y="2715"/>
                  </a:lnTo>
                  <a:lnTo>
                    <a:pt x="1504" y="2494"/>
                  </a:lnTo>
                  <a:lnTo>
                    <a:pt x="1724" y="1761"/>
                  </a:lnTo>
                  <a:lnTo>
                    <a:pt x="1761" y="1724"/>
                  </a:lnTo>
                  <a:close/>
                  <a:moveTo>
                    <a:pt x="2604" y="1174"/>
                  </a:moveTo>
                  <a:lnTo>
                    <a:pt x="2715" y="1614"/>
                  </a:lnTo>
                  <a:lnTo>
                    <a:pt x="2861" y="2054"/>
                  </a:lnTo>
                  <a:lnTo>
                    <a:pt x="3228" y="2898"/>
                  </a:lnTo>
                  <a:lnTo>
                    <a:pt x="3998" y="4695"/>
                  </a:lnTo>
                  <a:lnTo>
                    <a:pt x="3632" y="4549"/>
                  </a:lnTo>
                  <a:lnTo>
                    <a:pt x="3522" y="4365"/>
                  </a:lnTo>
                  <a:lnTo>
                    <a:pt x="3301" y="3888"/>
                  </a:lnTo>
                  <a:lnTo>
                    <a:pt x="2861" y="2935"/>
                  </a:lnTo>
                  <a:lnTo>
                    <a:pt x="2274" y="1834"/>
                  </a:lnTo>
                  <a:lnTo>
                    <a:pt x="2311" y="1651"/>
                  </a:lnTo>
                  <a:lnTo>
                    <a:pt x="2421" y="1467"/>
                  </a:lnTo>
                  <a:lnTo>
                    <a:pt x="2604" y="1174"/>
                  </a:lnTo>
                  <a:close/>
                  <a:moveTo>
                    <a:pt x="3338" y="660"/>
                  </a:moveTo>
                  <a:lnTo>
                    <a:pt x="3375" y="770"/>
                  </a:lnTo>
                  <a:lnTo>
                    <a:pt x="3668" y="1467"/>
                  </a:lnTo>
                  <a:lnTo>
                    <a:pt x="3962" y="2164"/>
                  </a:lnTo>
                  <a:lnTo>
                    <a:pt x="4182" y="2788"/>
                  </a:lnTo>
                  <a:lnTo>
                    <a:pt x="4402" y="3412"/>
                  </a:lnTo>
                  <a:lnTo>
                    <a:pt x="4769" y="4659"/>
                  </a:lnTo>
                  <a:lnTo>
                    <a:pt x="4732" y="4805"/>
                  </a:lnTo>
                  <a:lnTo>
                    <a:pt x="4659" y="4805"/>
                  </a:lnTo>
                  <a:lnTo>
                    <a:pt x="4549" y="4842"/>
                  </a:lnTo>
                  <a:lnTo>
                    <a:pt x="3668" y="2971"/>
                  </a:lnTo>
                  <a:lnTo>
                    <a:pt x="3191" y="1981"/>
                  </a:lnTo>
                  <a:lnTo>
                    <a:pt x="2971" y="1504"/>
                  </a:lnTo>
                  <a:lnTo>
                    <a:pt x="2788" y="991"/>
                  </a:lnTo>
                  <a:lnTo>
                    <a:pt x="3045" y="807"/>
                  </a:lnTo>
                  <a:lnTo>
                    <a:pt x="3338" y="660"/>
                  </a:lnTo>
                  <a:close/>
                  <a:moveTo>
                    <a:pt x="7703" y="4952"/>
                  </a:moveTo>
                  <a:lnTo>
                    <a:pt x="7960" y="5246"/>
                  </a:lnTo>
                  <a:lnTo>
                    <a:pt x="7960" y="5246"/>
                  </a:lnTo>
                  <a:lnTo>
                    <a:pt x="7887" y="5209"/>
                  </a:lnTo>
                  <a:lnTo>
                    <a:pt x="7593" y="5319"/>
                  </a:lnTo>
                  <a:lnTo>
                    <a:pt x="7300" y="5466"/>
                  </a:lnTo>
                  <a:lnTo>
                    <a:pt x="7190" y="5356"/>
                  </a:lnTo>
                  <a:lnTo>
                    <a:pt x="7080" y="5246"/>
                  </a:lnTo>
                  <a:lnTo>
                    <a:pt x="7373" y="5099"/>
                  </a:lnTo>
                  <a:lnTo>
                    <a:pt x="7703" y="4952"/>
                  </a:lnTo>
                  <a:close/>
                  <a:moveTo>
                    <a:pt x="8070" y="5356"/>
                  </a:moveTo>
                  <a:lnTo>
                    <a:pt x="8180" y="5466"/>
                  </a:lnTo>
                  <a:lnTo>
                    <a:pt x="7923" y="5576"/>
                  </a:lnTo>
                  <a:lnTo>
                    <a:pt x="7923" y="5576"/>
                  </a:lnTo>
                  <a:lnTo>
                    <a:pt x="8033" y="5429"/>
                  </a:lnTo>
                  <a:lnTo>
                    <a:pt x="8070" y="5356"/>
                  </a:lnTo>
                  <a:close/>
                  <a:moveTo>
                    <a:pt x="7556" y="5612"/>
                  </a:moveTo>
                  <a:lnTo>
                    <a:pt x="7483" y="5722"/>
                  </a:lnTo>
                  <a:lnTo>
                    <a:pt x="7483" y="5686"/>
                  </a:lnTo>
                  <a:lnTo>
                    <a:pt x="7556" y="5612"/>
                  </a:lnTo>
                  <a:close/>
                  <a:moveTo>
                    <a:pt x="8327" y="5649"/>
                  </a:moveTo>
                  <a:lnTo>
                    <a:pt x="8327" y="5686"/>
                  </a:lnTo>
                  <a:lnTo>
                    <a:pt x="7850" y="6163"/>
                  </a:lnTo>
                  <a:lnTo>
                    <a:pt x="7740" y="6016"/>
                  </a:lnTo>
                  <a:lnTo>
                    <a:pt x="7997" y="5796"/>
                  </a:lnTo>
                  <a:lnTo>
                    <a:pt x="8327" y="5649"/>
                  </a:lnTo>
                  <a:close/>
                  <a:moveTo>
                    <a:pt x="8437" y="5796"/>
                  </a:moveTo>
                  <a:lnTo>
                    <a:pt x="8584" y="6053"/>
                  </a:lnTo>
                  <a:lnTo>
                    <a:pt x="8143" y="6163"/>
                  </a:lnTo>
                  <a:lnTo>
                    <a:pt x="8437" y="5796"/>
                  </a:lnTo>
                  <a:close/>
                  <a:moveTo>
                    <a:pt x="8437" y="6346"/>
                  </a:moveTo>
                  <a:lnTo>
                    <a:pt x="8180" y="6676"/>
                  </a:lnTo>
                  <a:lnTo>
                    <a:pt x="8107" y="6493"/>
                  </a:lnTo>
                  <a:lnTo>
                    <a:pt x="8437" y="6346"/>
                  </a:lnTo>
                  <a:close/>
                  <a:moveTo>
                    <a:pt x="8767" y="6309"/>
                  </a:moveTo>
                  <a:lnTo>
                    <a:pt x="8840" y="6419"/>
                  </a:lnTo>
                  <a:lnTo>
                    <a:pt x="8547" y="6676"/>
                  </a:lnTo>
                  <a:lnTo>
                    <a:pt x="8767" y="6309"/>
                  </a:lnTo>
                  <a:close/>
                  <a:moveTo>
                    <a:pt x="9024" y="4695"/>
                  </a:moveTo>
                  <a:lnTo>
                    <a:pt x="9244" y="4732"/>
                  </a:lnTo>
                  <a:lnTo>
                    <a:pt x="9464" y="4805"/>
                  </a:lnTo>
                  <a:lnTo>
                    <a:pt x="9647" y="4915"/>
                  </a:lnTo>
                  <a:lnTo>
                    <a:pt x="9831" y="5062"/>
                  </a:lnTo>
                  <a:lnTo>
                    <a:pt x="9904" y="5099"/>
                  </a:lnTo>
                  <a:lnTo>
                    <a:pt x="9941" y="5099"/>
                  </a:lnTo>
                  <a:lnTo>
                    <a:pt x="10051" y="5209"/>
                  </a:lnTo>
                  <a:lnTo>
                    <a:pt x="10161" y="5429"/>
                  </a:lnTo>
                  <a:lnTo>
                    <a:pt x="10198" y="5649"/>
                  </a:lnTo>
                  <a:lnTo>
                    <a:pt x="10234" y="5869"/>
                  </a:lnTo>
                  <a:lnTo>
                    <a:pt x="10198" y="6089"/>
                  </a:lnTo>
                  <a:lnTo>
                    <a:pt x="10161" y="6346"/>
                  </a:lnTo>
                  <a:lnTo>
                    <a:pt x="10088" y="6566"/>
                  </a:lnTo>
                  <a:lnTo>
                    <a:pt x="9941" y="7006"/>
                  </a:lnTo>
                  <a:lnTo>
                    <a:pt x="9904" y="7080"/>
                  </a:lnTo>
                  <a:lnTo>
                    <a:pt x="9647" y="6676"/>
                  </a:lnTo>
                  <a:lnTo>
                    <a:pt x="9024" y="5832"/>
                  </a:lnTo>
                  <a:lnTo>
                    <a:pt x="8620" y="5282"/>
                  </a:lnTo>
                  <a:lnTo>
                    <a:pt x="8400" y="5025"/>
                  </a:lnTo>
                  <a:lnTo>
                    <a:pt x="8143" y="4842"/>
                  </a:lnTo>
                  <a:lnTo>
                    <a:pt x="8584" y="4732"/>
                  </a:lnTo>
                  <a:lnTo>
                    <a:pt x="8804" y="4695"/>
                  </a:lnTo>
                  <a:close/>
                  <a:moveTo>
                    <a:pt x="1064" y="3962"/>
                  </a:moveTo>
                  <a:lnTo>
                    <a:pt x="1357" y="4182"/>
                  </a:lnTo>
                  <a:lnTo>
                    <a:pt x="1651" y="4329"/>
                  </a:lnTo>
                  <a:lnTo>
                    <a:pt x="2348" y="4585"/>
                  </a:lnTo>
                  <a:lnTo>
                    <a:pt x="2458" y="4659"/>
                  </a:lnTo>
                  <a:lnTo>
                    <a:pt x="2494" y="4695"/>
                  </a:lnTo>
                  <a:lnTo>
                    <a:pt x="2568" y="4732"/>
                  </a:lnTo>
                  <a:lnTo>
                    <a:pt x="2641" y="4695"/>
                  </a:lnTo>
                  <a:lnTo>
                    <a:pt x="4329" y="5319"/>
                  </a:lnTo>
                  <a:lnTo>
                    <a:pt x="4329" y="5356"/>
                  </a:lnTo>
                  <a:lnTo>
                    <a:pt x="4292" y="5319"/>
                  </a:lnTo>
                  <a:lnTo>
                    <a:pt x="3888" y="5172"/>
                  </a:lnTo>
                  <a:lnTo>
                    <a:pt x="3705" y="5136"/>
                  </a:lnTo>
                  <a:lnTo>
                    <a:pt x="3485" y="5099"/>
                  </a:lnTo>
                  <a:lnTo>
                    <a:pt x="3448" y="5136"/>
                  </a:lnTo>
                  <a:lnTo>
                    <a:pt x="3411" y="5172"/>
                  </a:lnTo>
                  <a:lnTo>
                    <a:pt x="3448" y="5246"/>
                  </a:lnTo>
                  <a:lnTo>
                    <a:pt x="3595" y="5392"/>
                  </a:lnTo>
                  <a:lnTo>
                    <a:pt x="3852" y="5539"/>
                  </a:lnTo>
                  <a:lnTo>
                    <a:pt x="4108" y="5686"/>
                  </a:lnTo>
                  <a:lnTo>
                    <a:pt x="4402" y="5759"/>
                  </a:lnTo>
                  <a:lnTo>
                    <a:pt x="4365" y="5906"/>
                  </a:lnTo>
                  <a:lnTo>
                    <a:pt x="4035" y="5906"/>
                  </a:lnTo>
                  <a:lnTo>
                    <a:pt x="3742" y="5869"/>
                  </a:lnTo>
                  <a:lnTo>
                    <a:pt x="3411" y="5759"/>
                  </a:lnTo>
                  <a:lnTo>
                    <a:pt x="3228" y="5686"/>
                  </a:lnTo>
                  <a:lnTo>
                    <a:pt x="3191" y="5612"/>
                  </a:lnTo>
                  <a:lnTo>
                    <a:pt x="3155" y="5576"/>
                  </a:lnTo>
                  <a:lnTo>
                    <a:pt x="3118" y="5539"/>
                  </a:lnTo>
                  <a:lnTo>
                    <a:pt x="3081" y="5502"/>
                  </a:lnTo>
                  <a:lnTo>
                    <a:pt x="3045" y="5502"/>
                  </a:lnTo>
                  <a:lnTo>
                    <a:pt x="3008" y="5539"/>
                  </a:lnTo>
                  <a:lnTo>
                    <a:pt x="2971" y="5649"/>
                  </a:lnTo>
                  <a:lnTo>
                    <a:pt x="2971" y="5722"/>
                  </a:lnTo>
                  <a:lnTo>
                    <a:pt x="3008" y="5796"/>
                  </a:lnTo>
                  <a:lnTo>
                    <a:pt x="3045" y="5869"/>
                  </a:lnTo>
                  <a:lnTo>
                    <a:pt x="3191" y="6016"/>
                  </a:lnTo>
                  <a:lnTo>
                    <a:pt x="3338" y="6126"/>
                  </a:lnTo>
                  <a:lnTo>
                    <a:pt x="3522" y="6199"/>
                  </a:lnTo>
                  <a:lnTo>
                    <a:pt x="3742" y="6273"/>
                  </a:lnTo>
                  <a:lnTo>
                    <a:pt x="3962" y="6309"/>
                  </a:lnTo>
                  <a:lnTo>
                    <a:pt x="4182" y="6309"/>
                  </a:lnTo>
                  <a:lnTo>
                    <a:pt x="3962" y="6676"/>
                  </a:lnTo>
                  <a:lnTo>
                    <a:pt x="3742" y="6603"/>
                  </a:lnTo>
                  <a:lnTo>
                    <a:pt x="3228" y="6456"/>
                  </a:lnTo>
                  <a:lnTo>
                    <a:pt x="2971" y="6419"/>
                  </a:lnTo>
                  <a:lnTo>
                    <a:pt x="2715" y="6383"/>
                  </a:lnTo>
                  <a:lnTo>
                    <a:pt x="2641" y="6383"/>
                  </a:lnTo>
                  <a:lnTo>
                    <a:pt x="2641" y="6456"/>
                  </a:lnTo>
                  <a:lnTo>
                    <a:pt x="2641" y="6493"/>
                  </a:lnTo>
                  <a:lnTo>
                    <a:pt x="2678" y="6529"/>
                  </a:lnTo>
                  <a:lnTo>
                    <a:pt x="2861" y="6676"/>
                  </a:lnTo>
                  <a:lnTo>
                    <a:pt x="3081" y="6786"/>
                  </a:lnTo>
                  <a:lnTo>
                    <a:pt x="3522" y="6970"/>
                  </a:lnTo>
                  <a:lnTo>
                    <a:pt x="3742" y="7080"/>
                  </a:lnTo>
                  <a:lnTo>
                    <a:pt x="3632" y="7226"/>
                  </a:lnTo>
                  <a:lnTo>
                    <a:pt x="3522" y="7336"/>
                  </a:lnTo>
                  <a:lnTo>
                    <a:pt x="2935" y="7080"/>
                  </a:lnTo>
                  <a:lnTo>
                    <a:pt x="2311" y="6823"/>
                  </a:lnTo>
                  <a:lnTo>
                    <a:pt x="2238" y="6823"/>
                  </a:lnTo>
                  <a:lnTo>
                    <a:pt x="2201" y="6860"/>
                  </a:lnTo>
                  <a:lnTo>
                    <a:pt x="2201" y="6896"/>
                  </a:lnTo>
                  <a:lnTo>
                    <a:pt x="2201" y="6970"/>
                  </a:lnTo>
                  <a:lnTo>
                    <a:pt x="2458" y="7190"/>
                  </a:lnTo>
                  <a:lnTo>
                    <a:pt x="2678" y="7410"/>
                  </a:lnTo>
                  <a:lnTo>
                    <a:pt x="2971" y="7557"/>
                  </a:lnTo>
                  <a:lnTo>
                    <a:pt x="3265" y="7703"/>
                  </a:lnTo>
                  <a:lnTo>
                    <a:pt x="2971" y="7960"/>
                  </a:lnTo>
                  <a:lnTo>
                    <a:pt x="2641" y="7960"/>
                  </a:lnTo>
                  <a:lnTo>
                    <a:pt x="2311" y="7887"/>
                  </a:lnTo>
                  <a:lnTo>
                    <a:pt x="1981" y="7777"/>
                  </a:lnTo>
                  <a:lnTo>
                    <a:pt x="1871" y="7777"/>
                  </a:lnTo>
                  <a:lnTo>
                    <a:pt x="1834" y="7813"/>
                  </a:lnTo>
                  <a:lnTo>
                    <a:pt x="1797" y="7850"/>
                  </a:lnTo>
                  <a:lnTo>
                    <a:pt x="1797" y="7923"/>
                  </a:lnTo>
                  <a:lnTo>
                    <a:pt x="1834" y="8070"/>
                  </a:lnTo>
                  <a:lnTo>
                    <a:pt x="1944" y="8143"/>
                  </a:lnTo>
                  <a:lnTo>
                    <a:pt x="2091" y="8217"/>
                  </a:lnTo>
                  <a:lnTo>
                    <a:pt x="2238" y="8290"/>
                  </a:lnTo>
                  <a:lnTo>
                    <a:pt x="2348" y="8327"/>
                  </a:lnTo>
                  <a:lnTo>
                    <a:pt x="2164" y="8364"/>
                  </a:lnTo>
                  <a:lnTo>
                    <a:pt x="1944" y="8364"/>
                  </a:lnTo>
                  <a:lnTo>
                    <a:pt x="1761" y="8327"/>
                  </a:lnTo>
                  <a:lnTo>
                    <a:pt x="1541" y="8253"/>
                  </a:lnTo>
                  <a:lnTo>
                    <a:pt x="1247" y="8070"/>
                  </a:lnTo>
                  <a:lnTo>
                    <a:pt x="1027" y="7850"/>
                  </a:lnTo>
                  <a:lnTo>
                    <a:pt x="844" y="7593"/>
                  </a:lnTo>
                  <a:lnTo>
                    <a:pt x="697" y="7300"/>
                  </a:lnTo>
                  <a:lnTo>
                    <a:pt x="624" y="6970"/>
                  </a:lnTo>
                  <a:lnTo>
                    <a:pt x="550" y="6676"/>
                  </a:lnTo>
                  <a:lnTo>
                    <a:pt x="550" y="6346"/>
                  </a:lnTo>
                  <a:lnTo>
                    <a:pt x="550" y="6016"/>
                  </a:lnTo>
                  <a:lnTo>
                    <a:pt x="624" y="5502"/>
                  </a:lnTo>
                  <a:lnTo>
                    <a:pt x="734" y="4989"/>
                  </a:lnTo>
                  <a:lnTo>
                    <a:pt x="1064" y="3962"/>
                  </a:lnTo>
                  <a:close/>
                  <a:moveTo>
                    <a:pt x="6786" y="5429"/>
                  </a:moveTo>
                  <a:lnTo>
                    <a:pt x="6860" y="5649"/>
                  </a:lnTo>
                  <a:lnTo>
                    <a:pt x="6970" y="5832"/>
                  </a:lnTo>
                  <a:lnTo>
                    <a:pt x="7006" y="5906"/>
                  </a:lnTo>
                  <a:lnTo>
                    <a:pt x="7043" y="5979"/>
                  </a:lnTo>
                  <a:lnTo>
                    <a:pt x="7116" y="6016"/>
                  </a:lnTo>
                  <a:lnTo>
                    <a:pt x="7813" y="7006"/>
                  </a:lnTo>
                  <a:lnTo>
                    <a:pt x="8143" y="7520"/>
                  </a:lnTo>
                  <a:lnTo>
                    <a:pt x="8143" y="7667"/>
                  </a:lnTo>
                  <a:lnTo>
                    <a:pt x="8143" y="7740"/>
                  </a:lnTo>
                  <a:lnTo>
                    <a:pt x="8217" y="7813"/>
                  </a:lnTo>
                  <a:lnTo>
                    <a:pt x="8290" y="7850"/>
                  </a:lnTo>
                  <a:lnTo>
                    <a:pt x="8363" y="7850"/>
                  </a:lnTo>
                  <a:lnTo>
                    <a:pt x="8400" y="7813"/>
                  </a:lnTo>
                  <a:lnTo>
                    <a:pt x="8510" y="7887"/>
                  </a:lnTo>
                  <a:lnTo>
                    <a:pt x="8584" y="7923"/>
                  </a:lnTo>
                  <a:lnTo>
                    <a:pt x="8694" y="7960"/>
                  </a:lnTo>
                  <a:lnTo>
                    <a:pt x="8767" y="7923"/>
                  </a:lnTo>
                  <a:lnTo>
                    <a:pt x="8877" y="7997"/>
                  </a:lnTo>
                  <a:lnTo>
                    <a:pt x="8987" y="7997"/>
                  </a:lnTo>
                  <a:lnTo>
                    <a:pt x="9060" y="8033"/>
                  </a:lnTo>
                  <a:lnTo>
                    <a:pt x="9134" y="7997"/>
                  </a:lnTo>
                  <a:lnTo>
                    <a:pt x="9207" y="7923"/>
                  </a:lnTo>
                  <a:lnTo>
                    <a:pt x="9207" y="7813"/>
                  </a:lnTo>
                  <a:lnTo>
                    <a:pt x="9207" y="7740"/>
                  </a:lnTo>
                  <a:lnTo>
                    <a:pt x="9134" y="7667"/>
                  </a:lnTo>
                  <a:lnTo>
                    <a:pt x="9170" y="7557"/>
                  </a:lnTo>
                  <a:lnTo>
                    <a:pt x="9207" y="7483"/>
                  </a:lnTo>
                  <a:lnTo>
                    <a:pt x="9244" y="7410"/>
                  </a:lnTo>
                  <a:lnTo>
                    <a:pt x="9244" y="7373"/>
                  </a:lnTo>
                  <a:lnTo>
                    <a:pt x="9207" y="7300"/>
                  </a:lnTo>
                  <a:lnTo>
                    <a:pt x="9170" y="7263"/>
                  </a:lnTo>
                  <a:lnTo>
                    <a:pt x="9134" y="7226"/>
                  </a:lnTo>
                  <a:lnTo>
                    <a:pt x="8987" y="7226"/>
                  </a:lnTo>
                  <a:lnTo>
                    <a:pt x="8694" y="7336"/>
                  </a:lnTo>
                  <a:lnTo>
                    <a:pt x="8694" y="7300"/>
                  </a:lnTo>
                  <a:lnTo>
                    <a:pt x="8877" y="7153"/>
                  </a:lnTo>
                  <a:lnTo>
                    <a:pt x="9060" y="6970"/>
                  </a:lnTo>
                  <a:lnTo>
                    <a:pt x="9134" y="6860"/>
                  </a:lnTo>
                  <a:lnTo>
                    <a:pt x="9244" y="7043"/>
                  </a:lnTo>
                  <a:lnTo>
                    <a:pt x="9501" y="7446"/>
                  </a:lnTo>
                  <a:lnTo>
                    <a:pt x="9537" y="7593"/>
                  </a:lnTo>
                  <a:lnTo>
                    <a:pt x="9317" y="7887"/>
                  </a:lnTo>
                  <a:lnTo>
                    <a:pt x="9024" y="8143"/>
                  </a:lnTo>
                  <a:lnTo>
                    <a:pt x="8730" y="8364"/>
                  </a:lnTo>
                  <a:lnTo>
                    <a:pt x="8400" y="8547"/>
                  </a:lnTo>
                  <a:lnTo>
                    <a:pt x="8070" y="8657"/>
                  </a:lnTo>
                  <a:lnTo>
                    <a:pt x="7703" y="8694"/>
                  </a:lnTo>
                  <a:lnTo>
                    <a:pt x="7520" y="8694"/>
                  </a:lnTo>
                  <a:lnTo>
                    <a:pt x="7373" y="8657"/>
                  </a:lnTo>
                  <a:lnTo>
                    <a:pt x="7190" y="8620"/>
                  </a:lnTo>
                  <a:lnTo>
                    <a:pt x="7006" y="8547"/>
                  </a:lnTo>
                  <a:lnTo>
                    <a:pt x="6823" y="8437"/>
                  </a:lnTo>
                  <a:lnTo>
                    <a:pt x="6676" y="8290"/>
                  </a:lnTo>
                  <a:lnTo>
                    <a:pt x="6419" y="7997"/>
                  </a:lnTo>
                  <a:lnTo>
                    <a:pt x="6199" y="7667"/>
                  </a:lnTo>
                  <a:lnTo>
                    <a:pt x="6053" y="7300"/>
                  </a:lnTo>
                  <a:lnTo>
                    <a:pt x="6016" y="6896"/>
                  </a:lnTo>
                  <a:lnTo>
                    <a:pt x="6016" y="6676"/>
                  </a:lnTo>
                  <a:lnTo>
                    <a:pt x="6053" y="6493"/>
                  </a:lnTo>
                  <a:lnTo>
                    <a:pt x="6089" y="6309"/>
                  </a:lnTo>
                  <a:lnTo>
                    <a:pt x="6163" y="6126"/>
                  </a:lnTo>
                  <a:lnTo>
                    <a:pt x="6273" y="5943"/>
                  </a:lnTo>
                  <a:lnTo>
                    <a:pt x="6383" y="5759"/>
                  </a:lnTo>
                  <a:lnTo>
                    <a:pt x="6566" y="5576"/>
                  </a:lnTo>
                  <a:lnTo>
                    <a:pt x="6786" y="5429"/>
                  </a:lnTo>
                  <a:close/>
                  <a:moveTo>
                    <a:pt x="3852" y="0"/>
                  </a:moveTo>
                  <a:lnTo>
                    <a:pt x="3522" y="37"/>
                  </a:lnTo>
                  <a:lnTo>
                    <a:pt x="3191" y="110"/>
                  </a:lnTo>
                  <a:lnTo>
                    <a:pt x="2898" y="257"/>
                  </a:lnTo>
                  <a:lnTo>
                    <a:pt x="2604" y="440"/>
                  </a:lnTo>
                  <a:lnTo>
                    <a:pt x="2348" y="660"/>
                  </a:lnTo>
                  <a:lnTo>
                    <a:pt x="2091" y="660"/>
                  </a:lnTo>
                  <a:lnTo>
                    <a:pt x="1871" y="734"/>
                  </a:lnTo>
                  <a:lnTo>
                    <a:pt x="1687" y="880"/>
                  </a:lnTo>
                  <a:lnTo>
                    <a:pt x="1541" y="1064"/>
                  </a:lnTo>
                  <a:lnTo>
                    <a:pt x="1394" y="1284"/>
                  </a:lnTo>
                  <a:lnTo>
                    <a:pt x="1321" y="1504"/>
                  </a:lnTo>
                  <a:lnTo>
                    <a:pt x="1137" y="1944"/>
                  </a:lnTo>
                  <a:lnTo>
                    <a:pt x="660" y="3522"/>
                  </a:lnTo>
                  <a:lnTo>
                    <a:pt x="404" y="4292"/>
                  </a:lnTo>
                  <a:lnTo>
                    <a:pt x="183" y="5062"/>
                  </a:lnTo>
                  <a:lnTo>
                    <a:pt x="37" y="5759"/>
                  </a:lnTo>
                  <a:lnTo>
                    <a:pt x="0" y="6126"/>
                  </a:lnTo>
                  <a:lnTo>
                    <a:pt x="0" y="6456"/>
                  </a:lnTo>
                  <a:lnTo>
                    <a:pt x="0" y="6786"/>
                  </a:lnTo>
                  <a:lnTo>
                    <a:pt x="73" y="7153"/>
                  </a:lnTo>
                  <a:lnTo>
                    <a:pt x="183" y="7483"/>
                  </a:lnTo>
                  <a:lnTo>
                    <a:pt x="330" y="7813"/>
                  </a:lnTo>
                  <a:lnTo>
                    <a:pt x="477" y="8033"/>
                  </a:lnTo>
                  <a:lnTo>
                    <a:pt x="660" y="8253"/>
                  </a:lnTo>
                  <a:lnTo>
                    <a:pt x="880" y="8474"/>
                  </a:lnTo>
                  <a:lnTo>
                    <a:pt x="1101" y="8657"/>
                  </a:lnTo>
                  <a:lnTo>
                    <a:pt x="1357" y="8767"/>
                  </a:lnTo>
                  <a:lnTo>
                    <a:pt x="1651" y="8877"/>
                  </a:lnTo>
                  <a:lnTo>
                    <a:pt x="1908" y="8914"/>
                  </a:lnTo>
                  <a:lnTo>
                    <a:pt x="2201" y="8950"/>
                  </a:lnTo>
                  <a:lnTo>
                    <a:pt x="2458" y="8914"/>
                  </a:lnTo>
                  <a:lnTo>
                    <a:pt x="2678" y="8840"/>
                  </a:lnTo>
                  <a:lnTo>
                    <a:pt x="2898" y="8730"/>
                  </a:lnTo>
                  <a:lnTo>
                    <a:pt x="3081" y="8620"/>
                  </a:lnTo>
                  <a:lnTo>
                    <a:pt x="3448" y="8290"/>
                  </a:lnTo>
                  <a:lnTo>
                    <a:pt x="3778" y="7923"/>
                  </a:lnTo>
                  <a:lnTo>
                    <a:pt x="3815" y="7960"/>
                  </a:lnTo>
                  <a:lnTo>
                    <a:pt x="3925" y="7960"/>
                  </a:lnTo>
                  <a:lnTo>
                    <a:pt x="4035" y="7887"/>
                  </a:lnTo>
                  <a:lnTo>
                    <a:pt x="4108" y="7813"/>
                  </a:lnTo>
                  <a:lnTo>
                    <a:pt x="4108" y="7740"/>
                  </a:lnTo>
                  <a:lnTo>
                    <a:pt x="4072" y="7593"/>
                  </a:lnTo>
                  <a:lnTo>
                    <a:pt x="4182" y="7446"/>
                  </a:lnTo>
                  <a:lnTo>
                    <a:pt x="4512" y="6896"/>
                  </a:lnTo>
                  <a:lnTo>
                    <a:pt x="4769" y="6309"/>
                  </a:lnTo>
                  <a:lnTo>
                    <a:pt x="5025" y="5722"/>
                  </a:lnTo>
                  <a:lnTo>
                    <a:pt x="5209" y="5099"/>
                  </a:lnTo>
                  <a:lnTo>
                    <a:pt x="5246" y="5062"/>
                  </a:lnTo>
                  <a:lnTo>
                    <a:pt x="5282" y="4989"/>
                  </a:lnTo>
                  <a:lnTo>
                    <a:pt x="5282" y="4915"/>
                  </a:lnTo>
                  <a:lnTo>
                    <a:pt x="5466" y="4292"/>
                  </a:lnTo>
                  <a:lnTo>
                    <a:pt x="5612" y="3632"/>
                  </a:lnTo>
                  <a:lnTo>
                    <a:pt x="5722" y="2971"/>
                  </a:lnTo>
                  <a:lnTo>
                    <a:pt x="5796" y="2311"/>
                  </a:lnTo>
                  <a:lnTo>
                    <a:pt x="5832" y="1981"/>
                  </a:lnTo>
                  <a:lnTo>
                    <a:pt x="5796" y="1651"/>
                  </a:lnTo>
                  <a:lnTo>
                    <a:pt x="5759" y="1357"/>
                  </a:lnTo>
                  <a:lnTo>
                    <a:pt x="5649" y="1064"/>
                  </a:lnTo>
                  <a:lnTo>
                    <a:pt x="5539" y="807"/>
                  </a:lnTo>
                  <a:lnTo>
                    <a:pt x="5356" y="587"/>
                  </a:lnTo>
                  <a:lnTo>
                    <a:pt x="5099" y="367"/>
                  </a:lnTo>
                  <a:lnTo>
                    <a:pt x="4842" y="184"/>
                  </a:lnTo>
                  <a:lnTo>
                    <a:pt x="4512" y="73"/>
                  </a:lnTo>
                  <a:lnTo>
                    <a:pt x="4182" y="0"/>
                  </a:lnTo>
                  <a:close/>
                  <a:moveTo>
                    <a:pt x="8730" y="3962"/>
                  </a:moveTo>
                  <a:lnTo>
                    <a:pt x="8584" y="4072"/>
                  </a:lnTo>
                  <a:lnTo>
                    <a:pt x="8437" y="4182"/>
                  </a:lnTo>
                  <a:lnTo>
                    <a:pt x="8327" y="4329"/>
                  </a:lnTo>
                  <a:lnTo>
                    <a:pt x="7887" y="4439"/>
                  </a:lnTo>
                  <a:lnTo>
                    <a:pt x="7336" y="4585"/>
                  </a:lnTo>
                  <a:lnTo>
                    <a:pt x="6786" y="4842"/>
                  </a:lnTo>
                  <a:lnTo>
                    <a:pt x="6566" y="4989"/>
                  </a:lnTo>
                  <a:lnTo>
                    <a:pt x="6309" y="5172"/>
                  </a:lnTo>
                  <a:lnTo>
                    <a:pt x="6089" y="5356"/>
                  </a:lnTo>
                  <a:lnTo>
                    <a:pt x="5906" y="5576"/>
                  </a:lnTo>
                  <a:lnTo>
                    <a:pt x="5759" y="5796"/>
                  </a:lnTo>
                  <a:lnTo>
                    <a:pt x="5612" y="6053"/>
                  </a:lnTo>
                  <a:lnTo>
                    <a:pt x="5539" y="6309"/>
                  </a:lnTo>
                  <a:lnTo>
                    <a:pt x="5502" y="6603"/>
                  </a:lnTo>
                  <a:lnTo>
                    <a:pt x="5466" y="6860"/>
                  </a:lnTo>
                  <a:lnTo>
                    <a:pt x="5502" y="7116"/>
                  </a:lnTo>
                  <a:lnTo>
                    <a:pt x="5539" y="7373"/>
                  </a:lnTo>
                  <a:lnTo>
                    <a:pt x="5612" y="7630"/>
                  </a:lnTo>
                  <a:lnTo>
                    <a:pt x="5722" y="7887"/>
                  </a:lnTo>
                  <a:lnTo>
                    <a:pt x="5869" y="8107"/>
                  </a:lnTo>
                  <a:lnTo>
                    <a:pt x="6016" y="8327"/>
                  </a:lnTo>
                  <a:lnTo>
                    <a:pt x="6199" y="8547"/>
                  </a:lnTo>
                  <a:lnTo>
                    <a:pt x="6419" y="8730"/>
                  </a:lnTo>
                  <a:lnTo>
                    <a:pt x="6639" y="8914"/>
                  </a:lnTo>
                  <a:lnTo>
                    <a:pt x="6860" y="9060"/>
                  </a:lnTo>
                  <a:lnTo>
                    <a:pt x="7116" y="9170"/>
                  </a:lnTo>
                  <a:lnTo>
                    <a:pt x="7410" y="9244"/>
                  </a:lnTo>
                  <a:lnTo>
                    <a:pt x="7703" y="9281"/>
                  </a:lnTo>
                  <a:lnTo>
                    <a:pt x="8033" y="9244"/>
                  </a:lnTo>
                  <a:lnTo>
                    <a:pt x="8327" y="9170"/>
                  </a:lnTo>
                  <a:lnTo>
                    <a:pt x="8620" y="9024"/>
                  </a:lnTo>
                  <a:lnTo>
                    <a:pt x="8877" y="8877"/>
                  </a:lnTo>
                  <a:lnTo>
                    <a:pt x="9391" y="8547"/>
                  </a:lnTo>
                  <a:lnTo>
                    <a:pt x="9611" y="8364"/>
                  </a:lnTo>
                  <a:lnTo>
                    <a:pt x="9794" y="8143"/>
                  </a:lnTo>
                  <a:lnTo>
                    <a:pt x="9977" y="7923"/>
                  </a:lnTo>
                  <a:lnTo>
                    <a:pt x="10161" y="7703"/>
                  </a:lnTo>
                  <a:lnTo>
                    <a:pt x="10418" y="7190"/>
                  </a:lnTo>
                  <a:lnTo>
                    <a:pt x="10638" y="6676"/>
                  </a:lnTo>
                  <a:lnTo>
                    <a:pt x="10711" y="6346"/>
                  </a:lnTo>
                  <a:lnTo>
                    <a:pt x="10748" y="6053"/>
                  </a:lnTo>
                  <a:lnTo>
                    <a:pt x="10748" y="5722"/>
                  </a:lnTo>
                  <a:lnTo>
                    <a:pt x="10711" y="5466"/>
                  </a:lnTo>
                  <a:lnTo>
                    <a:pt x="10601" y="5172"/>
                  </a:lnTo>
                  <a:lnTo>
                    <a:pt x="10454" y="4915"/>
                  </a:lnTo>
                  <a:lnTo>
                    <a:pt x="10271" y="4659"/>
                  </a:lnTo>
                  <a:lnTo>
                    <a:pt x="10051" y="4439"/>
                  </a:lnTo>
                  <a:lnTo>
                    <a:pt x="9794" y="4255"/>
                  </a:lnTo>
                  <a:lnTo>
                    <a:pt x="9537" y="4108"/>
                  </a:lnTo>
                  <a:lnTo>
                    <a:pt x="9244" y="3998"/>
                  </a:lnTo>
                  <a:lnTo>
                    <a:pt x="8950" y="396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10" name="Google Shape;310;p25"/>
            <p:cNvSpPr/>
            <p:nvPr/>
          </p:nvSpPr>
          <p:spPr>
            <a:xfrm>
              <a:off x="6385050" y="4208725"/>
              <a:ext cx="422775" cy="298975"/>
            </a:xfrm>
            <a:custGeom>
              <a:rect b="b" l="l" r="r" t="t"/>
              <a:pathLst>
                <a:path extrusionOk="0" h="11959" w="16911">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11" name="Google Shape;311;p25"/>
            <p:cNvSpPr/>
            <p:nvPr/>
          </p:nvSpPr>
          <p:spPr>
            <a:xfrm>
              <a:off x="7121425" y="2437925"/>
              <a:ext cx="246700" cy="315500"/>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12" name="Google Shape;312;p25"/>
            <p:cNvSpPr/>
            <p:nvPr/>
          </p:nvSpPr>
          <p:spPr>
            <a:xfrm>
              <a:off x="6062250" y="3853825"/>
              <a:ext cx="332900" cy="376025"/>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13" name="Google Shape;313;p25"/>
            <p:cNvSpPr/>
            <p:nvPr/>
          </p:nvSpPr>
          <p:spPr>
            <a:xfrm>
              <a:off x="6023725" y="3167900"/>
              <a:ext cx="340250" cy="227450"/>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14" name="Google Shape;314;p25"/>
            <p:cNvSpPr/>
            <p:nvPr/>
          </p:nvSpPr>
          <p:spPr>
            <a:xfrm>
              <a:off x="7109500" y="3449425"/>
              <a:ext cx="154100" cy="165100"/>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grpSp>
      <p:cxnSp>
        <p:nvCxnSpPr>
          <p:cNvPr id="315" name="Google Shape;315;p25"/>
          <p:cNvCxnSpPr/>
          <p:nvPr/>
        </p:nvCxnSpPr>
        <p:spPr>
          <a:xfrm>
            <a:off x="850475" y="1031425"/>
            <a:ext cx="6037800" cy="0"/>
          </a:xfrm>
          <a:prstGeom prst="straightConnector1">
            <a:avLst/>
          </a:prstGeom>
          <a:noFill/>
          <a:ln cap="rnd" cmpd="sng" w="19050">
            <a:solidFill>
              <a:srgbClr val="A4C2F4"/>
            </a:solidFill>
            <a:prstDash val="dash"/>
            <a:round/>
            <a:headEnd len="sm" w="sm" type="none"/>
            <a:tailEnd len="sm" w="sm" type="none"/>
          </a:ln>
        </p:spPr>
      </p:cxnSp>
      <p:sp>
        <p:nvSpPr>
          <p:cNvPr id="316" name="Google Shape;316;p25"/>
          <p:cNvSpPr txBox="1"/>
          <p:nvPr>
            <p:ph idx="12" type="sldNum"/>
          </p:nvPr>
        </p:nvSpPr>
        <p:spPr>
          <a:xfrm>
            <a:off x="90619" y="4722737"/>
            <a:ext cx="548700" cy="393600"/>
          </a:xfrm>
          <a:prstGeom prst="rect">
            <a:avLst/>
          </a:prstGeom>
          <a:noFill/>
          <a:ln>
            <a:noFill/>
          </a:ln>
        </p:spPr>
        <p:txBody>
          <a:bodyPr anchorCtr="0" anchor="t" bIns="91425" lIns="91425" spcFirstLastPara="1" rIns="91425" wrap="square" tIns="91425">
            <a:noAutofit/>
          </a:bodyPr>
          <a:lstStyle>
            <a:lvl1pPr indent="0" lvl="0"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1pPr>
            <a:lvl2pPr indent="0" lvl="1"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2pPr>
            <a:lvl3pPr indent="0" lvl="2"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3pPr>
            <a:lvl4pPr indent="0" lvl="3"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4pPr>
            <a:lvl5pPr indent="0" lvl="4"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5pPr>
            <a:lvl6pPr indent="0" lvl="5"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6pPr>
            <a:lvl7pPr indent="0" lvl="6"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7pPr>
            <a:lvl8pPr indent="0" lvl="7"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8pPr>
            <a:lvl9pPr indent="0" lvl="8"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
    <p:bg>
      <p:bgPr>
        <a:solidFill>
          <a:schemeClr val="lt1"/>
        </a:solidFill>
      </p:bgPr>
    </p:bg>
    <p:spTree>
      <p:nvGrpSpPr>
        <p:cNvPr id="5" name="Shape 5"/>
        <p:cNvGrpSpPr/>
        <p:nvPr/>
      </p:nvGrpSpPr>
      <p:grpSpPr>
        <a:xfrm>
          <a:off x="0" y="0"/>
          <a:ext cx="0" cy="0"/>
          <a:chOff x="0" y="0"/>
          <a:chExt cx="0" cy="0"/>
        </a:xfrm>
      </p:grpSpPr>
      <p:grpSp>
        <p:nvGrpSpPr>
          <p:cNvPr id="6" name="Google Shape;6;p21"/>
          <p:cNvGrpSpPr/>
          <p:nvPr/>
        </p:nvGrpSpPr>
        <p:grpSpPr>
          <a:xfrm>
            <a:off x="-6" y="-23"/>
            <a:ext cx="9143797" cy="5143378"/>
            <a:chOff x="239950" y="872550"/>
            <a:chExt cx="7042900" cy="3961625"/>
          </a:xfrm>
        </p:grpSpPr>
        <p:sp>
          <p:nvSpPr>
            <p:cNvPr id="7" name="Google Shape;7;p21"/>
            <p:cNvSpPr/>
            <p:nvPr/>
          </p:nvSpPr>
          <p:spPr>
            <a:xfrm>
              <a:off x="239950" y="872550"/>
              <a:ext cx="7042900" cy="3961625"/>
            </a:xfrm>
            <a:custGeom>
              <a:rect b="b" l="l" r="r" t="t"/>
              <a:pathLst>
                <a:path extrusionOk="0" fill="none" h="158465" w="281716">
                  <a:moveTo>
                    <a:pt x="0" y="0"/>
                  </a:moveTo>
                  <a:lnTo>
                    <a:pt x="281715" y="0"/>
                  </a:lnTo>
                  <a:lnTo>
                    <a:pt x="281715" y="158464"/>
                  </a:lnTo>
                  <a:lnTo>
                    <a:pt x="0" y="158464"/>
                  </a:lnTo>
                  <a:lnTo>
                    <a:pt x="0" y="0"/>
                  </a:lnTo>
                  <a:close/>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 name="Google Shape;8;p21"/>
            <p:cNvSpPr/>
            <p:nvPr/>
          </p:nvSpPr>
          <p:spPr>
            <a:xfrm>
              <a:off x="239950" y="476170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 name="Google Shape;9;p21"/>
            <p:cNvSpPr/>
            <p:nvPr/>
          </p:nvSpPr>
          <p:spPr>
            <a:xfrm>
              <a:off x="239950" y="46901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 name="Google Shape;10;p21"/>
            <p:cNvSpPr/>
            <p:nvPr/>
          </p:nvSpPr>
          <p:spPr>
            <a:xfrm>
              <a:off x="239950" y="461772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 name="Google Shape;11;p21"/>
            <p:cNvSpPr/>
            <p:nvPr/>
          </p:nvSpPr>
          <p:spPr>
            <a:xfrm>
              <a:off x="239950" y="454620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 name="Google Shape;12;p21"/>
            <p:cNvSpPr/>
            <p:nvPr/>
          </p:nvSpPr>
          <p:spPr>
            <a:xfrm>
              <a:off x="239950" y="447375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 name="Google Shape;13;p21"/>
            <p:cNvSpPr/>
            <p:nvPr/>
          </p:nvSpPr>
          <p:spPr>
            <a:xfrm>
              <a:off x="239950" y="44022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 name="Google Shape;14;p21"/>
            <p:cNvSpPr/>
            <p:nvPr/>
          </p:nvSpPr>
          <p:spPr>
            <a:xfrm>
              <a:off x="239950" y="432977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 name="Google Shape;15;p21"/>
            <p:cNvSpPr/>
            <p:nvPr/>
          </p:nvSpPr>
          <p:spPr>
            <a:xfrm>
              <a:off x="239950" y="425825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 name="Google Shape;16;p21"/>
            <p:cNvSpPr/>
            <p:nvPr/>
          </p:nvSpPr>
          <p:spPr>
            <a:xfrm>
              <a:off x="239950" y="418580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 name="Google Shape;17;p21"/>
            <p:cNvSpPr/>
            <p:nvPr/>
          </p:nvSpPr>
          <p:spPr>
            <a:xfrm>
              <a:off x="239950" y="41142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 name="Google Shape;18;p21"/>
            <p:cNvSpPr/>
            <p:nvPr/>
          </p:nvSpPr>
          <p:spPr>
            <a:xfrm>
              <a:off x="239950" y="404182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 name="Google Shape;19;p21"/>
            <p:cNvSpPr/>
            <p:nvPr/>
          </p:nvSpPr>
          <p:spPr>
            <a:xfrm>
              <a:off x="239950" y="396937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 name="Google Shape;20;p21"/>
            <p:cNvSpPr/>
            <p:nvPr/>
          </p:nvSpPr>
          <p:spPr>
            <a:xfrm>
              <a:off x="239950" y="389785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 name="Google Shape;21;p21"/>
            <p:cNvSpPr/>
            <p:nvPr/>
          </p:nvSpPr>
          <p:spPr>
            <a:xfrm>
              <a:off x="239950" y="382540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 name="Google Shape;22;p21"/>
            <p:cNvSpPr/>
            <p:nvPr/>
          </p:nvSpPr>
          <p:spPr>
            <a:xfrm>
              <a:off x="239950" y="375387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 name="Google Shape;23;p21"/>
            <p:cNvSpPr/>
            <p:nvPr/>
          </p:nvSpPr>
          <p:spPr>
            <a:xfrm>
              <a:off x="239950" y="368142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 name="Google Shape;24;p21"/>
            <p:cNvSpPr/>
            <p:nvPr/>
          </p:nvSpPr>
          <p:spPr>
            <a:xfrm>
              <a:off x="239950" y="360990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 name="Google Shape;25;p21"/>
            <p:cNvSpPr/>
            <p:nvPr/>
          </p:nvSpPr>
          <p:spPr>
            <a:xfrm>
              <a:off x="239950" y="353745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 name="Google Shape;26;p21"/>
            <p:cNvSpPr/>
            <p:nvPr/>
          </p:nvSpPr>
          <p:spPr>
            <a:xfrm>
              <a:off x="239950" y="346592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 name="Google Shape;27;p21"/>
            <p:cNvSpPr/>
            <p:nvPr/>
          </p:nvSpPr>
          <p:spPr>
            <a:xfrm>
              <a:off x="239950" y="339347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 name="Google Shape;28;p21"/>
            <p:cNvSpPr/>
            <p:nvPr/>
          </p:nvSpPr>
          <p:spPr>
            <a:xfrm>
              <a:off x="239950" y="332195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 name="Google Shape;29;p21"/>
            <p:cNvSpPr/>
            <p:nvPr/>
          </p:nvSpPr>
          <p:spPr>
            <a:xfrm>
              <a:off x="239950" y="324950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 name="Google Shape;30;p21"/>
            <p:cNvSpPr/>
            <p:nvPr/>
          </p:nvSpPr>
          <p:spPr>
            <a:xfrm>
              <a:off x="239950" y="317705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 name="Google Shape;31;p21"/>
            <p:cNvSpPr/>
            <p:nvPr/>
          </p:nvSpPr>
          <p:spPr>
            <a:xfrm>
              <a:off x="239950" y="310552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 name="Google Shape;32;p21"/>
            <p:cNvSpPr/>
            <p:nvPr/>
          </p:nvSpPr>
          <p:spPr>
            <a:xfrm>
              <a:off x="239950" y="3033100"/>
              <a:ext cx="7042900" cy="0"/>
            </a:xfrm>
            <a:custGeom>
              <a:rect b="b" l="l" r="r" t="t"/>
              <a:pathLst>
                <a:path extrusionOk="0" fill="none" h="120000"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 name="Google Shape;33;p21"/>
            <p:cNvSpPr/>
            <p:nvPr/>
          </p:nvSpPr>
          <p:spPr>
            <a:xfrm>
              <a:off x="239950" y="296155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 name="Google Shape;34;p21"/>
            <p:cNvSpPr/>
            <p:nvPr/>
          </p:nvSpPr>
          <p:spPr>
            <a:xfrm>
              <a:off x="239950" y="28891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 name="Google Shape;35;p21"/>
            <p:cNvSpPr/>
            <p:nvPr/>
          </p:nvSpPr>
          <p:spPr>
            <a:xfrm>
              <a:off x="239950" y="281757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 name="Google Shape;36;p21"/>
            <p:cNvSpPr/>
            <p:nvPr/>
          </p:nvSpPr>
          <p:spPr>
            <a:xfrm>
              <a:off x="239950" y="274515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 name="Google Shape;37;p21"/>
            <p:cNvSpPr/>
            <p:nvPr/>
          </p:nvSpPr>
          <p:spPr>
            <a:xfrm>
              <a:off x="239950" y="267360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 name="Google Shape;38;p21"/>
            <p:cNvSpPr/>
            <p:nvPr/>
          </p:nvSpPr>
          <p:spPr>
            <a:xfrm>
              <a:off x="239950" y="26011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 name="Google Shape;39;p21"/>
            <p:cNvSpPr/>
            <p:nvPr/>
          </p:nvSpPr>
          <p:spPr>
            <a:xfrm>
              <a:off x="239950" y="252962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 name="Google Shape;40;p21"/>
            <p:cNvSpPr/>
            <p:nvPr/>
          </p:nvSpPr>
          <p:spPr>
            <a:xfrm>
              <a:off x="239950" y="245720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 name="Google Shape;41;p21"/>
            <p:cNvSpPr/>
            <p:nvPr/>
          </p:nvSpPr>
          <p:spPr>
            <a:xfrm>
              <a:off x="239950" y="238475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 name="Google Shape;42;p21"/>
            <p:cNvSpPr/>
            <p:nvPr/>
          </p:nvSpPr>
          <p:spPr>
            <a:xfrm>
              <a:off x="239950" y="23132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 name="Google Shape;43;p21"/>
            <p:cNvSpPr/>
            <p:nvPr/>
          </p:nvSpPr>
          <p:spPr>
            <a:xfrm>
              <a:off x="239950" y="22407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 name="Google Shape;44;p21"/>
            <p:cNvSpPr/>
            <p:nvPr/>
          </p:nvSpPr>
          <p:spPr>
            <a:xfrm>
              <a:off x="239950" y="216925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 name="Google Shape;45;p21"/>
            <p:cNvSpPr/>
            <p:nvPr/>
          </p:nvSpPr>
          <p:spPr>
            <a:xfrm>
              <a:off x="239950" y="209680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 name="Google Shape;46;p21"/>
            <p:cNvSpPr/>
            <p:nvPr/>
          </p:nvSpPr>
          <p:spPr>
            <a:xfrm>
              <a:off x="239950" y="20252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 name="Google Shape;47;p21"/>
            <p:cNvSpPr/>
            <p:nvPr/>
          </p:nvSpPr>
          <p:spPr>
            <a:xfrm>
              <a:off x="239950" y="19528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 name="Google Shape;48;p21"/>
            <p:cNvSpPr/>
            <p:nvPr/>
          </p:nvSpPr>
          <p:spPr>
            <a:xfrm>
              <a:off x="239950" y="188130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 name="Google Shape;49;p21"/>
            <p:cNvSpPr/>
            <p:nvPr/>
          </p:nvSpPr>
          <p:spPr>
            <a:xfrm>
              <a:off x="239950" y="180885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0" name="Google Shape;50;p21"/>
            <p:cNvSpPr/>
            <p:nvPr/>
          </p:nvSpPr>
          <p:spPr>
            <a:xfrm>
              <a:off x="239950" y="17373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 name="Google Shape;51;p21"/>
            <p:cNvSpPr/>
            <p:nvPr/>
          </p:nvSpPr>
          <p:spPr>
            <a:xfrm>
              <a:off x="239950" y="16648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 name="Google Shape;52;p21"/>
            <p:cNvSpPr/>
            <p:nvPr/>
          </p:nvSpPr>
          <p:spPr>
            <a:xfrm>
              <a:off x="239950" y="15924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3" name="Google Shape;53;p21"/>
            <p:cNvSpPr/>
            <p:nvPr/>
          </p:nvSpPr>
          <p:spPr>
            <a:xfrm>
              <a:off x="239950" y="152090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4" name="Google Shape;54;p21"/>
            <p:cNvSpPr/>
            <p:nvPr/>
          </p:nvSpPr>
          <p:spPr>
            <a:xfrm>
              <a:off x="239950" y="144845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5" name="Google Shape;55;p21"/>
            <p:cNvSpPr/>
            <p:nvPr/>
          </p:nvSpPr>
          <p:spPr>
            <a:xfrm>
              <a:off x="239950" y="13769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 name="Google Shape;56;p21"/>
            <p:cNvSpPr/>
            <p:nvPr/>
          </p:nvSpPr>
          <p:spPr>
            <a:xfrm>
              <a:off x="239950" y="13044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7" name="Google Shape;57;p21"/>
            <p:cNvSpPr/>
            <p:nvPr/>
          </p:nvSpPr>
          <p:spPr>
            <a:xfrm>
              <a:off x="239950" y="123295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8" name="Google Shape;58;p21"/>
            <p:cNvSpPr/>
            <p:nvPr/>
          </p:nvSpPr>
          <p:spPr>
            <a:xfrm>
              <a:off x="239950" y="116050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9" name="Google Shape;59;p21"/>
            <p:cNvSpPr/>
            <p:nvPr/>
          </p:nvSpPr>
          <p:spPr>
            <a:xfrm>
              <a:off x="239950" y="10889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0" name="Google Shape;60;p21"/>
            <p:cNvSpPr/>
            <p:nvPr/>
          </p:nvSpPr>
          <p:spPr>
            <a:xfrm>
              <a:off x="239950" y="10165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1" name="Google Shape;61;p21"/>
            <p:cNvSpPr/>
            <p:nvPr/>
          </p:nvSpPr>
          <p:spPr>
            <a:xfrm>
              <a:off x="239950" y="94500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 name="Google Shape;62;p21"/>
            <p:cNvSpPr/>
            <p:nvPr/>
          </p:nvSpPr>
          <p:spPr>
            <a:xfrm>
              <a:off x="72103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 name="Google Shape;63;p21"/>
            <p:cNvSpPr/>
            <p:nvPr/>
          </p:nvSpPr>
          <p:spPr>
            <a:xfrm>
              <a:off x="71379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4" name="Google Shape;64;p21"/>
            <p:cNvSpPr/>
            <p:nvPr/>
          </p:nvSpPr>
          <p:spPr>
            <a:xfrm>
              <a:off x="70645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5" name="Google Shape;65;p21"/>
            <p:cNvSpPr/>
            <p:nvPr/>
          </p:nvSpPr>
          <p:spPr>
            <a:xfrm>
              <a:off x="69921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6" name="Google Shape;66;p21"/>
            <p:cNvSpPr/>
            <p:nvPr/>
          </p:nvSpPr>
          <p:spPr>
            <a:xfrm>
              <a:off x="69196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7" name="Google Shape;67;p21"/>
            <p:cNvSpPr/>
            <p:nvPr/>
          </p:nvSpPr>
          <p:spPr>
            <a:xfrm>
              <a:off x="68472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8" name="Google Shape;68;p21"/>
            <p:cNvSpPr/>
            <p:nvPr/>
          </p:nvSpPr>
          <p:spPr>
            <a:xfrm>
              <a:off x="67747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9" name="Google Shape;69;p21"/>
            <p:cNvSpPr/>
            <p:nvPr/>
          </p:nvSpPr>
          <p:spPr>
            <a:xfrm>
              <a:off x="67023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0" name="Google Shape;70;p21"/>
            <p:cNvSpPr/>
            <p:nvPr/>
          </p:nvSpPr>
          <p:spPr>
            <a:xfrm>
              <a:off x="66289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1" name="Google Shape;71;p21"/>
            <p:cNvSpPr/>
            <p:nvPr/>
          </p:nvSpPr>
          <p:spPr>
            <a:xfrm>
              <a:off x="65565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2" name="Google Shape;72;p21"/>
            <p:cNvSpPr/>
            <p:nvPr/>
          </p:nvSpPr>
          <p:spPr>
            <a:xfrm>
              <a:off x="64840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3" name="Google Shape;73;p21"/>
            <p:cNvSpPr/>
            <p:nvPr/>
          </p:nvSpPr>
          <p:spPr>
            <a:xfrm>
              <a:off x="64116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4" name="Google Shape;74;p21"/>
            <p:cNvSpPr/>
            <p:nvPr/>
          </p:nvSpPr>
          <p:spPr>
            <a:xfrm>
              <a:off x="63391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5" name="Google Shape;75;p21"/>
            <p:cNvSpPr/>
            <p:nvPr/>
          </p:nvSpPr>
          <p:spPr>
            <a:xfrm>
              <a:off x="62667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6" name="Google Shape;76;p21"/>
            <p:cNvSpPr/>
            <p:nvPr/>
          </p:nvSpPr>
          <p:spPr>
            <a:xfrm>
              <a:off x="61933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7" name="Google Shape;77;p21"/>
            <p:cNvSpPr/>
            <p:nvPr/>
          </p:nvSpPr>
          <p:spPr>
            <a:xfrm>
              <a:off x="61209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8" name="Google Shape;78;p21"/>
            <p:cNvSpPr/>
            <p:nvPr/>
          </p:nvSpPr>
          <p:spPr>
            <a:xfrm>
              <a:off x="60484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9" name="Google Shape;79;p21"/>
            <p:cNvSpPr/>
            <p:nvPr/>
          </p:nvSpPr>
          <p:spPr>
            <a:xfrm>
              <a:off x="59760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0" name="Google Shape;80;p21"/>
            <p:cNvSpPr/>
            <p:nvPr/>
          </p:nvSpPr>
          <p:spPr>
            <a:xfrm>
              <a:off x="59036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1" name="Google Shape;81;p21"/>
            <p:cNvSpPr/>
            <p:nvPr/>
          </p:nvSpPr>
          <p:spPr>
            <a:xfrm>
              <a:off x="58302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2" name="Google Shape;82;p21"/>
            <p:cNvSpPr/>
            <p:nvPr/>
          </p:nvSpPr>
          <p:spPr>
            <a:xfrm>
              <a:off x="57577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3" name="Google Shape;83;p21"/>
            <p:cNvSpPr/>
            <p:nvPr/>
          </p:nvSpPr>
          <p:spPr>
            <a:xfrm>
              <a:off x="56853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4" name="Google Shape;84;p21"/>
            <p:cNvSpPr/>
            <p:nvPr/>
          </p:nvSpPr>
          <p:spPr>
            <a:xfrm>
              <a:off x="56129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5" name="Google Shape;85;p21"/>
            <p:cNvSpPr/>
            <p:nvPr/>
          </p:nvSpPr>
          <p:spPr>
            <a:xfrm>
              <a:off x="55404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6" name="Google Shape;86;p21"/>
            <p:cNvSpPr/>
            <p:nvPr/>
          </p:nvSpPr>
          <p:spPr>
            <a:xfrm>
              <a:off x="54680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7" name="Google Shape;87;p21"/>
            <p:cNvSpPr/>
            <p:nvPr/>
          </p:nvSpPr>
          <p:spPr>
            <a:xfrm>
              <a:off x="53946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8" name="Google Shape;88;p21"/>
            <p:cNvSpPr/>
            <p:nvPr/>
          </p:nvSpPr>
          <p:spPr>
            <a:xfrm>
              <a:off x="53222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9" name="Google Shape;89;p21"/>
            <p:cNvSpPr/>
            <p:nvPr/>
          </p:nvSpPr>
          <p:spPr>
            <a:xfrm>
              <a:off x="52497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0" name="Google Shape;90;p21"/>
            <p:cNvSpPr/>
            <p:nvPr/>
          </p:nvSpPr>
          <p:spPr>
            <a:xfrm>
              <a:off x="51773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1" name="Google Shape;91;p21"/>
            <p:cNvSpPr/>
            <p:nvPr/>
          </p:nvSpPr>
          <p:spPr>
            <a:xfrm>
              <a:off x="51048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2" name="Google Shape;92;p21"/>
            <p:cNvSpPr/>
            <p:nvPr/>
          </p:nvSpPr>
          <p:spPr>
            <a:xfrm>
              <a:off x="50324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3" name="Google Shape;93;p21"/>
            <p:cNvSpPr/>
            <p:nvPr/>
          </p:nvSpPr>
          <p:spPr>
            <a:xfrm>
              <a:off x="49590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4" name="Google Shape;94;p21"/>
            <p:cNvSpPr/>
            <p:nvPr/>
          </p:nvSpPr>
          <p:spPr>
            <a:xfrm>
              <a:off x="48866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5" name="Google Shape;95;p21"/>
            <p:cNvSpPr/>
            <p:nvPr/>
          </p:nvSpPr>
          <p:spPr>
            <a:xfrm>
              <a:off x="48141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6" name="Google Shape;96;p21"/>
            <p:cNvSpPr/>
            <p:nvPr/>
          </p:nvSpPr>
          <p:spPr>
            <a:xfrm>
              <a:off x="47417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7" name="Google Shape;97;p21"/>
            <p:cNvSpPr/>
            <p:nvPr/>
          </p:nvSpPr>
          <p:spPr>
            <a:xfrm>
              <a:off x="46692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8" name="Google Shape;98;p21"/>
            <p:cNvSpPr/>
            <p:nvPr/>
          </p:nvSpPr>
          <p:spPr>
            <a:xfrm>
              <a:off x="45968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9" name="Google Shape;99;p21"/>
            <p:cNvSpPr/>
            <p:nvPr/>
          </p:nvSpPr>
          <p:spPr>
            <a:xfrm>
              <a:off x="45234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0" name="Google Shape;100;p21"/>
            <p:cNvSpPr/>
            <p:nvPr/>
          </p:nvSpPr>
          <p:spPr>
            <a:xfrm>
              <a:off x="44510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1" name="Google Shape;101;p21"/>
            <p:cNvSpPr/>
            <p:nvPr/>
          </p:nvSpPr>
          <p:spPr>
            <a:xfrm>
              <a:off x="43785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2" name="Google Shape;102;p21"/>
            <p:cNvSpPr/>
            <p:nvPr/>
          </p:nvSpPr>
          <p:spPr>
            <a:xfrm>
              <a:off x="43061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3" name="Google Shape;103;p21"/>
            <p:cNvSpPr/>
            <p:nvPr/>
          </p:nvSpPr>
          <p:spPr>
            <a:xfrm>
              <a:off x="42336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4" name="Google Shape;104;p21"/>
            <p:cNvSpPr/>
            <p:nvPr/>
          </p:nvSpPr>
          <p:spPr>
            <a:xfrm>
              <a:off x="41603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5" name="Google Shape;105;p21"/>
            <p:cNvSpPr/>
            <p:nvPr/>
          </p:nvSpPr>
          <p:spPr>
            <a:xfrm>
              <a:off x="40878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6" name="Google Shape;106;p21"/>
            <p:cNvSpPr/>
            <p:nvPr/>
          </p:nvSpPr>
          <p:spPr>
            <a:xfrm>
              <a:off x="40154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7" name="Google Shape;107;p21"/>
            <p:cNvSpPr/>
            <p:nvPr/>
          </p:nvSpPr>
          <p:spPr>
            <a:xfrm>
              <a:off x="39429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8" name="Google Shape;108;p21"/>
            <p:cNvSpPr/>
            <p:nvPr/>
          </p:nvSpPr>
          <p:spPr>
            <a:xfrm>
              <a:off x="38705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9" name="Google Shape;109;p21"/>
            <p:cNvSpPr/>
            <p:nvPr/>
          </p:nvSpPr>
          <p:spPr>
            <a:xfrm>
              <a:off x="37980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0" name="Google Shape;110;p21"/>
            <p:cNvSpPr/>
            <p:nvPr/>
          </p:nvSpPr>
          <p:spPr>
            <a:xfrm>
              <a:off x="37247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1" name="Google Shape;111;p21"/>
            <p:cNvSpPr/>
            <p:nvPr/>
          </p:nvSpPr>
          <p:spPr>
            <a:xfrm>
              <a:off x="36522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2" name="Google Shape;112;p21"/>
            <p:cNvSpPr/>
            <p:nvPr/>
          </p:nvSpPr>
          <p:spPr>
            <a:xfrm>
              <a:off x="35798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3" name="Google Shape;113;p21"/>
            <p:cNvSpPr/>
            <p:nvPr/>
          </p:nvSpPr>
          <p:spPr>
            <a:xfrm>
              <a:off x="35073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4" name="Google Shape;114;p21"/>
            <p:cNvSpPr/>
            <p:nvPr/>
          </p:nvSpPr>
          <p:spPr>
            <a:xfrm>
              <a:off x="34349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5" name="Google Shape;115;p21"/>
            <p:cNvSpPr/>
            <p:nvPr/>
          </p:nvSpPr>
          <p:spPr>
            <a:xfrm>
              <a:off x="33624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6" name="Google Shape;116;p21"/>
            <p:cNvSpPr/>
            <p:nvPr/>
          </p:nvSpPr>
          <p:spPr>
            <a:xfrm>
              <a:off x="32891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7" name="Google Shape;117;p21"/>
            <p:cNvSpPr/>
            <p:nvPr/>
          </p:nvSpPr>
          <p:spPr>
            <a:xfrm>
              <a:off x="32166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8" name="Google Shape;118;p21"/>
            <p:cNvSpPr/>
            <p:nvPr/>
          </p:nvSpPr>
          <p:spPr>
            <a:xfrm>
              <a:off x="31442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9" name="Google Shape;119;p21"/>
            <p:cNvSpPr/>
            <p:nvPr/>
          </p:nvSpPr>
          <p:spPr>
            <a:xfrm>
              <a:off x="30717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0" name="Google Shape;120;p21"/>
            <p:cNvSpPr/>
            <p:nvPr/>
          </p:nvSpPr>
          <p:spPr>
            <a:xfrm>
              <a:off x="29993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1" name="Google Shape;121;p21"/>
            <p:cNvSpPr/>
            <p:nvPr/>
          </p:nvSpPr>
          <p:spPr>
            <a:xfrm>
              <a:off x="29259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2" name="Google Shape;122;p21"/>
            <p:cNvSpPr/>
            <p:nvPr/>
          </p:nvSpPr>
          <p:spPr>
            <a:xfrm>
              <a:off x="28535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3" name="Google Shape;123;p21"/>
            <p:cNvSpPr/>
            <p:nvPr/>
          </p:nvSpPr>
          <p:spPr>
            <a:xfrm>
              <a:off x="27810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4" name="Google Shape;124;p21"/>
            <p:cNvSpPr/>
            <p:nvPr/>
          </p:nvSpPr>
          <p:spPr>
            <a:xfrm>
              <a:off x="27086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5" name="Google Shape;125;p21"/>
            <p:cNvSpPr/>
            <p:nvPr/>
          </p:nvSpPr>
          <p:spPr>
            <a:xfrm>
              <a:off x="26361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6" name="Google Shape;126;p21"/>
            <p:cNvSpPr/>
            <p:nvPr/>
          </p:nvSpPr>
          <p:spPr>
            <a:xfrm>
              <a:off x="25637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7" name="Google Shape;127;p21"/>
            <p:cNvSpPr/>
            <p:nvPr/>
          </p:nvSpPr>
          <p:spPr>
            <a:xfrm>
              <a:off x="24903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8" name="Google Shape;128;p21"/>
            <p:cNvSpPr/>
            <p:nvPr/>
          </p:nvSpPr>
          <p:spPr>
            <a:xfrm>
              <a:off x="24179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9" name="Google Shape;129;p21"/>
            <p:cNvSpPr/>
            <p:nvPr/>
          </p:nvSpPr>
          <p:spPr>
            <a:xfrm>
              <a:off x="23454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0" name="Google Shape;130;p21"/>
            <p:cNvSpPr/>
            <p:nvPr/>
          </p:nvSpPr>
          <p:spPr>
            <a:xfrm>
              <a:off x="22730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1" name="Google Shape;131;p21"/>
            <p:cNvSpPr/>
            <p:nvPr/>
          </p:nvSpPr>
          <p:spPr>
            <a:xfrm>
              <a:off x="22005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2" name="Google Shape;132;p21"/>
            <p:cNvSpPr/>
            <p:nvPr/>
          </p:nvSpPr>
          <p:spPr>
            <a:xfrm>
              <a:off x="21281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3" name="Google Shape;133;p21"/>
            <p:cNvSpPr/>
            <p:nvPr/>
          </p:nvSpPr>
          <p:spPr>
            <a:xfrm>
              <a:off x="20547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4" name="Google Shape;134;p21"/>
            <p:cNvSpPr/>
            <p:nvPr/>
          </p:nvSpPr>
          <p:spPr>
            <a:xfrm>
              <a:off x="19823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5" name="Google Shape;135;p21"/>
            <p:cNvSpPr/>
            <p:nvPr/>
          </p:nvSpPr>
          <p:spPr>
            <a:xfrm>
              <a:off x="19098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6" name="Google Shape;136;p21"/>
            <p:cNvSpPr/>
            <p:nvPr/>
          </p:nvSpPr>
          <p:spPr>
            <a:xfrm>
              <a:off x="18374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7" name="Google Shape;137;p21"/>
            <p:cNvSpPr/>
            <p:nvPr/>
          </p:nvSpPr>
          <p:spPr>
            <a:xfrm>
              <a:off x="17649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8" name="Google Shape;138;p21"/>
            <p:cNvSpPr/>
            <p:nvPr/>
          </p:nvSpPr>
          <p:spPr>
            <a:xfrm>
              <a:off x="16925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9" name="Google Shape;139;p21"/>
            <p:cNvSpPr/>
            <p:nvPr/>
          </p:nvSpPr>
          <p:spPr>
            <a:xfrm>
              <a:off x="16191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0" name="Google Shape;140;p21"/>
            <p:cNvSpPr/>
            <p:nvPr/>
          </p:nvSpPr>
          <p:spPr>
            <a:xfrm>
              <a:off x="15467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1" name="Google Shape;141;p21"/>
            <p:cNvSpPr/>
            <p:nvPr/>
          </p:nvSpPr>
          <p:spPr>
            <a:xfrm>
              <a:off x="14742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2" name="Google Shape;142;p21"/>
            <p:cNvSpPr/>
            <p:nvPr/>
          </p:nvSpPr>
          <p:spPr>
            <a:xfrm>
              <a:off x="14018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3" name="Google Shape;143;p21"/>
            <p:cNvSpPr/>
            <p:nvPr/>
          </p:nvSpPr>
          <p:spPr>
            <a:xfrm>
              <a:off x="13294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4" name="Google Shape;144;p21"/>
            <p:cNvSpPr/>
            <p:nvPr/>
          </p:nvSpPr>
          <p:spPr>
            <a:xfrm>
              <a:off x="12560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5" name="Google Shape;145;p21"/>
            <p:cNvSpPr/>
            <p:nvPr/>
          </p:nvSpPr>
          <p:spPr>
            <a:xfrm>
              <a:off x="11835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6" name="Google Shape;146;p21"/>
            <p:cNvSpPr/>
            <p:nvPr/>
          </p:nvSpPr>
          <p:spPr>
            <a:xfrm>
              <a:off x="11111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7" name="Google Shape;147;p21"/>
            <p:cNvSpPr/>
            <p:nvPr/>
          </p:nvSpPr>
          <p:spPr>
            <a:xfrm>
              <a:off x="10387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8" name="Google Shape;148;p21"/>
            <p:cNvSpPr/>
            <p:nvPr/>
          </p:nvSpPr>
          <p:spPr>
            <a:xfrm>
              <a:off x="9662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9" name="Google Shape;149;p21"/>
            <p:cNvSpPr/>
            <p:nvPr/>
          </p:nvSpPr>
          <p:spPr>
            <a:xfrm>
              <a:off x="8938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0" name="Google Shape;150;p21"/>
            <p:cNvSpPr/>
            <p:nvPr/>
          </p:nvSpPr>
          <p:spPr>
            <a:xfrm>
              <a:off x="8204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1" name="Google Shape;151;p21"/>
            <p:cNvSpPr/>
            <p:nvPr/>
          </p:nvSpPr>
          <p:spPr>
            <a:xfrm>
              <a:off x="7479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2" name="Google Shape;152;p21"/>
            <p:cNvSpPr/>
            <p:nvPr/>
          </p:nvSpPr>
          <p:spPr>
            <a:xfrm>
              <a:off x="6755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3" name="Google Shape;153;p21"/>
            <p:cNvSpPr/>
            <p:nvPr/>
          </p:nvSpPr>
          <p:spPr>
            <a:xfrm>
              <a:off x="6031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4" name="Google Shape;154;p21"/>
            <p:cNvSpPr/>
            <p:nvPr/>
          </p:nvSpPr>
          <p:spPr>
            <a:xfrm>
              <a:off x="5306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5" name="Google Shape;155;p21"/>
            <p:cNvSpPr/>
            <p:nvPr/>
          </p:nvSpPr>
          <p:spPr>
            <a:xfrm>
              <a:off x="4582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6" name="Google Shape;156;p21"/>
            <p:cNvSpPr/>
            <p:nvPr/>
          </p:nvSpPr>
          <p:spPr>
            <a:xfrm>
              <a:off x="3848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7" name="Google Shape;157;p21"/>
            <p:cNvSpPr/>
            <p:nvPr/>
          </p:nvSpPr>
          <p:spPr>
            <a:xfrm>
              <a:off x="3124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58" name="Google Shape;158;p21"/>
          <p:cNvSpPr txBox="1"/>
          <p:nvPr>
            <p:ph type="title"/>
          </p:nvPr>
        </p:nvSpPr>
        <p:spPr>
          <a:xfrm>
            <a:off x="747925" y="225025"/>
            <a:ext cx="6791700" cy="857400"/>
          </a:xfrm>
          <a:prstGeom prst="rect">
            <a:avLst/>
          </a:prstGeom>
          <a:noFill/>
          <a:ln>
            <a:noFill/>
          </a:ln>
        </p:spPr>
        <p:txBody>
          <a:bodyPr anchorCtr="0" anchor="b" bIns="91425" lIns="91425" spcFirstLastPara="1" rIns="91425" wrap="square" tIns="91425">
            <a:noAutofit/>
          </a:bodyPr>
          <a:lstStyle>
            <a:lvl1pPr lvl="0" marR="0" rtl="0" algn="l">
              <a:lnSpc>
                <a:spcPct val="100000"/>
              </a:lnSpc>
              <a:spcBef>
                <a:spcPts val="0"/>
              </a:spcBef>
              <a:spcAft>
                <a:spcPts val="0"/>
              </a:spcAft>
              <a:buClr>
                <a:schemeClr val="accent1"/>
              </a:buClr>
              <a:buSzPts val="1800"/>
              <a:buFont typeface="Sniglet"/>
              <a:buNone/>
              <a:defRPr b="0" i="0" sz="1800" u="none" cap="none" strike="noStrike">
                <a:solidFill>
                  <a:schemeClr val="accent1"/>
                </a:solidFill>
                <a:latin typeface="Sniglet"/>
                <a:ea typeface="Sniglet"/>
                <a:cs typeface="Sniglet"/>
                <a:sym typeface="Sniglet"/>
              </a:defRPr>
            </a:lvl1pPr>
            <a:lvl2pPr lvl="1" marR="0" rtl="0" algn="l">
              <a:lnSpc>
                <a:spcPct val="100000"/>
              </a:lnSpc>
              <a:spcBef>
                <a:spcPts val="0"/>
              </a:spcBef>
              <a:spcAft>
                <a:spcPts val="0"/>
              </a:spcAft>
              <a:buClr>
                <a:schemeClr val="accent1"/>
              </a:buClr>
              <a:buSzPts val="1800"/>
              <a:buFont typeface="Sniglet"/>
              <a:buNone/>
              <a:defRPr b="0" i="0" sz="1800" u="none" cap="none" strike="noStrike">
                <a:solidFill>
                  <a:schemeClr val="accent1"/>
                </a:solidFill>
                <a:latin typeface="Sniglet"/>
                <a:ea typeface="Sniglet"/>
                <a:cs typeface="Sniglet"/>
                <a:sym typeface="Sniglet"/>
              </a:defRPr>
            </a:lvl2pPr>
            <a:lvl3pPr lvl="2" marR="0" rtl="0" algn="l">
              <a:lnSpc>
                <a:spcPct val="100000"/>
              </a:lnSpc>
              <a:spcBef>
                <a:spcPts val="0"/>
              </a:spcBef>
              <a:spcAft>
                <a:spcPts val="0"/>
              </a:spcAft>
              <a:buClr>
                <a:schemeClr val="accent1"/>
              </a:buClr>
              <a:buSzPts val="1800"/>
              <a:buFont typeface="Sniglet"/>
              <a:buNone/>
              <a:defRPr b="0" i="0" sz="1800" u="none" cap="none" strike="noStrike">
                <a:solidFill>
                  <a:schemeClr val="accent1"/>
                </a:solidFill>
                <a:latin typeface="Sniglet"/>
                <a:ea typeface="Sniglet"/>
                <a:cs typeface="Sniglet"/>
                <a:sym typeface="Sniglet"/>
              </a:defRPr>
            </a:lvl3pPr>
            <a:lvl4pPr lvl="3" marR="0" rtl="0" algn="l">
              <a:lnSpc>
                <a:spcPct val="100000"/>
              </a:lnSpc>
              <a:spcBef>
                <a:spcPts val="0"/>
              </a:spcBef>
              <a:spcAft>
                <a:spcPts val="0"/>
              </a:spcAft>
              <a:buClr>
                <a:schemeClr val="accent1"/>
              </a:buClr>
              <a:buSzPts val="1800"/>
              <a:buFont typeface="Sniglet"/>
              <a:buNone/>
              <a:defRPr b="0" i="0" sz="1800" u="none" cap="none" strike="noStrike">
                <a:solidFill>
                  <a:schemeClr val="accent1"/>
                </a:solidFill>
                <a:latin typeface="Sniglet"/>
                <a:ea typeface="Sniglet"/>
                <a:cs typeface="Sniglet"/>
                <a:sym typeface="Sniglet"/>
              </a:defRPr>
            </a:lvl4pPr>
            <a:lvl5pPr lvl="4" marR="0" rtl="0" algn="l">
              <a:lnSpc>
                <a:spcPct val="100000"/>
              </a:lnSpc>
              <a:spcBef>
                <a:spcPts val="0"/>
              </a:spcBef>
              <a:spcAft>
                <a:spcPts val="0"/>
              </a:spcAft>
              <a:buClr>
                <a:schemeClr val="accent1"/>
              </a:buClr>
              <a:buSzPts val="1800"/>
              <a:buFont typeface="Sniglet"/>
              <a:buNone/>
              <a:defRPr b="0" i="0" sz="1800" u="none" cap="none" strike="noStrike">
                <a:solidFill>
                  <a:schemeClr val="accent1"/>
                </a:solidFill>
                <a:latin typeface="Sniglet"/>
                <a:ea typeface="Sniglet"/>
                <a:cs typeface="Sniglet"/>
                <a:sym typeface="Sniglet"/>
              </a:defRPr>
            </a:lvl5pPr>
            <a:lvl6pPr lvl="5" marR="0" rtl="0" algn="l">
              <a:lnSpc>
                <a:spcPct val="100000"/>
              </a:lnSpc>
              <a:spcBef>
                <a:spcPts val="0"/>
              </a:spcBef>
              <a:spcAft>
                <a:spcPts val="0"/>
              </a:spcAft>
              <a:buClr>
                <a:schemeClr val="accent1"/>
              </a:buClr>
              <a:buSzPts val="1800"/>
              <a:buFont typeface="Sniglet"/>
              <a:buNone/>
              <a:defRPr b="0" i="0" sz="1800" u="none" cap="none" strike="noStrike">
                <a:solidFill>
                  <a:schemeClr val="accent1"/>
                </a:solidFill>
                <a:latin typeface="Sniglet"/>
                <a:ea typeface="Sniglet"/>
                <a:cs typeface="Sniglet"/>
                <a:sym typeface="Sniglet"/>
              </a:defRPr>
            </a:lvl6pPr>
            <a:lvl7pPr lvl="6" marR="0" rtl="0" algn="l">
              <a:lnSpc>
                <a:spcPct val="100000"/>
              </a:lnSpc>
              <a:spcBef>
                <a:spcPts val="0"/>
              </a:spcBef>
              <a:spcAft>
                <a:spcPts val="0"/>
              </a:spcAft>
              <a:buClr>
                <a:schemeClr val="accent1"/>
              </a:buClr>
              <a:buSzPts val="1800"/>
              <a:buFont typeface="Sniglet"/>
              <a:buNone/>
              <a:defRPr b="0" i="0" sz="1800" u="none" cap="none" strike="noStrike">
                <a:solidFill>
                  <a:schemeClr val="accent1"/>
                </a:solidFill>
                <a:latin typeface="Sniglet"/>
                <a:ea typeface="Sniglet"/>
                <a:cs typeface="Sniglet"/>
                <a:sym typeface="Sniglet"/>
              </a:defRPr>
            </a:lvl7pPr>
            <a:lvl8pPr lvl="7" marR="0" rtl="0" algn="l">
              <a:lnSpc>
                <a:spcPct val="100000"/>
              </a:lnSpc>
              <a:spcBef>
                <a:spcPts val="0"/>
              </a:spcBef>
              <a:spcAft>
                <a:spcPts val="0"/>
              </a:spcAft>
              <a:buClr>
                <a:schemeClr val="accent1"/>
              </a:buClr>
              <a:buSzPts val="1800"/>
              <a:buFont typeface="Sniglet"/>
              <a:buNone/>
              <a:defRPr b="0" i="0" sz="1800" u="none" cap="none" strike="noStrike">
                <a:solidFill>
                  <a:schemeClr val="accent1"/>
                </a:solidFill>
                <a:latin typeface="Sniglet"/>
                <a:ea typeface="Sniglet"/>
                <a:cs typeface="Sniglet"/>
                <a:sym typeface="Sniglet"/>
              </a:defRPr>
            </a:lvl8pPr>
            <a:lvl9pPr lvl="8" marR="0" rtl="0" algn="l">
              <a:lnSpc>
                <a:spcPct val="100000"/>
              </a:lnSpc>
              <a:spcBef>
                <a:spcPts val="0"/>
              </a:spcBef>
              <a:spcAft>
                <a:spcPts val="0"/>
              </a:spcAft>
              <a:buClr>
                <a:schemeClr val="accent1"/>
              </a:buClr>
              <a:buSzPts val="1800"/>
              <a:buFont typeface="Sniglet"/>
              <a:buNone/>
              <a:defRPr b="0" i="0" sz="1800" u="none" cap="none" strike="noStrike">
                <a:solidFill>
                  <a:schemeClr val="accent1"/>
                </a:solidFill>
                <a:latin typeface="Sniglet"/>
                <a:ea typeface="Sniglet"/>
                <a:cs typeface="Sniglet"/>
                <a:sym typeface="Sniglet"/>
              </a:defRPr>
            </a:lvl9pPr>
          </a:lstStyle>
          <a:p/>
        </p:txBody>
      </p:sp>
      <p:sp>
        <p:nvSpPr>
          <p:cNvPr id="159" name="Google Shape;159;p21"/>
          <p:cNvSpPr txBox="1"/>
          <p:nvPr>
            <p:ph idx="1" type="body"/>
          </p:nvPr>
        </p:nvSpPr>
        <p:spPr>
          <a:xfrm>
            <a:off x="747925" y="1314900"/>
            <a:ext cx="6791700" cy="3610800"/>
          </a:xfrm>
          <a:prstGeom prst="rect">
            <a:avLst/>
          </a:prstGeom>
          <a:noFill/>
          <a:ln>
            <a:noFill/>
          </a:ln>
        </p:spPr>
        <p:txBody>
          <a:bodyPr anchorCtr="0" anchor="t" bIns="91425" lIns="91425" spcFirstLastPara="1" rIns="91425" wrap="square" tIns="91425">
            <a:noAutofit/>
          </a:bodyPr>
          <a:lstStyle>
            <a:lvl1pPr indent="-393700" lvl="0" marL="457200" marR="0" rtl="0" algn="l">
              <a:lnSpc>
                <a:spcPct val="100000"/>
              </a:lnSpc>
              <a:spcBef>
                <a:spcPts val="600"/>
              </a:spcBef>
              <a:spcAft>
                <a:spcPts val="0"/>
              </a:spcAft>
              <a:buClr>
                <a:schemeClr val="dk1"/>
              </a:buClr>
              <a:buSzPts val="2600"/>
              <a:buFont typeface="Dosis"/>
              <a:buChar char="✘"/>
              <a:defRPr b="0" i="0" sz="2600" u="none" cap="none" strike="noStrike">
                <a:solidFill>
                  <a:schemeClr val="dk1"/>
                </a:solidFill>
                <a:latin typeface="Dosis"/>
                <a:ea typeface="Dosis"/>
                <a:cs typeface="Dosis"/>
                <a:sym typeface="Dosis"/>
              </a:defRPr>
            </a:lvl1pPr>
            <a:lvl2pPr indent="-355600" lvl="1" marL="914400" marR="0" rtl="0" algn="l">
              <a:lnSpc>
                <a:spcPct val="100000"/>
              </a:lnSpc>
              <a:spcBef>
                <a:spcPts val="0"/>
              </a:spcBef>
              <a:spcAft>
                <a:spcPts val="0"/>
              </a:spcAft>
              <a:buClr>
                <a:schemeClr val="dk1"/>
              </a:buClr>
              <a:buSzPts val="2000"/>
              <a:buFont typeface="Dosis"/>
              <a:buChar char="✗"/>
              <a:defRPr b="0" i="0" sz="2000" u="none" cap="none" strike="noStrike">
                <a:solidFill>
                  <a:schemeClr val="dk1"/>
                </a:solidFill>
                <a:latin typeface="Dosis"/>
                <a:ea typeface="Dosis"/>
                <a:cs typeface="Dosis"/>
                <a:sym typeface="Dosis"/>
              </a:defRPr>
            </a:lvl2pPr>
            <a:lvl3pPr indent="-355600" lvl="2" marL="1371600" marR="0" rtl="0" algn="l">
              <a:lnSpc>
                <a:spcPct val="100000"/>
              </a:lnSpc>
              <a:spcBef>
                <a:spcPts val="0"/>
              </a:spcBef>
              <a:spcAft>
                <a:spcPts val="0"/>
              </a:spcAft>
              <a:buClr>
                <a:schemeClr val="dk1"/>
              </a:buClr>
              <a:buSzPts val="2000"/>
              <a:buFont typeface="Dosis"/>
              <a:buChar char="■"/>
              <a:defRPr b="0" i="0" sz="2000" u="none" cap="none" strike="noStrike">
                <a:solidFill>
                  <a:schemeClr val="dk1"/>
                </a:solidFill>
                <a:latin typeface="Dosis"/>
                <a:ea typeface="Dosis"/>
                <a:cs typeface="Dosis"/>
                <a:sym typeface="Dosis"/>
              </a:defRPr>
            </a:lvl3pPr>
            <a:lvl4pPr indent="-342900" lvl="3" marL="1828800" marR="0" rtl="0" algn="l">
              <a:lnSpc>
                <a:spcPct val="100000"/>
              </a:lnSpc>
              <a:spcBef>
                <a:spcPts val="0"/>
              </a:spcBef>
              <a:spcAft>
                <a:spcPts val="0"/>
              </a:spcAft>
              <a:buClr>
                <a:schemeClr val="dk1"/>
              </a:buClr>
              <a:buSzPts val="1800"/>
              <a:buFont typeface="Dosis"/>
              <a:buChar char="●"/>
              <a:defRPr b="0" i="0" sz="1800" u="none" cap="none" strike="noStrike">
                <a:solidFill>
                  <a:schemeClr val="dk1"/>
                </a:solidFill>
                <a:latin typeface="Dosis"/>
                <a:ea typeface="Dosis"/>
                <a:cs typeface="Dosis"/>
                <a:sym typeface="Dosis"/>
              </a:defRPr>
            </a:lvl4pPr>
            <a:lvl5pPr indent="-342900" lvl="4" marL="2286000" marR="0" rtl="0" algn="l">
              <a:lnSpc>
                <a:spcPct val="100000"/>
              </a:lnSpc>
              <a:spcBef>
                <a:spcPts val="0"/>
              </a:spcBef>
              <a:spcAft>
                <a:spcPts val="0"/>
              </a:spcAft>
              <a:buClr>
                <a:schemeClr val="dk1"/>
              </a:buClr>
              <a:buSzPts val="1800"/>
              <a:buFont typeface="Dosis"/>
              <a:buChar char="○"/>
              <a:defRPr b="0" i="0" sz="1800" u="none" cap="none" strike="noStrike">
                <a:solidFill>
                  <a:schemeClr val="dk1"/>
                </a:solidFill>
                <a:latin typeface="Dosis"/>
                <a:ea typeface="Dosis"/>
                <a:cs typeface="Dosis"/>
                <a:sym typeface="Dosis"/>
              </a:defRPr>
            </a:lvl5pPr>
            <a:lvl6pPr indent="-342900" lvl="5" marL="2743200" marR="0" rtl="0" algn="l">
              <a:lnSpc>
                <a:spcPct val="100000"/>
              </a:lnSpc>
              <a:spcBef>
                <a:spcPts val="0"/>
              </a:spcBef>
              <a:spcAft>
                <a:spcPts val="0"/>
              </a:spcAft>
              <a:buClr>
                <a:schemeClr val="dk1"/>
              </a:buClr>
              <a:buSzPts val="1800"/>
              <a:buFont typeface="Dosis"/>
              <a:buChar char="■"/>
              <a:defRPr b="0" i="0" sz="1800" u="none" cap="none" strike="noStrike">
                <a:solidFill>
                  <a:schemeClr val="dk1"/>
                </a:solidFill>
                <a:latin typeface="Dosis"/>
                <a:ea typeface="Dosis"/>
                <a:cs typeface="Dosis"/>
                <a:sym typeface="Dosis"/>
              </a:defRPr>
            </a:lvl6pPr>
            <a:lvl7pPr indent="-342900" lvl="6" marL="3200400" marR="0" rtl="0" algn="l">
              <a:lnSpc>
                <a:spcPct val="100000"/>
              </a:lnSpc>
              <a:spcBef>
                <a:spcPts val="0"/>
              </a:spcBef>
              <a:spcAft>
                <a:spcPts val="0"/>
              </a:spcAft>
              <a:buClr>
                <a:schemeClr val="dk1"/>
              </a:buClr>
              <a:buSzPts val="1800"/>
              <a:buFont typeface="Dosis"/>
              <a:buChar char="●"/>
              <a:defRPr b="0" i="0" sz="1800" u="none" cap="none" strike="noStrike">
                <a:solidFill>
                  <a:schemeClr val="dk1"/>
                </a:solidFill>
                <a:latin typeface="Dosis"/>
                <a:ea typeface="Dosis"/>
                <a:cs typeface="Dosis"/>
                <a:sym typeface="Dosis"/>
              </a:defRPr>
            </a:lvl7pPr>
            <a:lvl8pPr indent="-342900" lvl="7" marL="3657600" marR="0" rtl="0" algn="l">
              <a:lnSpc>
                <a:spcPct val="100000"/>
              </a:lnSpc>
              <a:spcBef>
                <a:spcPts val="0"/>
              </a:spcBef>
              <a:spcAft>
                <a:spcPts val="0"/>
              </a:spcAft>
              <a:buClr>
                <a:schemeClr val="dk1"/>
              </a:buClr>
              <a:buSzPts val="1800"/>
              <a:buFont typeface="Dosis"/>
              <a:buChar char="○"/>
              <a:defRPr b="0" i="0" sz="1800" u="none" cap="none" strike="noStrike">
                <a:solidFill>
                  <a:schemeClr val="dk1"/>
                </a:solidFill>
                <a:latin typeface="Dosis"/>
                <a:ea typeface="Dosis"/>
                <a:cs typeface="Dosis"/>
                <a:sym typeface="Dosis"/>
              </a:defRPr>
            </a:lvl8pPr>
            <a:lvl9pPr indent="-342900" lvl="8" marL="4114800" marR="0" rtl="0" algn="l">
              <a:lnSpc>
                <a:spcPct val="100000"/>
              </a:lnSpc>
              <a:spcBef>
                <a:spcPts val="0"/>
              </a:spcBef>
              <a:spcAft>
                <a:spcPts val="0"/>
              </a:spcAft>
              <a:buClr>
                <a:schemeClr val="dk1"/>
              </a:buClr>
              <a:buSzPts val="1800"/>
              <a:buFont typeface="Dosis"/>
              <a:buChar char="■"/>
              <a:defRPr b="0" i="0" sz="1800" u="none" cap="none" strike="noStrike">
                <a:solidFill>
                  <a:schemeClr val="dk1"/>
                </a:solidFill>
                <a:latin typeface="Dosis"/>
                <a:ea typeface="Dosis"/>
                <a:cs typeface="Dosis"/>
                <a:sym typeface="Dosis"/>
              </a:defRPr>
            </a:lvl9pPr>
          </a:lstStyle>
          <a:p/>
        </p:txBody>
      </p:sp>
      <p:sp>
        <p:nvSpPr>
          <p:cNvPr id="160" name="Google Shape;160;p21"/>
          <p:cNvSpPr txBox="1"/>
          <p:nvPr>
            <p:ph idx="12" type="sldNum"/>
          </p:nvPr>
        </p:nvSpPr>
        <p:spPr>
          <a:xfrm>
            <a:off x="90619" y="4722737"/>
            <a:ext cx="548700" cy="3936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1pPr>
            <a:lvl2pPr indent="0" lvl="1" marL="0" marR="0" rtl="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2pPr>
            <a:lvl3pPr indent="0" lvl="2" marL="0" marR="0" rtl="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3pPr>
            <a:lvl4pPr indent="0" lvl="3" marL="0" marR="0" rtl="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4pPr>
            <a:lvl5pPr indent="0" lvl="4" marL="0" marR="0" rtl="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5pPr>
            <a:lvl6pPr indent="0" lvl="5" marL="0" marR="0" rtl="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6pPr>
            <a:lvl7pPr indent="0" lvl="6" marL="0" marR="0" rtl="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7pPr>
            <a:lvl8pPr indent="0" lvl="7" marL="0" marR="0" rtl="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8pPr>
            <a:lvl9pPr indent="0" lvl="8" marL="0" marR="0" rtl="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9pPr>
          </a:lstStyle>
          <a:p>
            <a:pPr indent="0" lvl="0" marL="0" rtl="0" algn="l">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Lst>
  <p:transition>
    <p:fade thruBlk="1"/>
  </p:transition>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jp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2.jp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2.jp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2.jpg"/><Relationship Id="rId4" Type="http://schemas.openxmlformats.org/officeDocument/2006/relationships/image" Target="../media/image4.png"/><Relationship Id="rId5" Type="http://schemas.openxmlformats.org/officeDocument/2006/relationships/image" Target="../media/image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 Id="rId3" Type="http://schemas.openxmlformats.org/officeDocument/2006/relationships/image" Target="../media/image13.jpg"/><Relationship Id="rId4" Type="http://schemas.openxmlformats.org/officeDocument/2006/relationships/image" Target="../media/image10.jpg"/><Relationship Id="rId5" Type="http://schemas.openxmlformats.org/officeDocument/2006/relationships/image" Target="../media/image12.jpg"/><Relationship Id="rId6" Type="http://schemas.openxmlformats.org/officeDocument/2006/relationships/image" Target="../media/image2.jpg"/><Relationship Id="rId7"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 Id="rId3" Type="http://schemas.openxmlformats.org/officeDocument/2006/relationships/image" Target="../media/image2.jp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2.jpg"/><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 Id="rId3" Type="http://schemas.openxmlformats.org/officeDocument/2006/relationships/image" Target="../media/image2.jpg"/><Relationship Id="rId4" Type="http://schemas.openxmlformats.org/officeDocument/2006/relationships/image" Target="../media/image4.png"/><Relationship Id="rId5" Type="http://schemas.openxmlformats.org/officeDocument/2006/relationships/hyperlink" Target="http://drive.google.com/file/d/1e9ba-EKe-rjqcVYomLY3Bbr5eWuGcLAV/view" TargetMode="External"/><Relationship Id="rId6" Type="http://schemas.openxmlformats.org/officeDocument/2006/relationships/image" Target="../media/image5.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 Id="rId3" Type="http://schemas.openxmlformats.org/officeDocument/2006/relationships/image" Target="../media/image11.jpg"/><Relationship Id="rId4" Type="http://schemas.openxmlformats.org/officeDocument/2006/relationships/image" Target="../media/image2.jpg"/><Relationship Id="rId5" Type="http://schemas.openxmlformats.org/officeDocument/2006/relationships/image" Target="../media/image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 Id="rId3" Type="http://schemas.openxmlformats.org/officeDocument/2006/relationships/image" Target="../media/image2.jpg"/><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 Id="rId3" Type="http://schemas.openxmlformats.org/officeDocument/2006/relationships/image" Target="../media/image2.jpg"/><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 Id="rId3" Type="http://schemas.openxmlformats.org/officeDocument/2006/relationships/image" Target="../media/image7.jpg"/><Relationship Id="rId4" Type="http://schemas.openxmlformats.org/officeDocument/2006/relationships/image" Target="../media/image2.jpg"/><Relationship Id="rId5" Type="http://schemas.openxmlformats.org/officeDocument/2006/relationships/image" Target="../media/image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2.jpg"/><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 Id="rId3" Type="http://schemas.openxmlformats.org/officeDocument/2006/relationships/image" Target="../media/image8.jpg"/><Relationship Id="rId4" Type="http://schemas.openxmlformats.org/officeDocument/2006/relationships/image" Target="../media/image2.jpg"/><Relationship Id="rId5" Type="http://schemas.openxmlformats.org/officeDocument/2006/relationships/image" Target="../media/image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 Id="rId3" Type="http://schemas.openxmlformats.org/officeDocument/2006/relationships/image" Target="../media/image2.jpg"/><Relationship Id="rId4" Type="http://schemas.openxmlformats.org/officeDocument/2006/relationships/image" Target="../media/image4.png"/><Relationship Id="rId5" Type="http://schemas.openxmlformats.org/officeDocument/2006/relationships/hyperlink" Target="http://drive.google.com/file/d/1BxOmIsi_NTUpdjWizAY1XMOlauDIojEt/view" TargetMode="External"/><Relationship Id="rId6" Type="http://schemas.openxmlformats.org/officeDocument/2006/relationships/image" Target="../media/image9.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 Id="rId3" Type="http://schemas.openxmlformats.org/officeDocument/2006/relationships/image" Target="../media/image2.jpg"/><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2.jpg"/><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 Id="rId3" Type="http://schemas.openxmlformats.org/officeDocument/2006/relationships/image" Target="../media/image2.jpg"/><Relationship Id="rId4" Type="http://schemas.openxmlformats.org/officeDocument/2006/relationships/image" Target="../media/image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2.jpg"/><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0.xml"/><Relationship Id="rId3" Type="http://schemas.openxmlformats.org/officeDocument/2006/relationships/image" Target="../media/image2.jpg"/><Relationship Id="rId4" Type="http://schemas.openxmlformats.org/officeDocument/2006/relationships/image" Target="../media/image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1.xml"/><Relationship Id="rId3" Type="http://schemas.openxmlformats.org/officeDocument/2006/relationships/image" Target="../media/image2.jp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0" name="Shape 320"/>
        <p:cNvGrpSpPr/>
        <p:nvPr/>
      </p:nvGrpSpPr>
      <p:grpSpPr>
        <a:xfrm>
          <a:off x="0" y="0"/>
          <a:ext cx="0" cy="0"/>
          <a:chOff x="0" y="0"/>
          <a:chExt cx="0" cy="0"/>
        </a:xfrm>
      </p:grpSpPr>
      <p:graphicFrame>
        <p:nvGraphicFramePr>
          <p:cNvPr id="321" name="Google Shape;321;g1ddfaf6a154_6_0"/>
          <p:cNvGraphicFramePr/>
          <p:nvPr/>
        </p:nvGraphicFramePr>
        <p:xfrm>
          <a:off x="676126" y="1203815"/>
          <a:ext cx="3000000" cy="3000000"/>
        </p:xfrm>
        <a:graphic>
          <a:graphicData uri="http://schemas.openxmlformats.org/drawingml/2006/table">
            <a:tbl>
              <a:tblPr>
                <a:noFill/>
                <a:tableStyleId>{1FE85B5E-15E8-4BBA-9ECA-F45EEC1DA4B2}</a:tableStyleId>
              </a:tblPr>
              <a:tblGrid>
                <a:gridCol w="2366100"/>
                <a:gridCol w="5205350"/>
              </a:tblGrid>
              <a:tr h="883800">
                <a:tc>
                  <a:txBody>
                    <a:bodyPr/>
                    <a:lstStyle/>
                    <a:p>
                      <a:pPr indent="0" lvl="0" marL="0" marR="0" rtl="0" algn="l">
                        <a:lnSpc>
                          <a:spcPct val="100000"/>
                        </a:lnSpc>
                        <a:spcBef>
                          <a:spcPts val="0"/>
                        </a:spcBef>
                        <a:spcAft>
                          <a:spcPts val="0"/>
                        </a:spcAft>
                        <a:buClr>
                          <a:srgbClr val="3D4965"/>
                        </a:buClr>
                        <a:buSzPts val="3200"/>
                        <a:buFont typeface="Arial"/>
                        <a:buNone/>
                      </a:pPr>
                      <a:r>
                        <a:rPr b="1" i="1" lang="en-US" sz="3200" u="none" cap="none" strike="noStrike">
                          <a:solidFill>
                            <a:srgbClr val="181818"/>
                          </a:solidFill>
                          <a:latin typeface="Arial"/>
                          <a:ea typeface="Arial"/>
                          <a:cs typeface="Arial"/>
                          <a:sym typeface="Arial"/>
                        </a:rPr>
                        <a:t>Field</a:t>
                      </a:r>
                      <a:endParaRPr sz="1400" u="none" cap="none" strike="noStrike">
                        <a:solidFill>
                          <a:srgbClr val="181818"/>
                        </a:solidFill>
                      </a:endParaRPr>
                    </a:p>
                  </a:txBody>
                  <a:tcPr marT="45725" marB="45725" marR="91450" marL="91450">
                    <a:lnL cap="flat" cmpd="sng" w="28575">
                      <a:solidFill>
                        <a:srgbClr val="3D4965"/>
                      </a:solidFill>
                      <a:prstDash val="solid"/>
                      <a:round/>
                      <a:headEnd len="sm" w="sm" type="none"/>
                      <a:tailEnd len="sm" w="sm" type="none"/>
                    </a:lnL>
                    <a:lnR cap="flat" cmpd="sng" w="12700">
                      <a:solidFill>
                        <a:srgbClr val="3D4965"/>
                      </a:solidFill>
                      <a:prstDash val="solid"/>
                      <a:round/>
                      <a:headEnd len="sm" w="sm" type="none"/>
                      <a:tailEnd len="sm" w="sm" type="none"/>
                    </a:lnR>
                    <a:lnT cap="flat" cmpd="sng" w="28575">
                      <a:solidFill>
                        <a:srgbClr val="3D4965"/>
                      </a:solidFill>
                      <a:prstDash val="solid"/>
                      <a:round/>
                      <a:headEnd len="sm" w="sm" type="none"/>
                      <a:tailEnd len="sm" w="sm" type="none"/>
                    </a:lnT>
                    <a:lnB cap="flat" cmpd="sng" w="12700">
                      <a:solidFill>
                        <a:srgbClr val="3D4965"/>
                      </a:solidFill>
                      <a:prstDash val="solid"/>
                      <a:round/>
                      <a:headEnd len="sm" w="sm" type="none"/>
                      <a:tailEnd len="sm" w="sm" type="none"/>
                    </a:lnB>
                    <a:solidFill>
                      <a:srgbClr val="FFFF00"/>
                    </a:solidFill>
                  </a:tcPr>
                </a:tc>
                <a:tc>
                  <a:txBody>
                    <a:bodyPr/>
                    <a:lstStyle/>
                    <a:p>
                      <a:pPr indent="0" lvl="0" marL="0" marR="0" rtl="0" algn="l">
                        <a:lnSpc>
                          <a:spcPct val="100000"/>
                        </a:lnSpc>
                        <a:spcBef>
                          <a:spcPts val="0"/>
                        </a:spcBef>
                        <a:spcAft>
                          <a:spcPts val="0"/>
                        </a:spcAft>
                        <a:buClr>
                          <a:srgbClr val="3D4965"/>
                        </a:buClr>
                        <a:buSzPts val="3200"/>
                        <a:buFont typeface="Arial"/>
                        <a:buNone/>
                      </a:pPr>
                      <a:r>
                        <a:rPr b="1" i="1" lang="en-US" sz="3200" u="none" cap="none" strike="noStrike">
                          <a:solidFill>
                            <a:srgbClr val="181818"/>
                          </a:solidFill>
                          <a:latin typeface="Arial"/>
                          <a:ea typeface="Arial"/>
                          <a:cs typeface="Arial"/>
                          <a:sym typeface="Arial"/>
                        </a:rPr>
                        <a:t>Automation and robotics </a:t>
                      </a:r>
                      <a:endParaRPr sz="1400" u="none" cap="none" strike="noStrike">
                        <a:solidFill>
                          <a:srgbClr val="181818"/>
                        </a:solidFill>
                      </a:endParaRPr>
                    </a:p>
                  </a:txBody>
                  <a:tcPr marT="45725" marB="45725" marR="91450" marL="91450">
                    <a:lnL cap="flat" cmpd="sng" w="12700">
                      <a:solidFill>
                        <a:srgbClr val="3D4965"/>
                      </a:solidFill>
                      <a:prstDash val="solid"/>
                      <a:round/>
                      <a:headEnd len="sm" w="sm" type="none"/>
                      <a:tailEnd len="sm" w="sm" type="none"/>
                    </a:lnL>
                    <a:lnR cap="flat" cmpd="sng" w="28575">
                      <a:solidFill>
                        <a:srgbClr val="3D4965"/>
                      </a:solidFill>
                      <a:prstDash val="solid"/>
                      <a:round/>
                      <a:headEnd len="sm" w="sm" type="none"/>
                      <a:tailEnd len="sm" w="sm" type="none"/>
                    </a:lnR>
                    <a:lnT cap="flat" cmpd="sng" w="28575">
                      <a:solidFill>
                        <a:srgbClr val="3D4965"/>
                      </a:solidFill>
                      <a:prstDash val="solid"/>
                      <a:round/>
                      <a:headEnd len="sm" w="sm" type="none"/>
                      <a:tailEnd len="sm" w="sm" type="none"/>
                    </a:lnT>
                    <a:lnB cap="flat" cmpd="sng" w="12700">
                      <a:solidFill>
                        <a:srgbClr val="3D4965"/>
                      </a:solidFill>
                      <a:prstDash val="solid"/>
                      <a:round/>
                      <a:headEnd len="sm" w="sm" type="none"/>
                      <a:tailEnd len="sm" w="sm" type="none"/>
                    </a:lnB>
                    <a:solidFill>
                      <a:srgbClr val="FFFF00"/>
                    </a:solidFill>
                  </a:tcPr>
                </a:tc>
              </a:tr>
              <a:tr h="1287825">
                <a:tc>
                  <a:txBody>
                    <a:bodyPr/>
                    <a:lstStyle/>
                    <a:p>
                      <a:pPr indent="0" lvl="0" marL="0" marR="0" rtl="0" algn="l">
                        <a:lnSpc>
                          <a:spcPct val="100000"/>
                        </a:lnSpc>
                        <a:spcBef>
                          <a:spcPts val="0"/>
                        </a:spcBef>
                        <a:spcAft>
                          <a:spcPts val="0"/>
                        </a:spcAft>
                        <a:buClr>
                          <a:srgbClr val="3D4965"/>
                        </a:buClr>
                        <a:buSzPts val="3200"/>
                        <a:buFont typeface="Arial"/>
                        <a:buNone/>
                      </a:pPr>
                      <a:r>
                        <a:rPr b="1" i="1" lang="en-US" sz="3200" u="none" cap="none" strike="noStrike">
                          <a:solidFill>
                            <a:srgbClr val="181818"/>
                          </a:solidFill>
                          <a:latin typeface="Arial"/>
                          <a:ea typeface="Arial"/>
                          <a:cs typeface="Arial"/>
                          <a:sym typeface="Arial"/>
                        </a:rPr>
                        <a:t>Chapter</a:t>
                      </a:r>
                      <a:endParaRPr sz="1400" u="none" cap="none" strike="noStrike">
                        <a:solidFill>
                          <a:srgbClr val="181818"/>
                        </a:solidFill>
                      </a:endParaRPr>
                    </a:p>
                  </a:txBody>
                  <a:tcPr marT="45725" marB="45725" marR="91450" marL="91450">
                    <a:lnL cap="flat" cmpd="sng" w="28575">
                      <a:solidFill>
                        <a:srgbClr val="3D4965"/>
                      </a:solidFill>
                      <a:prstDash val="solid"/>
                      <a:round/>
                      <a:headEnd len="sm" w="sm" type="none"/>
                      <a:tailEnd len="sm" w="sm" type="none"/>
                    </a:lnL>
                    <a:lnR cap="flat" cmpd="sng" w="12700">
                      <a:solidFill>
                        <a:srgbClr val="3D4965"/>
                      </a:solidFill>
                      <a:prstDash val="solid"/>
                      <a:round/>
                      <a:headEnd len="sm" w="sm" type="none"/>
                      <a:tailEnd len="sm" w="sm" type="none"/>
                    </a:lnR>
                    <a:lnT cap="flat" cmpd="sng" w="12700">
                      <a:solidFill>
                        <a:srgbClr val="3D4965"/>
                      </a:solidFill>
                      <a:prstDash val="solid"/>
                      <a:round/>
                      <a:headEnd len="sm" w="sm" type="none"/>
                      <a:tailEnd len="sm" w="sm" type="none"/>
                    </a:lnT>
                    <a:lnB cap="flat" cmpd="sng" w="12700">
                      <a:solidFill>
                        <a:srgbClr val="3D4965"/>
                      </a:solidFill>
                      <a:prstDash val="solid"/>
                      <a:round/>
                      <a:headEnd len="sm" w="sm" type="none"/>
                      <a:tailEnd len="sm" w="sm" type="none"/>
                    </a:lnB>
                    <a:solidFill>
                      <a:srgbClr val="6611CC"/>
                    </a:solidFill>
                  </a:tcPr>
                </a:tc>
                <a:tc>
                  <a:txBody>
                    <a:bodyPr/>
                    <a:lstStyle/>
                    <a:p>
                      <a:pPr indent="0" lvl="0" marL="0" marR="0" rtl="0" algn="l">
                        <a:lnSpc>
                          <a:spcPct val="100000"/>
                        </a:lnSpc>
                        <a:spcBef>
                          <a:spcPts val="0"/>
                        </a:spcBef>
                        <a:spcAft>
                          <a:spcPts val="0"/>
                        </a:spcAft>
                        <a:buClr>
                          <a:srgbClr val="3D4965"/>
                        </a:buClr>
                        <a:buSzPts val="2800"/>
                        <a:buFont typeface="Arial"/>
                        <a:buNone/>
                      </a:pPr>
                      <a:r>
                        <a:rPr b="1" i="1" lang="en-US" sz="3200">
                          <a:solidFill>
                            <a:srgbClr val="181818"/>
                          </a:solidFill>
                        </a:rPr>
                        <a:t>The </a:t>
                      </a:r>
                      <a:r>
                        <a:rPr b="1" i="1" lang="en-US" sz="3200">
                          <a:solidFill>
                            <a:srgbClr val="181818"/>
                          </a:solidFill>
                        </a:rPr>
                        <a:t>concept</a:t>
                      </a:r>
                      <a:r>
                        <a:rPr b="1" i="1" lang="en-US" sz="3200">
                          <a:solidFill>
                            <a:srgbClr val="181818"/>
                          </a:solidFill>
                        </a:rPr>
                        <a:t> and importance of automation</a:t>
                      </a:r>
                      <a:endParaRPr i="1" sz="3200" u="none" cap="none" strike="noStrike">
                        <a:solidFill>
                          <a:srgbClr val="181818"/>
                        </a:solidFill>
                      </a:endParaRPr>
                    </a:p>
                  </a:txBody>
                  <a:tcPr marT="45725" marB="45725" marR="91450" marL="91450">
                    <a:lnL cap="flat" cmpd="sng" w="12700">
                      <a:solidFill>
                        <a:srgbClr val="3D4965"/>
                      </a:solidFill>
                      <a:prstDash val="solid"/>
                      <a:round/>
                      <a:headEnd len="sm" w="sm" type="none"/>
                      <a:tailEnd len="sm" w="sm" type="none"/>
                    </a:lnL>
                    <a:lnR cap="flat" cmpd="sng" w="28575">
                      <a:solidFill>
                        <a:srgbClr val="3D4965"/>
                      </a:solidFill>
                      <a:prstDash val="solid"/>
                      <a:round/>
                      <a:headEnd len="sm" w="sm" type="none"/>
                      <a:tailEnd len="sm" w="sm" type="none"/>
                    </a:lnR>
                    <a:lnT cap="flat" cmpd="sng" w="12700">
                      <a:solidFill>
                        <a:srgbClr val="3D4965"/>
                      </a:solidFill>
                      <a:prstDash val="solid"/>
                      <a:round/>
                      <a:headEnd len="sm" w="sm" type="none"/>
                      <a:tailEnd len="sm" w="sm" type="none"/>
                    </a:lnT>
                    <a:lnB cap="flat" cmpd="sng" w="12700">
                      <a:solidFill>
                        <a:srgbClr val="3D4965"/>
                      </a:solidFill>
                      <a:prstDash val="solid"/>
                      <a:round/>
                      <a:headEnd len="sm" w="sm" type="none"/>
                      <a:tailEnd len="sm" w="sm" type="none"/>
                    </a:lnB>
                    <a:solidFill>
                      <a:srgbClr val="6611CC"/>
                    </a:solidFill>
                  </a:tcPr>
                </a:tc>
              </a:tr>
              <a:tr h="1136450">
                <a:tc>
                  <a:txBody>
                    <a:bodyPr/>
                    <a:lstStyle/>
                    <a:p>
                      <a:pPr indent="0" lvl="0" marL="0" marR="0" rtl="0" algn="l">
                        <a:lnSpc>
                          <a:spcPct val="100000"/>
                        </a:lnSpc>
                        <a:spcBef>
                          <a:spcPts val="0"/>
                        </a:spcBef>
                        <a:spcAft>
                          <a:spcPts val="0"/>
                        </a:spcAft>
                        <a:buClr>
                          <a:srgbClr val="3D4965"/>
                        </a:buClr>
                        <a:buSzPts val="3200"/>
                        <a:buFont typeface="Arial"/>
                        <a:buNone/>
                      </a:pPr>
                      <a:r>
                        <a:rPr b="1" i="1" lang="en-US" sz="3200" u="none" cap="none" strike="noStrike">
                          <a:solidFill>
                            <a:srgbClr val="181818"/>
                          </a:solidFill>
                          <a:latin typeface="Arial"/>
                          <a:ea typeface="Arial"/>
                          <a:cs typeface="Arial"/>
                          <a:sym typeface="Arial"/>
                        </a:rPr>
                        <a:t>Subtitle</a:t>
                      </a:r>
                      <a:endParaRPr sz="1400" u="none" cap="none" strike="noStrike">
                        <a:solidFill>
                          <a:srgbClr val="181818"/>
                        </a:solidFill>
                      </a:endParaRPr>
                    </a:p>
                  </a:txBody>
                  <a:tcPr marT="45725" marB="45725" marR="91450" marL="91450">
                    <a:lnL cap="flat" cmpd="sng" w="28575">
                      <a:solidFill>
                        <a:srgbClr val="3D4965"/>
                      </a:solidFill>
                      <a:prstDash val="solid"/>
                      <a:round/>
                      <a:headEnd len="sm" w="sm" type="none"/>
                      <a:tailEnd len="sm" w="sm" type="none"/>
                    </a:lnL>
                    <a:lnR cap="flat" cmpd="sng" w="12700">
                      <a:solidFill>
                        <a:srgbClr val="3D4965"/>
                      </a:solidFill>
                      <a:prstDash val="solid"/>
                      <a:round/>
                      <a:headEnd len="sm" w="sm" type="none"/>
                      <a:tailEnd len="sm" w="sm" type="none"/>
                    </a:lnR>
                    <a:lnT cap="flat" cmpd="sng" w="12700">
                      <a:solidFill>
                        <a:srgbClr val="3D4965"/>
                      </a:solidFill>
                      <a:prstDash val="solid"/>
                      <a:round/>
                      <a:headEnd len="sm" w="sm" type="none"/>
                      <a:tailEnd len="sm" w="sm" type="none"/>
                    </a:lnT>
                    <a:lnB cap="flat" cmpd="sng" w="28575">
                      <a:solidFill>
                        <a:srgbClr val="3D4965"/>
                      </a:solidFill>
                      <a:prstDash val="solid"/>
                      <a:round/>
                      <a:headEnd len="sm" w="sm" type="none"/>
                      <a:tailEnd len="sm" w="sm" type="none"/>
                    </a:lnB>
                    <a:solidFill>
                      <a:srgbClr val="FF9900"/>
                    </a:solidFill>
                  </a:tcPr>
                </a:tc>
                <a:tc>
                  <a:txBody>
                    <a:bodyPr/>
                    <a:lstStyle/>
                    <a:p>
                      <a:pPr indent="0" lvl="0" marL="0" marR="0" rtl="0" algn="l">
                        <a:lnSpc>
                          <a:spcPct val="100000"/>
                        </a:lnSpc>
                        <a:spcBef>
                          <a:spcPts val="0"/>
                        </a:spcBef>
                        <a:spcAft>
                          <a:spcPts val="0"/>
                        </a:spcAft>
                        <a:buClr>
                          <a:srgbClr val="3D4965"/>
                        </a:buClr>
                        <a:buSzPts val="3200"/>
                        <a:buFont typeface="Arial"/>
                        <a:buNone/>
                      </a:pPr>
                      <a:r>
                        <a:rPr b="1" i="1" lang="en-US" sz="3200">
                          <a:solidFill>
                            <a:srgbClr val="181818"/>
                          </a:solidFill>
                        </a:rPr>
                        <a:t>What is automation</a:t>
                      </a:r>
                      <a:endParaRPr b="1" i="1" sz="3200">
                        <a:solidFill>
                          <a:srgbClr val="181818"/>
                        </a:solidFill>
                      </a:endParaRPr>
                    </a:p>
                    <a:p>
                      <a:pPr indent="0" lvl="0" marL="0" marR="0" rtl="0" algn="l">
                        <a:lnSpc>
                          <a:spcPct val="100000"/>
                        </a:lnSpc>
                        <a:spcBef>
                          <a:spcPts val="0"/>
                        </a:spcBef>
                        <a:spcAft>
                          <a:spcPts val="0"/>
                        </a:spcAft>
                        <a:buClr>
                          <a:srgbClr val="3D4965"/>
                        </a:buClr>
                        <a:buSzPts val="3200"/>
                        <a:buFont typeface="Arial"/>
                        <a:buNone/>
                      </a:pPr>
                      <a:r>
                        <a:rPr b="1" i="1" lang="en-US" sz="3200">
                          <a:solidFill>
                            <a:srgbClr val="181818"/>
                          </a:solidFill>
                        </a:rPr>
                        <a:t>Fields of automation</a:t>
                      </a:r>
                      <a:endParaRPr b="1" i="1" sz="3200">
                        <a:solidFill>
                          <a:srgbClr val="181818"/>
                        </a:solidFill>
                      </a:endParaRPr>
                    </a:p>
                  </a:txBody>
                  <a:tcPr marT="45725" marB="45725" marR="91450" marL="91450">
                    <a:lnL cap="flat" cmpd="sng" w="12700">
                      <a:solidFill>
                        <a:srgbClr val="3D4965"/>
                      </a:solidFill>
                      <a:prstDash val="solid"/>
                      <a:round/>
                      <a:headEnd len="sm" w="sm" type="none"/>
                      <a:tailEnd len="sm" w="sm" type="none"/>
                    </a:lnL>
                    <a:lnR cap="flat" cmpd="sng" w="28575">
                      <a:solidFill>
                        <a:srgbClr val="3D4965"/>
                      </a:solidFill>
                      <a:prstDash val="solid"/>
                      <a:round/>
                      <a:headEnd len="sm" w="sm" type="none"/>
                      <a:tailEnd len="sm" w="sm" type="none"/>
                    </a:lnR>
                    <a:lnT cap="flat" cmpd="sng" w="12700">
                      <a:solidFill>
                        <a:srgbClr val="3D4965"/>
                      </a:solidFill>
                      <a:prstDash val="solid"/>
                      <a:round/>
                      <a:headEnd len="sm" w="sm" type="none"/>
                      <a:tailEnd len="sm" w="sm" type="none"/>
                    </a:lnT>
                    <a:lnB cap="flat" cmpd="sng" w="28575">
                      <a:solidFill>
                        <a:srgbClr val="3D4965"/>
                      </a:solidFill>
                      <a:prstDash val="solid"/>
                      <a:round/>
                      <a:headEnd len="sm" w="sm" type="none"/>
                      <a:tailEnd len="sm" w="sm" type="none"/>
                    </a:lnB>
                    <a:solidFill>
                      <a:srgbClr val="FF9900"/>
                    </a:solidFill>
                  </a:tcPr>
                </a:tc>
              </a:tr>
            </a:tbl>
          </a:graphicData>
        </a:graphic>
      </p:graphicFrame>
      <p:pic>
        <p:nvPicPr>
          <p:cNvPr descr="D:\DOWLODER\EU-Logo.jpg" id="322" name="Google Shape;322;g1ddfaf6a154_6_0"/>
          <p:cNvPicPr preferRelativeResize="0"/>
          <p:nvPr/>
        </p:nvPicPr>
        <p:blipFill rotWithShape="1">
          <a:blip r:embed="rId3">
            <a:alphaModFix/>
          </a:blip>
          <a:srcRect b="0" l="0" r="0" t="0"/>
          <a:stretch/>
        </p:blipFill>
        <p:spPr>
          <a:xfrm>
            <a:off x="0" y="0"/>
            <a:ext cx="2934616" cy="838200"/>
          </a:xfrm>
          <a:prstGeom prst="rect">
            <a:avLst/>
          </a:prstGeom>
          <a:noFill/>
          <a:ln>
            <a:noFill/>
          </a:ln>
        </p:spPr>
      </p:pic>
      <p:pic>
        <p:nvPicPr>
          <p:cNvPr descr="D:\DOWLODER\Projlog-DLP-lesspixels.png" id="323" name="Google Shape;323;g1ddfaf6a154_6_0"/>
          <p:cNvPicPr preferRelativeResize="0"/>
          <p:nvPr/>
        </p:nvPicPr>
        <p:blipFill rotWithShape="1">
          <a:blip r:embed="rId4">
            <a:alphaModFix/>
          </a:blip>
          <a:srcRect b="0" l="0" r="0" t="0"/>
          <a:stretch/>
        </p:blipFill>
        <p:spPr>
          <a:xfrm>
            <a:off x="5410200" y="121875"/>
            <a:ext cx="3581400" cy="788168"/>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7" name="Shape 327"/>
        <p:cNvGrpSpPr/>
        <p:nvPr/>
      </p:nvGrpSpPr>
      <p:grpSpPr>
        <a:xfrm>
          <a:off x="0" y="0"/>
          <a:ext cx="0" cy="0"/>
          <a:chOff x="0" y="0"/>
          <a:chExt cx="0" cy="0"/>
        </a:xfrm>
      </p:grpSpPr>
      <p:sp>
        <p:nvSpPr>
          <p:cNvPr id="328" name="Google Shape;328;g1ddfaf6a154_6_5"/>
          <p:cNvSpPr txBox="1"/>
          <p:nvPr>
            <p:ph type="ctrTitle"/>
          </p:nvPr>
        </p:nvSpPr>
        <p:spPr>
          <a:xfrm>
            <a:off x="514350" y="1161050"/>
            <a:ext cx="8477400" cy="1159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rgbClr val="000000"/>
              </a:buClr>
              <a:buSzPts val="4800"/>
              <a:buFont typeface="Arial"/>
              <a:buNone/>
            </a:pPr>
            <a:r>
              <a:rPr lang="en-US"/>
              <a:t>The concept and importance of automation</a:t>
            </a:r>
            <a:endParaRPr/>
          </a:p>
        </p:txBody>
      </p:sp>
      <p:pic>
        <p:nvPicPr>
          <p:cNvPr descr="D:\DOWLODER\EU-Logo.jpg" id="329" name="Google Shape;329;g1ddfaf6a154_6_5"/>
          <p:cNvPicPr preferRelativeResize="0"/>
          <p:nvPr/>
        </p:nvPicPr>
        <p:blipFill rotWithShape="1">
          <a:blip r:embed="rId3">
            <a:alphaModFix/>
          </a:blip>
          <a:srcRect b="0" l="0" r="0" t="0"/>
          <a:stretch/>
        </p:blipFill>
        <p:spPr>
          <a:xfrm>
            <a:off x="0" y="0"/>
            <a:ext cx="2934616" cy="838200"/>
          </a:xfrm>
          <a:prstGeom prst="rect">
            <a:avLst/>
          </a:prstGeom>
          <a:noFill/>
          <a:ln>
            <a:noFill/>
          </a:ln>
        </p:spPr>
      </p:pic>
      <p:pic>
        <p:nvPicPr>
          <p:cNvPr descr="D:\DOWLODER\Projlog-DLP-lesspixels.png" id="330" name="Google Shape;330;g1ddfaf6a154_6_5"/>
          <p:cNvPicPr preferRelativeResize="0"/>
          <p:nvPr/>
        </p:nvPicPr>
        <p:blipFill rotWithShape="1">
          <a:blip r:embed="rId4">
            <a:alphaModFix/>
          </a:blip>
          <a:srcRect b="0" l="0" r="0" t="0"/>
          <a:stretch/>
        </p:blipFill>
        <p:spPr>
          <a:xfrm>
            <a:off x="5410200" y="0"/>
            <a:ext cx="3581400" cy="788168"/>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4" name="Shape 334"/>
        <p:cNvGrpSpPr/>
        <p:nvPr/>
      </p:nvGrpSpPr>
      <p:grpSpPr>
        <a:xfrm>
          <a:off x="0" y="0"/>
          <a:ext cx="0" cy="0"/>
          <a:chOff x="0" y="0"/>
          <a:chExt cx="0" cy="0"/>
        </a:xfrm>
      </p:grpSpPr>
      <p:sp>
        <p:nvSpPr>
          <p:cNvPr id="335" name="Google Shape;335;p1"/>
          <p:cNvSpPr txBox="1"/>
          <p:nvPr>
            <p:ph type="ctrTitle"/>
          </p:nvPr>
        </p:nvSpPr>
        <p:spPr>
          <a:xfrm>
            <a:off x="533400" y="895350"/>
            <a:ext cx="8077200" cy="15017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SzPts val="4800"/>
              <a:buNone/>
            </a:pPr>
            <a:r>
              <a:rPr lang="en-US"/>
              <a:t>What is automation?</a:t>
            </a:r>
            <a:endParaRPr/>
          </a:p>
        </p:txBody>
      </p:sp>
      <p:pic>
        <p:nvPicPr>
          <p:cNvPr descr="D:\DOWLODER\EU-Logo.jpg" id="336" name="Google Shape;336;p1"/>
          <p:cNvPicPr preferRelativeResize="0"/>
          <p:nvPr/>
        </p:nvPicPr>
        <p:blipFill rotWithShape="1">
          <a:blip r:embed="rId3">
            <a:alphaModFix/>
          </a:blip>
          <a:srcRect b="0" l="0" r="0" t="0"/>
          <a:stretch/>
        </p:blipFill>
        <p:spPr>
          <a:xfrm>
            <a:off x="0" y="0"/>
            <a:ext cx="2934616" cy="838200"/>
          </a:xfrm>
          <a:prstGeom prst="rect">
            <a:avLst/>
          </a:prstGeom>
          <a:noFill/>
          <a:ln>
            <a:noFill/>
          </a:ln>
        </p:spPr>
      </p:pic>
      <p:pic>
        <p:nvPicPr>
          <p:cNvPr descr="D:\DOWLODER\Projlog-DLP-lesspixels.png" id="337" name="Google Shape;337;p1"/>
          <p:cNvPicPr preferRelativeResize="0"/>
          <p:nvPr/>
        </p:nvPicPr>
        <p:blipFill rotWithShape="1">
          <a:blip r:embed="rId4">
            <a:alphaModFix/>
          </a:blip>
          <a:srcRect b="0" l="0" r="0" t="0"/>
          <a:stretch/>
        </p:blipFill>
        <p:spPr>
          <a:xfrm>
            <a:off x="5410200" y="0"/>
            <a:ext cx="3581400" cy="788168"/>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1" name="Shape 341"/>
        <p:cNvGrpSpPr/>
        <p:nvPr/>
      </p:nvGrpSpPr>
      <p:grpSpPr>
        <a:xfrm>
          <a:off x="0" y="0"/>
          <a:ext cx="0" cy="0"/>
          <a:chOff x="0" y="0"/>
          <a:chExt cx="0" cy="0"/>
        </a:xfrm>
      </p:grpSpPr>
      <p:sp>
        <p:nvSpPr>
          <p:cNvPr id="342" name="Google Shape;342;p2"/>
          <p:cNvSpPr txBox="1"/>
          <p:nvPr>
            <p:ph type="title"/>
          </p:nvPr>
        </p:nvSpPr>
        <p:spPr>
          <a:xfrm>
            <a:off x="552600" y="225025"/>
            <a:ext cx="6140400" cy="6261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1800"/>
              <a:buNone/>
            </a:pPr>
            <a:r>
              <a:rPr lang="en-US" sz="3600"/>
              <a:t>Automation</a:t>
            </a:r>
            <a:endParaRPr sz="3600">
              <a:solidFill>
                <a:srgbClr val="5086DC"/>
              </a:solidFill>
            </a:endParaRPr>
          </a:p>
        </p:txBody>
      </p:sp>
      <p:sp>
        <p:nvSpPr>
          <p:cNvPr id="343" name="Google Shape;343;p2"/>
          <p:cNvSpPr txBox="1"/>
          <p:nvPr/>
        </p:nvSpPr>
        <p:spPr>
          <a:xfrm>
            <a:off x="444500" y="1279050"/>
            <a:ext cx="2227200" cy="2998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600"/>
              </a:spcBef>
              <a:spcAft>
                <a:spcPts val="0"/>
              </a:spcAft>
              <a:buNone/>
            </a:pPr>
            <a:r>
              <a:rPr b="0" i="0" lang="en-US" sz="1300" u="none" cap="none" strike="noStrike">
                <a:solidFill>
                  <a:srgbClr val="5086DC"/>
                </a:solidFill>
                <a:latin typeface="Dosis"/>
                <a:ea typeface="Dosis"/>
                <a:cs typeface="Dosis"/>
                <a:sym typeface="Dosis"/>
              </a:rPr>
              <a:t>Introduction  </a:t>
            </a:r>
            <a:endParaRPr b="0" i="0" sz="1300" u="none" cap="none" strike="noStrike">
              <a:solidFill>
                <a:srgbClr val="5086DC"/>
              </a:solidFill>
              <a:latin typeface="Dosis"/>
              <a:ea typeface="Dosis"/>
              <a:cs typeface="Dosis"/>
              <a:sym typeface="Dosis"/>
            </a:endParaRPr>
          </a:p>
          <a:p>
            <a:pPr indent="0" lvl="0" marL="0" marR="0" rtl="0" algn="l">
              <a:lnSpc>
                <a:spcPct val="100000"/>
              </a:lnSpc>
              <a:spcBef>
                <a:spcPts val="0"/>
              </a:spcBef>
              <a:spcAft>
                <a:spcPts val="0"/>
              </a:spcAft>
              <a:buNone/>
            </a:pPr>
            <a:r>
              <a:rPr b="0" i="0" lang="en-US" sz="1300" u="none" cap="none" strike="noStrike">
                <a:solidFill>
                  <a:srgbClr val="7F7F7F"/>
                </a:solidFill>
                <a:latin typeface="Dosis"/>
                <a:ea typeface="Dosis"/>
                <a:cs typeface="Dosis"/>
                <a:sym typeface="Dosis"/>
              </a:rPr>
              <a:t>Productivity in industrial production has a great influence on the economic progress and stability of a country. It depends on the level of production automation. </a:t>
            </a:r>
            <a:endParaRPr sz="1500"/>
          </a:p>
          <a:p>
            <a:pPr indent="0" lvl="0" marL="0" marR="0" rtl="0" algn="l">
              <a:lnSpc>
                <a:spcPct val="100000"/>
              </a:lnSpc>
              <a:spcBef>
                <a:spcPts val="0"/>
              </a:spcBef>
              <a:spcAft>
                <a:spcPts val="0"/>
              </a:spcAft>
              <a:buNone/>
            </a:pPr>
            <a:r>
              <a:rPr b="0" i="0" lang="en-US" sz="1300" u="none" cap="none" strike="noStrike">
                <a:solidFill>
                  <a:srgbClr val="7F7F7F"/>
                </a:solidFill>
                <a:latin typeface="Dosis"/>
                <a:ea typeface="Dosis"/>
                <a:cs typeface="Dosis"/>
                <a:sym typeface="Dosis"/>
              </a:rPr>
              <a:t>The main task of engineers and technicians is the constant development and implementation into industrial application of highly automated means of work, as well as automation of production.</a:t>
            </a:r>
            <a:endParaRPr sz="1500"/>
          </a:p>
          <a:p>
            <a:pPr indent="0" lvl="0" marL="0" marR="0" rtl="0" algn="l">
              <a:lnSpc>
                <a:spcPct val="100000"/>
              </a:lnSpc>
              <a:spcBef>
                <a:spcPts val="600"/>
              </a:spcBef>
              <a:spcAft>
                <a:spcPts val="0"/>
              </a:spcAft>
              <a:buNone/>
            </a:pPr>
            <a:r>
              <a:t/>
            </a:r>
            <a:endParaRPr b="0" i="0" sz="1300" u="none" cap="none" strike="noStrike">
              <a:solidFill>
                <a:srgbClr val="7F7F7F"/>
              </a:solidFill>
              <a:latin typeface="Dosis"/>
              <a:ea typeface="Dosis"/>
              <a:cs typeface="Dosis"/>
              <a:sym typeface="Dosis"/>
            </a:endParaRPr>
          </a:p>
          <a:p>
            <a:pPr indent="0" lvl="0" marL="0" marR="0" rtl="0" algn="l">
              <a:lnSpc>
                <a:spcPct val="100000"/>
              </a:lnSpc>
              <a:spcBef>
                <a:spcPts val="600"/>
              </a:spcBef>
              <a:spcAft>
                <a:spcPts val="0"/>
              </a:spcAft>
              <a:buClr>
                <a:srgbClr val="000000"/>
              </a:buClr>
              <a:buSzPts val="1200"/>
              <a:buFont typeface="Arial"/>
              <a:buNone/>
            </a:pPr>
            <a:r>
              <a:t/>
            </a:r>
            <a:endParaRPr b="0" i="0" sz="1300" u="none" cap="none" strike="noStrike">
              <a:solidFill>
                <a:srgbClr val="7F7F7F"/>
              </a:solidFill>
              <a:latin typeface="Dosis"/>
              <a:ea typeface="Dosis"/>
              <a:cs typeface="Dosis"/>
              <a:sym typeface="Dosis"/>
            </a:endParaRPr>
          </a:p>
        </p:txBody>
      </p:sp>
      <p:sp>
        <p:nvSpPr>
          <p:cNvPr id="344" name="Google Shape;344;p2"/>
          <p:cNvSpPr txBox="1"/>
          <p:nvPr/>
        </p:nvSpPr>
        <p:spPr>
          <a:xfrm>
            <a:off x="4150426" y="1449675"/>
            <a:ext cx="3164774" cy="2188875"/>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600"/>
              </a:spcBef>
              <a:spcAft>
                <a:spcPts val="0"/>
              </a:spcAft>
              <a:buClr>
                <a:srgbClr val="000000"/>
              </a:buClr>
              <a:buSzPts val="1200"/>
              <a:buFont typeface="Arial"/>
              <a:buNone/>
            </a:pPr>
            <a:r>
              <a:t/>
            </a:r>
            <a:endParaRPr b="0" i="0" sz="1200" u="none" cap="none" strike="noStrike">
              <a:solidFill>
                <a:srgbClr val="3D4965"/>
              </a:solidFill>
              <a:latin typeface="Dosis"/>
              <a:ea typeface="Dosis"/>
              <a:cs typeface="Dosis"/>
              <a:sym typeface="Dosis"/>
            </a:endParaRPr>
          </a:p>
        </p:txBody>
      </p:sp>
      <p:sp>
        <p:nvSpPr>
          <p:cNvPr id="345" name="Google Shape;345;p2"/>
          <p:cNvSpPr txBox="1"/>
          <p:nvPr>
            <p:ph idx="12" type="sldNum"/>
          </p:nvPr>
        </p:nvSpPr>
        <p:spPr>
          <a:xfrm>
            <a:off x="90619" y="4722737"/>
            <a:ext cx="548700" cy="393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fld id="{00000000-1234-1234-1234-123412341234}" type="slidenum">
              <a:rPr lang="en-US"/>
              <a:t>‹#›</a:t>
            </a:fld>
            <a:endParaRPr/>
          </a:p>
        </p:txBody>
      </p:sp>
      <p:pic>
        <p:nvPicPr>
          <p:cNvPr descr="D:\DOWLODER\EU-Logo.jpg" id="346" name="Google Shape;346;p2"/>
          <p:cNvPicPr preferRelativeResize="0"/>
          <p:nvPr/>
        </p:nvPicPr>
        <p:blipFill rotWithShape="1">
          <a:blip r:embed="rId3">
            <a:alphaModFix/>
          </a:blip>
          <a:srcRect b="0" l="0" r="0" t="0"/>
          <a:stretch/>
        </p:blipFill>
        <p:spPr>
          <a:xfrm>
            <a:off x="6693000" y="4441625"/>
            <a:ext cx="2362200" cy="674705"/>
          </a:xfrm>
          <a:prstGeom prst="rect">
            <a:avLst/>
          </a:prstGeom>
          <a:noFill/>
          <a:ln>
            <a:noFill/>
          </a:ln>
        </p:spPr>
      </p:pic>
      <p:pic>
        <p:nvPicPr>
          <p:cNvPr descr="D:\DOWLODER\Projlog-DLP-lesspixels.png" id="347" name="Google Shape;347;p2"/>
          <p:cNvPicPr preferRelativeResize="0"/>
          <p:nvPr/>
        </p:nvPicPr>
        <p:blipFill rotWithShape="1">
          <a:blip r:embed="rId4">
            <a:alphaModFix/>
          </a:blip>
          <a:srcRect b="0" l="0" r="0" t="0"/>
          <a:stretch/>
        </p:blipFill>
        <p:spPr>
          <a:xfrm>
            <a:off x="5410200" y="0"/>
            <a:ext cx="3581400" cy="788168"/>
          </a:xfrm>
          <a:prstGeom prst="rect">
            <a:avLst/>
          </a:prstGeom>
          <a:noFill/>
          <a:ln>
            <a:noFill/>
          </a:ln>
        </p:spPr>
      </p:pic>
      <p:pic>
        <p:nvPicPr>
          <p:cNvPr id="348" name="Google Shape;348;p2"/>
          <p:cNvPicPr preferRelativeResize="0"/>
          <p:nvPr/>
        </p:nvPicPr>
        <p:blipFill>
          <a:blip r:embed="rId5">
            <a:alphaModFix/>
          </a:blip>
          <a:stretch>
            <a:fillRect/>
          </a:stretch>
        </p:blipFill>
        <p:spPr>
          <a:xfrm>
            <a:off x="3091150" y="1110687"/>
            <a:ext cx="3935550" cy="316687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2" name="Shape 352"/>
        <p:cNvGrpSpPr/>
        <p:nvPr/>
      </p:nvGrpSpPr>
      <p:grpSpPr>
        <a:xfrm>
          <a:off x="0" y="0"/>
          <a:ext cx="0" cy="0"/>
          <a:chOff x="0" y="0"/>
          <a:chExt cx="0" cy="0"/>
        </a:xfrm>
      </p:grpSpPr>
      <p:sp>
        <p:nvSpPr>
          <p:cNvPr id="353" name="Google Shape;353;p4"/>
          <p:cNvSpPr txBox="1"/>
          <p:nvPr>
            <p:ph type="title"/>
          </p:nvPr>
        </p:nvSpPr>
        <p:spPr>
          <a:xfrm>
            <a:off x="747925" y="225025"/>
            <a:ext cx="6140400" cy="8574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1800"/>
              <a:buNone/>
            </a:pPr>
            <a:r>
              <a:rPr lang="en-US"/>
              <a:t>Definition of automation</a:t>
            </a:r>
            <a:endParaRPr/>
          </a:p>
        </p:txBody>
      </p:sp>
      <p:sp>
        <p:nvSpPr>
          <p:cNvPr id="354" name="Google Shape;354;p4"/>
          <p:cNvSpPr txBox="1"/>
          <p:nvPr>
            <p:ph idx="1" type="body"/>
          </p:nvPr>
        </p:nvSpPr>
        <p:spPr>
          <a:xfrm>
            <a:off x="762000" y="971550"/>
            <a:ext cx="6567275" cy="2438400"/>
          </a:xfrm>
          <a:prstGeom prst="rect">
            <a:avLst/>
          </a:prstGeom>
          <a:noFill/>
          <a:ln>
            <a:noFill/>
          </a:ln>
        </p:spPr>
        <p:txBody>
          <a:bodyPr anchorCtr="0" anchor="t" bIns="91425" lIns="91425" spcFirstLastPara="1" rIns="91425" wrap="square" tIns="91425">
            <a:noAutofit/>
          </a:bodyPr>
          <a:lstStyle/>
          <a:p>
            <a:pPr indent="-387350" lvl="0" marL="457200" rtl="0" algn="l">
              <a:lnSpc>
                <a:spcPct val="100000"/>
              </a:lnSpc>
              <a:spcBef>
                <a:spcPts val="600"/>
              </a:spcBef>
              <a:spcAft>
                <a:spcPts val="0"/>
              </a:spcAft>
              <a:buSzPts val="2500"/>
              <a:buNone/>
            </a:pPr>
            <a:r>
              <a:rPr lang="en-US"/>
              <a:t>	 Automation refers to technology that is based on the use of:</a:t>
            </a:r>
            <a:endParaRPr/>
          </a:p>
          <a:p>
            <a:pPr indent="-387350" lvl="0" marL="457200" rtl="0" algn="l">
              <a:lnSpc>
                <a:spcPct val="100000"/>
              </a:lnSpc>
              <a:spcBef>
                <a:spcPts val="0"/>
              </a:spcBef>
              <a:spcAft>
                <a:spcPts val="0"/>
              </a:spcAft>
              <a:buSzPts val="2500"/>
              <a:buChar char="✘"/>
            </a:pPr>
            <a:r>
              <a:rPr lang="en-US"/>
              <a:t>mechanical,</a:t>
            </a:r>
            <a:endParaRPr/>
          </a:p>
          <a:p>
            <a:pPr indent="-387350" lvl="0" marL="457200" rtl="0" algn="l">
              <a:lnSpc>
                <a:spcPct val="100000"/>
              </a:lnSpc>
              <a:spcBef>
                <a:spcPts val="0"/>
              </a:spcBef>
              <a:spcAft>
                <a:spcPts val="0"/>
              </a:spcAft>
              <a:buSzPts val="2500"/>
              <a:buChar char="✘"/>
            </a:pPr>
            <a:r>
              <a:rPr lang="en-US"/>
              <a:t>electronic and</a:t>
            </a:r>
            <a:endParaRPr/>
          </a:p>
          <a:p>
            <a:pPr indent="-387350" lvl="0" marL="457200" rtl="0" algn="l">
              <a:lnSpc>
                <a:spcPct val="100000"/>
              </a:lnSpc>
              <a:spcBef>
                <a:spcPts val="0"/>
              </a:spcBef>
              <a:spcAft>
                <a:spcPts val="0"/>
              </a:spcAft>
              <a:buSzPts val="2500"/>
              <a:buChar char="✘"/>
            </a:pPr>
            <a:r>
              <a:rPr lang="en-US"/>
              <a:t>computer systems in the management of processes and production processes.</a:t>
            </a:r>
            <a:endParaRPr/>
          </a:p>
        </p:txBody>
      </p:sp>
      <p:sp>
        <p:nvSpPr>
          <p:cNvPr id="355" name="Google Shape;355;p4"/>
          <p:cNvSpPr txBox="1"/>
          <p:nvPr>
            <p:ph idx="12" type="sldNum"/>
          </p:nvPr>
        </p:nvSpPr>
        <p:spPr>
          <a:xfrm>
            <a:off x="90619" y="4722737"/>
            <a:ext cx="548700" cy="393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fld id="{00000000-1234-1234-1234-123412341234}" type="slidenum">
              <a:rPr lang="en-US"/>
              <a:t>‹#›</a:t>
            </a:fld>
            <a:endParaRPr/>
          </a:p>
        </p:txBody>
      </p:sp>
      <p:pic>
        <p:nvPicPr>
          <p:cNvPr descr="C:\Users\Aca\Desktop\PROJEKAT\slike\pexels-pixabay-159298.jpg" id="356" name="Google Shape;356;p4"/>
          <p:cNvPicPr preferRelativeResize="0"/>
          <p:nvPr/>
        </p:nvPicPr>
        <p:blipFill rotWithShape="1">
          <a:blip r:embed="rId3">
            <a:alphaModFix/>
          </a:blip>
          <a:srcRect b="0" l="0" r="0" t="0"/>
          <a:stretch/>
        </p:blipFill>
        <p:spPr>
          <a:xfrm>
            <a:off x="304800" y="3562350"/>
            <a:ext cx="2057400" cy="1373419"/>
          </a:xfrm>
          <a:prstGeom prst="rect">
            <a:avLst/>
          </a:prstGeom>
          <a:noFill/>
          <a:ln>
            <a:noFill/>
          </a:ln>
        </p:spPr>
      </p:pic>
      <p:pic>
        <p:nvPicPr>
          <p:cNvPr descr="C:\Users\Aca\Desktop\PROJEKAT\slike\pexels-rfstudio-3825581.jpg" id="357" name="Google Shape;357;p4"/>
          <p:cNvPicPr preferRelativeResize="0"/>
          <p:nvPr/>
        </p:nvPicPr>
        <p:blipFill rotWithShape="1">
          <a:blip r:embed="rId4">
            <a:alphaModFix/>
          </a:blip>
          <a:srcRect b="0" l="0" r="0" t="0"/>
          <a:stretch/>
        </p:blipFill>
        <p:spPr>
          <a:xfrm>
            <a:off x="2438400" y="3562350"/>
            <a:ext cx="1920413" cy="1371600"/>
          </a:xfrm>
          <a:prstGeom prst="rect">
            <a:avLst/>
          </a:prstGeom>
          <a:noFill/>
          <a:ln>
            <a:noFill/>
          </a:ln>
        </p:spPr>
      </p:pic>
      <p:pic>
        <p:nvPicPr>
          <p:cNvPr descr="C:\Users\Aca\Desktop\PROJEKAT\slike\pexels-josh-sorenson-1714208.jpg" id="358" name="Google Shape;358;p4"/>
          <p:cNvPicPr preferRelativeResize="0"/>
          <p:nvPr/>
        </p:nvPicPr>
        <p:blipFill rotWithShape="1">
          <a:blip r:embed="rId5">
            <a:alphaModFix/>
          </a:blip>
          <a:srcRect b="0" l="0" r="0" t="0"/>
          <a:stretch/>
        </p:blipFill>
        <p:spPr>
          <a:xfrm>
            <a:off x="4419600" y="3562350"/>
            <a:ext cx="2057400" cy="1371600"/>
          </a:xfrm>
          <a:prstGeom prst="rect">
            <a:avLst/>
          </a:prstGeom>
          <a:noFill/>
          <a:ln>
            <a:noFill/>
          </a:ln>
        </p:spPr>
      </p:pic>
      <p:pic>
        <p:nvPicPr>
          <p:cNvPr descr="D:\DOWLODER\EU-Logo.jpg" id="359" name="Google Shape;359;p4"/>
          <p:cNvPicPr preferRelativeResize="0"/>
          <p:nvPr/>
        </p:nvPicPr>
        <p:blipFill rotWithShape="1">
          <a:blip r:embed="rId6">
            <a:alphaModFix/>
          </a:blip>
          <a:srcRect b="0" l="0" r="0" t="0"/>
          <a:stretch/>
        </p:blipFill>
        <p:spPr>
          <a:xfrm>
            <a:off x="6553200" y="4324350"/>
            <a:ext cx="2362200" cy="674704"/>
          </a:xfrm>
          <a:prstGeom prst="rect">
            <a:avLst/>
          </a:prstGeom>
          <a:noFill/>
          <a:ln>
            <a:noFill/>
          </a:ln>
        </p:spPr>
      </p:pic>
      <p:pic>
        <p:nvPicPr>
          <p:cNvPr descr="D:\DOWLODER\Projlog-DLP-lesspixels.png" id="360" name="Google Shape;360;p4"/>
          <p:cNvPicPr preferRelativeResize="0"/>
          <p:nvPr/>
        </p:nvPicPr>
        <p:blipFill rotWithShape="1">
          <a:blip r:embed="rId7">
            <a:alphaModFix/>
          </a:blip>
          <a:srcRect b="0" l="0" r="0" t="0"/>
          <a:stretch/>
        </p:blipFill>
        <p:spPr>
          <a:xfrm>
            <a:off x="5410200" y="0"/>
            <a:ext cx="3581400" cy="788168"/>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4" name="Shape 364"/>
        <p:cNvGrpSpPr/>
        <p:nvPr/>
      </p:nvGrpSpPr>
      <p:grpSpPr>
        <a:xfrm>
          <a:off x="0" y="0"/>
          <a:ext cx="0" cy="0"/>
          <a:chOff x="0" y="0"/>
          <a:chExt cx="0" cy="0"/>
        </a:xfrm>
      </p:grpSpPr>
      <p:sp>
        <p:nvSpPr>
          <p:cNvPr id="365" name="Google Shape;365;p5"/>
          <p:cNvSpPr txBox="1"/>
          <p:nvPr>
            <p:ph type="title"/>
          </p:nvPr>
        </p:nvSpPr>
        <p:spPr>
          <a:xfrm>
            <a:off x="747925" y="225025"/>
            <a:ext cx="6140400" cy="8574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1800"/>
              <a:buNone/>
            </a:pPr>
            <a:r>
              <a:rPr lang="en-US"/>
              <a:t>Definition of automation</a:t>
            </a:r>
            <a:endParaRPr/>
          </a:p>
        </p:txBody>
      </p:sp>
      <p:sp>
        <p:nvSpPr>
          <p:cNvPr id="366" name="Google Shape;366;p5"/>
          <p:cNvSpPr txBox="1"/>
          <p:nvPr>
            <p:ph idx="1" type="body"/>
          </p:nvPr>
        </p:nvSpPr>
        <p:spPr>
          <a:xfrm>
            <a:off x="747925" y="1302837"/>
            <a:ext cx="6140400" cy="3610800"/>
          </a:xfrm>
          <a:prstGeom prst="rect">
            <a:avLst/>
          </a:prstGeom>
          <a:noFill/>
          <a:ln>
            <a:noFill/>
          </a:ln>
        </p:spPr>
        <p:txBody>
          <a:bodyPr anchorCtr="0" anchor="t" bIns="91425" lIns="91425" spcFirstLastPara="1" rIns="91425" wrap="square" tIns="91425">
            <a:noAutofit/>
          </a:bodyPr>
          <a:lstStyle/>
          <a:p>
            <a:pPr indent="-387350" lvl="0" marL="457200" rtl="0" algn="l">
              <a:lnSpc>
                <a:spcPct val="100000"/>
              </a:lnSpc>
              <a:spcBef>
                <a:spcPts val="600"/>
              </a:spcBef>
              <a:spcAft>
                <a:spcPts val="0"/>
              </a:spcAft>
              <a:buSzPts val="2500"/>
              <a:buNone/>
            </a:pPr>
            <a:r>
              <a:rPr lang="en-US"/>
              <a:t>	The use of automation technology began when the work done by a worker was replaced by a machine. The process of technology development is continuously improving until people began to introduce the use of robotics, CAD / CAM, flexible manufacturing systems, and other technologies.</a:t>
            </a:r>
            <a:endParaRPr/>
          </a:p>
          <a:p>
            <a:pPr indent="-387350" lvl="0" marL="457200" rtl="0" algn="l">
              <a:lnSpc>
                <a:spcPct val="100000"/>
              </a:lnSpc>
              <a:spcBef>
                <a:spcPts val="600"/>
              </a:spcBef>
              <a:spcAft>
                <a:spcPts val="0"/>
              </a:spcAft>
              <a:buSzPts val="2500"/>
              <a:buNone/>
            </a:pPr>
            <a:r>
              <a:t/>
            </a:r>
            <a:endParaRPr/>
          </a:p>
        </p:txBody>
      </p:sp>
      <p:sp>
        <p:nvSpPr>
          <p:cNvPr id="367" name="Google Shape;367;p5"/>
          <p:cNvSpPr txBox="1"/>
          <p:nvPr>
            <p:ph idx="12" type="sldNum"/>
          </p:nvPr>
        </p:nvSpPr>
        <p:spPr>
          <a:xfrm>
            <a:off x="90619" y="4722737"/>
            <a:ext cx="548700" cy="393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fld id="{00000000-1234-1234-1234-123412341234}" type="slidenum">
              <a:rPr lang="en-US"/>
              <a:t>‹#›</a:t>
            </a:fld>
            <a:endParaRPr/>
          </a:p>
        </p:txBody>
      </p:sp>
      <p:pic>
        <p:nvPicPr>
          <p:cNvPr descr="D:\DOWLODER\EU-Logo.jpg" id="368" name="Google Shape;368;p5"/>
          <p:cNvPicPr preferRelativeResize="0"/>
          <p:nvPr/>
        </p:nvPicPr>
        <p:blipFill rotWithShape="1">
          <a:blip r:embed="rId3">
            <a:alphaModFix/>
          </a:blip>
          <a:srcRect b="0" l="0" r="0" t="0"/>
          <a:stretch/>
        </p:blipFill>
        <p:spPr>
          <a:xfrm>
            <a:off x="6553200" y="4324350"/>
            <a:ext cx="2362200" cy="674704"/>
          </a:xfrm>
          <a:prstGeom prst="rect">
            <a:avLst/>
          </a:prstGeom>
          <a:noFill/>
          <a:ln>
            <a:noFill/>
          </a:ln>
        </p:spPr>
      </p:pic>
      <p:pic>
        <p:nvPicPr>
          <p:cNvPr descr="D:\DOWLODER\Projlog-DLP-lesspixels.png" id="369" name="Google Shape;369;p5"/>
          <p:cNvPicPr preferRelativeResize="0"/>
          <p:nvPr/>
        </p:nvPicPr>
        <p:blipFill rotWithShape="1">
          <a:blip r:embed="rId4">
            <a:alphaModFix/>
          </a:blip>
          <a:srcRect b="0" l="0" r="0" t="0"/>
          <a:stretch/>
        </p:blipFill>
        <p:spPr>
          <a:xfrm>
            <a:off x="5410200" y="0"/>
            <a:ext cx="3581400" cy="788168"/>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3" name="Shape 373"/>
        <p:cNvGrpSpPr/>
        <p:nvPr/>
      </p:nvGrpSpPr>
      <p:grpSpPr>
        <a:xfrm>
          <a:off x="0" y="0"/>
          <a:ext cx="0" cy="0"/>
          <a:chOff x="0" y="0"/>
          <a:chExt cx="0" cy="0"/>
        </a:xfrm>
      </p:grpSpPr>
      <p:sp>
        <p:nvSpPr>
          <p:cNvPr id="374" name="Google Shape;374;p6"/>
          <p:cNvSpPr txBox="1"/>
          <p:nvPr>
            <p:ph type="ctrTitle"/>
          </p:nvPr>
        </p:nvSpPr>
        <p:spPr>
          <a:xfrm>
            <a:off x="1181100" y="1758187"/>
            <a:ext cx="7674300" cy="1159800"/>
          </a:xfrm>
          <a:prstGeom prst="rect">
            <a:avLst/>
          </a:prstGeom>
          <a:noFill/>
          <a:ln>
            <a:noFill/>
          </a:ln>
        </p:spPr>
        <p:txBody>
          <a:bodyPr anchorCtr="0" anchor="b" bIns="91425" lIns="91425" spcFirstLastPara="1" rIns="91425" wrap="square" tIns="91425">
            <a:noAutofit/>
          </a:bodyPr>
          <a:lstStyle/>
          <a:p>
            <a:pPr indent="0" lvl="0" marL="0" rtl="0" algn="r">
              <a:lnSpc>
                <a:spcPct val="100000"/>
              </a:lnSpc>
              <a:spcBef>
                <a:spcPts val="0"/>
              </a:spcBef>
              <a:spcAft>
                <a:spcPts val="0"/>
              </a:spcAft>
              <a:buSzPts val="3700"/>
              <a:buNone/>
            </a:pPr>
            <a:r>
              <a:rPr lang="en-US"/>
              <a:t>APPLICATION OF AUTOMATION</a:t>
            </a:r>
            <a:endParaRPr/>
          </a:p>
        </p:txBody>
      </p:sp>
      <p:pic>
        <p:nvPicPr>
          <p:cNvPr descr="D:\DOWLODER\EU-Logo.jpg" id="375" name="Google Shape;375;p6"/>
          <p:cNvPicPr preferRelativeResize="0"/>
          <p:nvPr/>
        </p:nvPicPr>
        <p:blipFill rotWithShape="1">
          <a:blip r:embed="rId3">
            <a:alphaModFix/>
          </a:blip>
          <a:srcRect b="0" l="0" r="0" t="0"/>
          <a:stretch/>
        </p:blipFill>
        <p:spPr>
          <a:xfrm>
            <a:off x="0" y="0"/>
            <a:ext cx="2934616" cy="838200"/>
          </a:xfrm>
          <a:prstGeom prst="rect">
            <a:avLst/>
          </a:prstGeom>
          <a:noFill/>
          <a:ln>
            <a:noFill/>
          </a:ln>
        </p:spPr>
      </p:pic>
      <p:pic>
        <p:nvPicPr>
          <p:cNvPr descr="D:\DOWLODER\Projlog-DLP-lesspixels.png" id="376" name="Google Shape;376;p6"/>
          <p:cNvPicPr preferRelativeResize="0"/>
          <p:nvPr/>
        </p:nvPicPr>
        <p:blipFill rotWithShape="1">
          <a:blip r:embed="rId4">
            <a:alphaModFix/>
          </a:blip>
          <a:srcRect b="0" l="0" r="0" t="0"/>
          <a:stretch/>
        </p:blipFill>
        <p:spPr>
          <a:xfrm>
            <a:off x="5410200" y="0"/>
            <a:ext cx="3581400" cy="788168"/>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0" name="Shape 380"/>
        <p:cNvGrpSpPr/>
        <p:nvPr/>
      </p:nvGrpSpPr>
      <p:grpSpPr>
        <a:xfrm>
          <a:off x="0" y="0"/>
          <a:ext cx="0" cy="0"/>
          <a:chOff x="0" y="0"/>
          <a:chExt cx="0" cy="0"/>
        </a:xfrm>
      </p:grpSpPr>
      <p:sp>
        <p:nvSpPr>
          <p:cNvPr id="381" name="Google Shape;381;p7"/>
          <p:cNvSpPr txBox="1"/>
          <p:nvPr>
            <p:ph type="title"/>
          </p:nvPr>
        </p:nvSpPr>
        <p:spPr>
          <a:xfrm>
            <a:off x="747925" y="225025"/>
            <a:ext cx="6140400" cy="8574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1800"/>
              <a:buNone/>
            </a:pPr>
            <a:r>
              <a:rPr lang="en-US"/>
              <a:t>Application of automation</a:t>
            </a:r>
            <a:endParaRPr/>
          </a:p>
        </p:txBody>
      </p:sp>
      <p:sp>
        <p:nvSpPr>
          <p:cNvPr id="382" name="Google Shape;382;p7"/>
          <p:cNvSpPr txBox="1"/>
          <p:nvPr>
            <p:ph idx="1" type="body"/>
          </p:nvPr>
        </p:nvSpPr>
        <p:spPr>
          <a:xfrm>
            <a:off x="228600" y="1047750"/>
            <a:ext cx="7315200" cy="1219200"/>
          </a:xfrm>
          <a:prstGeom prst="rect">
            <a:avLst/>
          </a:prstGeom>
          <a:noFill/>
          <a:ln>
            <a:noFill/>
          </a:ln>
        </p:spPr>
        <p:txBody>
          <a:bodyPr anchorCtr="0" anchor="t" bIns="91425" lIns="91425" spcFirstLastPara="1" rIns="91425" wrap="square" tIns="91425">
            <a:noAutofit/>
          </a:bodyPr>
          <a:lstStyle/>
          <a:p>
            <a:pPr indent="-387350" lvl="0" marL="457200" rtl="0" algn="l">
              <a:lnSpc>
                <a:spcPct val="100000"/>
              </a:lnSpc>
              <a:spcBef>
                <a:spcPts val="600"/>
              </a:spcBef>
              <a:spcAft>
                <a:spcPts val="0"/>
              </a:spcAft>
              <a:buSzPts val="2500"/>
              <a:buChar char="✘"/>
            </a:pPr>
            <a:r>
              <a:rPr lang="en-US" sz="2000"/>
              <a:t>To increase labor productivity. Automation of production operations usually increases the rate of production and labor productivity. This means a higher performance per hour of work invested.</a:t>
            </a:r>
            <a:endParaRPr sz="2000"/>
          </a:p>
        </p:txBody>
      </p:sp>
      <p:sp>
        <p:nvSpPr>
          <p:cNvPr id="383" name="Google Shape;383;p7"/>
          <p:cNvSpPr txBox="1"/>
          <p:nvPr>
            <p:ph idx="12" type="sldNum"/>
          </p:nvPr>
        </p:nvSpPr>
        <p:spPr>
          <a:xfrm>
            <a:off x="90619" y="4722737"/>
            <a:ext cx="548700" cy="393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fld id="{00000000-1234-1234-1234-123412341234}" type="slidenum">
              <a:rPr lang="en-US"/>
              <a:t>‹#›</a:t>
            </a:fld>
            <a:endParaRPr/>
          </a:p>
        </p:txBody>
      </p:sp>
      <p:pic>
        <p:nvPicPr>
          <p:cNvPr descr="D:\DOWLODER\EU-Logo.jpg" id="384" name="Google Shape;384;p7"/>
          <p:cNvPicPr preferRelativeResize="0"/>
          <p:nvPr/>
        </p:nvPicPr>
        <p:blipFill rotWithShape="1">
          <a:blip r:embed="rId3">
            <a:alphaModFix/>
          </a:blip>
          <a:srcRect b="0" l="0" r="0" t="0"/>
          <a:stretch/>
        </p:blipFill>
        <p:spPr>
          <a:xfrm>
            <a:off x="6553200" y="4324350"/>
            <a:ext cx="2362200" cy="674704"/>
          </a:xfrm>
          <a:prstGeom prst="rect">
            <a:avLst/>
          </a:prstGeom>
          <a:noFill/>
          <a:ln>
            <a:noFill/>
          </a:ln>
        </p:spPr>
      </p:pic>
      <p:pic>
        <p:nvPicPr>
          <p:cNvPr descr="D:\DOWLODER\Projlog-DLP-lesspixels.png" id="385" name="Google Shape;385;p7"/>
          <p:cNvPicPr preferRelativeResize="0"/>
          <p:nvPr/>
        </p:nvPicPr>
        <p:blipFill rotWithShape="1">
          <a:blip r:embed="rId4">
            <a:alphaModFix/>
          </a:blip>
          <a:srcRect b="0" l="0" r="0" t="0"/>
          <a:stretch/>
        </p:blipFill>
        <p:spPr>
          <a:xfrm>
            <a:off x="5410200" y="0"/>
            <a:ext cx="3581400" cy="788168"/>
          </a:xfrm>
          <a:prstGeom prst="rect">
            <a:avLst/>
          </a:prstGeom>
          <a:noFill/>
          <a:ln>
            <a:noFill/>
          </a:ln>
        </p:spPr>
      </p:pic>
      <p:pic>
        <p:nvPicPr>
          <p:cNvPr id="386" name="Google Shape;386;p7" title="TRASING BOTTLE CONVEYING Eng.mp4">
            <a:hlinkClick r:id="rId5"/>
          </p:cNvPr>
          <p:cNvPicPr preferRelativeResize="0"/>
          <p:nvPr/>
        </p:nvPicPr>
        <p:blipFill>
          <a:blip r:embed="rId6">
            <a:alphaModFix/>
          </a:blip>
          <a:stretch>
            <a:fillRect/>
          </a:stretch>
        </p:blipFill>
        <p:spPr>
          <a:xfrm>
            <a:off x="791719" y="2419350"/>
            <a:ext cx="4572000" cy="25717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86"/>
                                        </p:tgtEl>
                                        <p:attrNameLst>
                                          <p:attrName>style.visibility</p:attrName>
                                        </p:attrNameLst>
                                      </p:cBhvr>
                                      <p:to>
                                        <p:strVal val="visible"/>
                                      </p:to>
                                    </p:set>
                                    <p:animEffect filter="fade" transition="in">
                                      <p:cBhvr>
                                        <p:cTn dur="1000"/>
                                        <p:tgtEl>
                                          <p:spTgt spid="38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0" name="Shape 390"/>
        <p:cNvGrpSpPr/>
        <p:nvPr/>
      </p:nvGrpSpPr>
      <p:grpSpPr>
        <a:xfrm>
          <a:off x="0" y="0"/>
          <a:ext cx="0" cy="0"/>
          <a:chOff x="0" y="0"/>
          <a:chExt cx="0" cy="0"/>
        </a:xfrm>
      </p:grpSpPr>
      <p:sp>
        <p:nvSpPr>
          <p:cNvPr id="391" name="Google Shape;391;p8"/>
          <p:cNvSpPr txBox="1"/>
          <p:nvPr>
            <p:ph type="title"/>
          </p:nvPr>
        </p:nvSpPr>
        <p:spPr>
          <a:xfrm>
            <a:off x="747925" y="225025"/>
            <a:ext cx="6140400" cy="8574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1800"/>
              <a:buNone/>
            </a:pPr>
            <a:r>
              <a:rPr lang="en-US"/>
              <a:t>Application of automation</a:t>
            </a:r>
            <a:endParaRPr/>
          </a:p>
        </p:txBody>
      </p:sp>
      <p:sp>
        <p:nvSpPr>
          <p:cNvPr id="392" name="Google Shape;392;p8"/>
          <p:cNvSpPr txBox="1"/>
          <p:nvPr>
            <p:ph idx="1" type="body"/>
          </p:nvPr>
        </p:nvSpPr>
        <p:spPr>
          <a:xfrm>
            <a:off x="228600" y="1047750"/>
            <a:ext cx="7315200" cy="1447800"/>
          </a:xfrm>
          <a:prstGeom prst="rect">
            <a:avLst/>
          </a:prstGeom>
          <a:noFill/>
          <a:ln>
            <a:noFill/>
          </a:ln>
        </p:spPr>
        <p:txBody>
          <a:bodyPr anchorCtr="0" anchor="t" bIns="91425" lIns="91425" spcFirstLastPara="1" rIns="91425" wrap="square" tIns="91425">
            <a:noAutofit/>
          </a:bodyPr>
          <a:lstStyle/>
          <a:p>
            <a:pPr indent="-387350" lvl="0" marL="457200" rtl="0" algn="l">
              <a:lnSpc>
                <a:spcPct val="100000"/>
              </a:lnSpc>
              <a:spcBef>
                <a:spcPts val="600"/>
              </a:spcBef>
              <a:spcAft>
                <a:spcPts val="0"/>
              </a:spcAft>
              <a:buSzPts val="2500"/>
              <a:buChar char="✘"/>
            </a:pPr>
            <a:r>
              <a:rPr lang="en-US" sz="2000"/>
              <a:t>- Reduction of labor costs. Increasing labor costs have been and continue to be a trend in industrial societies around the world. Consequently, larger investments in automation have become economically viable to replace manual operations.</a:t>
            </a:r>
            <a:endParaRPr sz="2000"/>
          </a:p>
        </p:txBody>
      </p:sp>
      <p:sp>
        <p:nvSpPr>
          <p:cNvPr id="393" name="Google Shape;393;p8"/>
          <p:cNvSpPr txBox="1"/>
          <p:nvPr>
            <p:ph idx="12" type="sldNum"/>
          </p:nvPr>
        </p:nvSpPr>
        <p:spPr>
          <a:xfrm>
            <a:off x="90619" y="4722737"/>
            <a:ext cx="548700" cy="393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fld id="{00000000-1234-1234-1234-123412341234}" type="slidenum">
              <a:rPr lang="en-US"/>
              <a:t>‹#›</a:t>
            </a:fld>
            <a:endParaRPr/>
          </a:p>
        </p:txBody>
      </p:sp>
      <p:pic>
        <p:nvPicPr>
          <p:cNvPr descr="C:\Users\Aca\Desktop\PROJEKAT\slike\pexels-breakingpic-3305.jpg" id="394" name="Google Shape;394;p8"/>
          <p:cNvPicPr preferRelativeResize="0"/>
          <p:nvPr/>
        </p:nvPicPr>
        <p:blipFill rotWithShape="1">
          <a:blip r:embed="rId3">
            <a:alphaModFix/>
          </a:blip>
          <a:srcRect b="0" l="0" r="0" t="0"/>
          <a:stretch/>
        </p:blipFill>
        <p:spPr>
          <a:xfrm>
            <a:off x="838200" y="2495550"/>
            <a:ext cx="5867400" cy="2422566"/>
          </a:xfrm>
          <a:prstGeom prst="rect">
            <a:avLst/>
          </a:prstGeom>
          <a:noFill/>
          <a:ln>
            <a:noFill/>
          </a:ln>
        </p:spPr>
      </p:pic>
      <p:pic>
        <p:nvPicPr>
          <p:cNvPr descr="D:\DOWLODER\EU-Logo.jpg" id="395" name="Google Shape;395;p8"/>
          <p:cNvPicPr preferRelativeResize="0"/>
          <p:nvPr/>
        </p:nvPicPr>
        <p:blipFill rotWithShape="1">
          <a:blip r:embed="rId4">
            <a:alphaModFix/>
          </a:blip>
          <a:srcRect b="0" l="0" r="0" t="0"/>
          <a:stretch/>
        </p:blipFill>
        <p:spPr>
          <a:xfrm>
            <a:off x="6553200" y="4324350"/>
            <a:ext cx="2362200" cy="674704"/>
          </a:xfrm>
          <a:prstGeom prst="rect">
            <a:avLst/>
          </a:prstGeom>
          <a:noFill/>
          <a:ln>
            <a:noFill/>
          </a:ln>
        </p:spPr>
      </p:pic>
      <p:pic>
        <p:nvPicPr>
          <p:cNvPr descr="D:\DOWLODER\Projlog-DLP-lesspixels.png" id="396" name="Google Shape;396;p8"/>
          <p:cNvPicPr preferRelativeResize="0"/>
          <p:nvPr/>
        </p:nvPicPr>
        <p:blipFill rotWithShape="1">
          <a:blip r:embed="rId5">
            <a:alphaModFix/>
          </a:blip>
          <a:srcRect b="0" l="0" r="0" t="0"/>
          <a:stretch/>
        </p:blipFill>
        <p:spPr>
          <a:xfrm>
            <a:off x="5410200" y="0"/>
            <a:ext cx="3581400" cy="788168"/>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0" name="Shape 400"/>
        <p:cNvGrpSpPr/>
        <p:nvPr/>
      </p:nvGrpSpPr>
      <p:grpSpPr>
        <a:xfrm>
          <a:off x="0" y="0"/>
          <a:ext cx="0" cy="0"/>
          <a:chOff x="0" y="0"/>
          <a:chExt cx="0" cy="0"/>
        </a:xfrm>
      </p:grpSpPr>
      <p:sp>
        <p:nvSpPr>
          <p:cNvPr id="401" name="Google Shape;401;p9"/>
          <p:cNvSpPr txBox="1"/>
          <p:nvPr>
            <p:ph type="title"/>
          </p:nvPr>
        </p:nvSpPr>
        <p:spPr>
          <a:xfrm>
            <a:off x="747925" y="225025"/>
            <a:ext cx="6140400" cy="8574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1800"/>
              <a:buNone/>
            </a:pPr>
            <a:r>
              <a:rPr lang="en-US"/>
              <a:t>Application of automation</a:t>
            </a:r>
            <a:endParaRPr/>
          </a:p>
        </p:txBody>
      </p:sp>
      <p:sp>
        <p:nvSpPr>
          <p:cNvPr id="402" name="Google Shape;402;p9"/>
          <p:cNvSpPr txBox="1"/>
          <p:nvPr>
            <p:ph idx="1" type="body"/>
          </p:nvPr>
        </p:nvSpPr>
        <p:spPr>
          <a:xfrm>
            <a:off x="228600" y="1123950"/>
            <a:ext cx="7315200" cy="1143000"/>
          </a:xfrm>
          <a:prstGeom prst="rect">
            <a:avLst/>
          </a:prstGeom>
          <a:noFill/>
          <a:ln>
            <a:noFill/>
          </a:ln>
        </p:spPr>
        <p:txBody>
          <a:bodyPr anchorCtr="0" anchor="t" bIns="91425" lIns="91425" spcFirstLastPara="1" rIns="91425" wrap="square" tIns="91425">
            <a:noAutofit/>
          </a:bodyPr>
          <a:lstStyle/>
          <a:p>
            <a:pPr indent="-387350" lvl="0" marL="457200" rtl="0" algn="l">
              <a:lnSpc>
                <a:spcPct val="100000"/>
              </a:lnSpc>
              <a:spcBef>
                <a:spcPts val="600"/>
              </a:spcBef>
              <a:spcAft>
                <a:spcPts val="0"/>
              </a:spcAft>
              <a:buSzPts val="2500"/>
              <a:buChar char="✘"/>
            </a:pPr>
            <a:r>
              <a:rPr lang="en-US" sz="2000"/>
              <a:t>To replace the lack of manpower. In many advanced countries, there is a general shortage of manpower and this has encouraged the development of automated operations as a substitute for manpower.</a:t>
            </a:r>
            <a:endParaRPr sz="2000"/>
          </a:p>
        </p:txBody>
      </p:sp>
      <p:sp>
        <p:nvSpPr>
          <p:cNvPr id="403" name="Google Shape;403;p9"/>
          <p:cNvSpPr txBox="1"/>
          <p:nvPr>
            <p:ph idx="12" type="sldNum"/>
          </p:nvPr>
        </p:nvSpPr>
        <p:spPr>
          <a:xfrm>
            <a:off x="90619" y="4722737"/>
            <a:ext cx="548700" cy="393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fld id="{00000000-1234-1234-1234-123412341234}" type="slidenum">
              <a:rPr lang="en-US"/>
              <a:t>‹#›</a:t>
            </a:fld>
            <a:endParaRPr/>
          </a:p>
        </p:txBody>
      </p:sp>
      <p:pic>
        <p:nvPicPr>
          <p:cNvPr descr="D:\DOWLODER\EU-Logo.jpg" id="404" name="Google Shape;404;p9"/>
          <p:cNvPicPr preferRelativeResize="0"/>
          <p:nvPr/>
        </p:nvPicPr>
        <p:blipFill rotWithShape="1">
          <a:blip r:embed="rId3">
            <a:alphaModFix/>
          </a:blip>
          <a:srcRect b="0" l="0" r="0" t="0"/>
          <a:stretch/>
        </p:blipFill>
        <p:spPr>
          <a:xfrm>
            <a:off x="6553200" y="4324350"/>
            <a:ext cx="2362200" cy="674704"/>
          </a:xfrm>
          <a:prstGeom prst="rect">
            <a:avLst/>
          </a:prstGeom>
          <a:noFill/>
          <a:ln>
            <a:noFill/>
          </a:ln>
        </p:spPr>
      </p:pic>
      <p:pic>
        <p:nvPicPr>
          <p:cNvPr descr="D:\DOWLODER\Projlog-DLP-lesspixels.png" id="405" name="Google Shape;405;p9"/>
          <p:cNvPicPr preferRelativeResize="0"/>
          <p:nvPr/>
        </p:nvPicPr>
        <p:blipFill rotWithShape="1">
          <a:blip r:embed="rId4">
            <a:alphaModFix/>
          </a:blip>
          <a:srcRect b="0" l="0" r="0" t="0"/>
          <a:stretch/>
        </p:blipFill>
        <p:spPr>
          <a:xfrm>
            <a:off x="5410200" y="0"/>
            <a:ext cx="3581400" cy="788168"/>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9" name="Shape 409"/>
        <p:cNvGrpSpPr/>
        <p:nvPr/>
      </p:nvGrpSpPr>
      <p:grpSpPr>
        <a:xfrm>
          <a:off x="0" y="0"/>
          <a:ext cx="0" cy="0"/>
          <a:chOff x="0" y="0"/>
          <a:chExt cx="0" cy="0"/>
        </a:xfrm>
      </p:grpSpPr>
      <p:sp>
        <p:nvSpPr>
          <p:cNvPr id="410" name="Google Shape;410;p10"/>
          <p:cNvSpPr txBox="1"/>
          <p:nvPr>
            <p:ph type="title"/>
          </p:nvPr>
        </p:nvSpPr>
        <p:spPr>
          <a:xfrm>
            <a:off x="747925" y="225025"/>
            <a:ext cx="6140400" cy="8574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1800"/>
              <a:buNone/>
            </a:pPr>
            <a:r>
              <a:rPr lang="en-US"/>
              <a:t>Application of automation</a:t>
            </a:r>
            <a:endParaRPr/>
          </a:p>
        </p:txBody>
      </p:sp>
      <p:sp>
        <p:nvSpPr>
          <p:cNvPr id="411" name="Google Shape;411;p10"/>
          <p:cNvSpPr txBox="1"/>
          <p:nvPr>
            <p:ph idx="1" type="body"/>
          </p:nvPr>
        </p:nvSpPr>
        <p:spPr>
          <a:xfrm>
            <a:off x="228600" y="1200150"/>
            <a:ext cx="7315200" cy="1447800"/>
          </a:xfrm>
          <a:prstGeom prst="rect">
            <a:avLst/>
          </a:prstGeom>
          <a:noFill/>
          <a:ln>
            <a:noFill/>
          </a:ln>
        </p:spPr>
        <p:txBody>
          <a:bodyPr anchorCtr="0" anchor="t" bIns="91425" lIns="91425" spcFirstLastPara="1" rIns="91425" wrap="square" tIns="91425">
            <a:noAutofit/>
          </a:bodyPr>
          <a:lstStyle/>
          <a:p>
            <a:pPr indent="-387350" lvl="0" marL="457200" rtl="0" algn="l">
              <a:lnSpc>
                <a:spcPct val="100000"/>
              </a:lnSpc>
              <a:spcBef>
                <a:spcPts val="600"/>
              </a:spcBef>
              <a:spcAft>
                <a:spcPts val="0"/>
              </a:spcAft>
              <a:buSzPts val="2500"/>
              <a:buChar char="✘"/>
            </a:pPr>
            <a:r>
              <a:rPr lang="en-US" sz="2000"/>
              <a:t>To reduce or eliminate routine manual tasks. It can be argued that there is social value in automating operations that are routine, tedious, and exhausting. Automation of such tasks serves to improve the general level of working conditions.</a:t>
            </a:r>
            <a:endParaRPr sz="2000"/>
          </a:p>
        </p:txBody>
      </p:sp>
      <p:sp>
        <p:nvSpPr>
          <p:cNvPr id="412" name="Google Shape;412;p10"/>
          <p:cNvSpPr txBox="1"/>
          <p:nvPr>
            <p:ph idx="12" type="sldNum"/>
          </p:nvPr>
        </p:nvSpPr>
        <p:spPr>
          <a:xfrm>
            <a:off x="90619" y="4722737"/>
            <a:ext cx="548700" cy="393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fld id="{00000000-1234-1234-1234-123412341234}" type="slidenum">
              <a:rPr lang="en-US"/>
              <a:t>‹#›</a:t>
            </a:fld>
            <a:endParaRPr/>
          </a:p>
        </p:txBody>
      </p:sp>
      <p:pic>
        <p:nvPicPr>
          <p:cNvPr descr="D:\DOWLODER\EU-Logo.jpg" id="413" name="Google Shape;413;p10"/>
          <p:cNvPicPr preferRelativeResize="0"/>
          <p:nvPr/>
        </p:nvPicPr>
        <p:blipFill rotWithShape="1">
          <a:blip r:embed="rId3">
            <a:alphaModFix/>
          </a:blip>
          <a:srcRect b="0" l="0" r="0" t="0"/>
          <a:stretch/>
        </p:blipFill>
        <p:spPr>
          <a:xfrm>
            <a:off x="6553200" y="4324350"/>
            <a:ext cx="2362200" cy="674704"/>
          </a:xfrm>
          <a:prstGeom prst="rect">
            <a:avLst/>
          </a:prstGeom>
          <a:noFill/>
          <a:ln>
            <a:noFill/>
          </a:ln>
        </p:spPr>
      </p:pic>
      <p:pic>
        <p:nvPicPr>
          <p:cNvPr descr="D:\DOWLODER\Projlog-DLP-lesspixels.png" id="414" name="Google Shape;414;p10"/>
          <p:cNvPicPr preferRelativeResize="0"/>
          <p:nvPr/>
        </p:nvPicPr>
        <p:blipFill rotWithShape="1">
          <a:blip r:embed="rId4">
            <a:alphaModFix/>
          </a:blip>
          <a:srcRect b="0" l="0" r="0" t="0"/>
          <a:stretch/>
        </p:blipFill>
        <p:spPr>
          <a:xfrm>
            <a:off x="5410200" y="0"/>
            <a:ext cx="3581400" cy="788168"/>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8" name="Shape 418"/>
        <p:cNvGrpSpPr/>
        <p:nvPr/>
      </p:nvGrpSpPr>
      <p:grpSpPr>
        <a:xfrm>
          <a:off x="0" y="0"/>
          <a:ext cx="0" cy="0"/>
          <a:chOff x="0" y="0"/>
          <a:chExt cx="0" cy="0"/>
        </a:xfrm>
      </p:grpSpPr>
      <p:sp>
        <p:nvSpPr>
          <p:cNvPr id="419" name="Google Shape;419;p11"/>
          <p:cNvSpPr txBox="1"/>
          <p:nvPr>
            <p:ph type="title"/>
          </p:nvPr>
        </p:nvSpPr>
        <p:spPr>
          <a:xfrm>
            <a:off x="747925" y="225025"/>
            <a:ext cx="6140400" cy="8574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1800"/>
              <a:buNone/>
            </a:pPr>
            <a:r>
              <a:rPr lang="en-US"/>
              <a:t>Application of automation</a:t>
            </a:r>
            <a:endParaRPr/>
          </a:p>
        </p:txBody>
      </p:sp>
      <p:sp>
        <p:nvSpPr>
          <p:cNvPr id="420" name="Google Shape;420;p11"/>
          <p:cNvSpPr txBox="1"/>
          <p:nvPr>
            <p:ph idx="1" type="body"/>
          </p:nvPr>
        </p:nvSpPr>
        <p:spPr>
          <a:xfrm>
            <a:off x="228600" y="1123950"/>
            <a:ext cx="7315200" cy="1828800"/>
          </a:xfrm>
          <a:prstGeom prst="rect">
            <a:avLst/>
          </a:prstGeom>
          <a:noFill/>
          <a:ln>
            <a:noFill/>
          </a:ln>
        </p:spPr>
        <p:txBody>
          <a:bodyPr anchorCtr="0" anchor="t" bIns="91425" lIns="91425" spcFirstLastPara="1" rIns="91425" wrap="square" tIns="91425">
            <a:noAutofit/>
          </a:bodyPr>
          <a:lstStyle/>
          <a:p>
            <a:pPr indent="-387350" lvl="0" marL="457200" rtl="0" algn="l">
              <a:lnSpc>
                <a:spcPct val="100000"/>
              </a:lnSpc>
              <a:spcBef>
                <a:spcPts val="600"/>
              </a:spcBef>
              <a:spcAft>
                <a:spcPts val="0"/>
              </a:spcAft>
              <a:buSzPts val="2500"/>
              <a:buChar char="✘"/>
            </a:pPr>
            <a:r>
              <a:rPr lang="en-US" sz="2000"/>
              <a:t>To improve worker safety. Automation operations provided shifting workers from active participation in the process to a supervisory role, and this made the work feels safer. The safety and health of workers have become a national goal with the adoption of the Law on Safety and Health at Work. This gave impetus to automation.</a:t>
            </a:r>
            <a:endParaRPr sz="2000"/>
          </a:p>
        </p:txBody>
      </p:sp>
      <p:sp>
        <p:nvSpPr>
          <p:cNvPr id="421" name="Google Shape;421;p11"/>
          <p:cNvSpPr txBox="1"/>
          <p:nvPr>
            <p:ph idx="12" type="sldNum"/>
          </p:nvPr>
        </p:nvSpPr>
        <p:spPr>
          <a:xfrm>
            <a:off x="90619" y="4722737"/>
            <a:ext cx="548700" cy="393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fld id="{00000000-1234-1234-1234-123412341234}" type="slidenum">
              <a:rPr lang="en-US"/>
              <a:t>‹#›</a:t>
            </a:fld>
            <a:endParaRPr/>
          </a:p>
        </p:txBody>
      </p:sp>
      <p:pic>
        <p:nvPicPr>
          <p:cNvPr descr="C:\Users\Aca\Desktop\PROJEKAT\slike\image1.jpg" id="422" name="Google Shape;422;p11"/>
          <p:cNvPicPr preferRelativeResize="0"/>
          <p:nvPr/>
        </p:nvPicPr>
        <p:blipFill rotWithShape="1">
          <a:blip r:embed="rId3">
            <a:alphaModFix/>
          </a:blip>
          <a:srcRect b="0" l="0" r="0" t="0"/>
          <a:stretch/>
        </p:blipFill>
        <p:spPr>
          <a:xfrm>
            <a:off x="1143000" y="2952750"/>
            <a:ext cx="3657600" cy="1865380"/>
          </a:xfrm>
          <a:prstGeom prst="rect">
            <a:avLst/>
          </a:prstGeom>
          <a:noFill/>
          <a:ln>
            <a:noFill/>
          </a:ln>
        </p:spPr>
      </p:pic>
      <p:pic>
        <p:nvPicPr>
          <p:cNvPr descr="D:\DOWLODER\EU-Logo.jpg" id="423" name="Google Shape;423;p11"/>
          <p:cNvPicPr preferRelativeResize="0"/>
          <p:nvPr/>
        </p:nvPicPr>
        <p:blipFill rotWithShape="1">
          <a:blip r:embed="rId4">
            <a:alphaModFix/>
          </a:blip>
          <a:srcRect b="0" l="0" r="0" t="0"/>
          <a:stretch/>
        </p:blipFill>
        <p:spPr>
          <a:xfrm>
            <a:off x="6553200" y="4324350"/>
            <a:ext cx="2362200" cy="674704"/>
          </a:xfrm>
          <a:prstGeom prst="rect">
            <a:avLst/>
          </a:prstGeom>
          <a:noFill/>
          <a:ln>
            <a:noFill/>
          </a:ln>
        </p:spPr>
      </p:pic>
      <p:pic>
        <p:nvPicPr>
          <p:cNvPr descr="D:\DOWLODER\Projlog-DLP-lesspixels.png" id="424" name="Google Shape;424;p11"/>
          <p:cNvPicPr preferRelativeResize="0"/>
          <p:nvPr/>
        </p:nvPicPr>
        <p:blipFill rotWithShape="1">
          <a:blip r:embed="rId5">
            <a:alphaModFix/>
          </a:blip>
          <a:srcRect b="0" l="0" r="0" t="0"/>
          <a:stretch/>
        </p:blipFill>
        <p:spPr>
          <a:xfrm>
            <a:off x="5410200" y="0"/>
            <a:ext cx="3581400" cy="788168"/>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8" name="Shape 428"/>
        <p:cNvGrpSpPr/>
        <p:nvPr/>
      </p:nvGrpSpPr>
      <p:grpSpPr>
        <a:xfrm>
          <a:off x="0" y="0"/>
          <a:ext cx="0" cy="0"/>
          <a:chOff x="0" y="0"/>
          <a:chExt cx="0" cy="0"/>
        </a:xfrm>
      </p:grpSpPr>
      <p:sp>
        <p:nvSpPr>
          <p:cNvPr id="429" name="Google Shape;429;p12"/>
          <p:cNvSpPr txBox="1"/>
          <p:nvPr>
            <p:ph type="ctrTitle"/>
          </p:nvPr>
        </p:nvSpPr>
        <p:spPr>
          <a:xfrm>
            <a:off x="76200" y="1661762"/>
            <a:ext cx="8915400" cy="1159800"/>
          </a:xfrm>
          <a:prstGeom prst="rect">
            <a:avLst/>
          </a:prstGeom>
          <a:noFill/>
          <a:ln>
            <a:noFill/>
          </a:ln>
        </p:spPr>
        <p:txBody>
          <a:bodyPr anchorCtr="0" anchor="b" bIns="91425" lIns="91425" spcFirstLastPara="1" rIns="91425" wrap="square" tIns="91425">
            <a:noAutofit/>
          </a:bodyPr>
          <a:lstStyle/>
          <a:p>
            <a:pPr indent="0" lvl="0" marL="0" rtl="0" algn="ctr">
              <a:lnSpc>
                <a:spcPct val="100000"/>
              </a:lnSpc>
              <a:spcBef>
                <a:spcPts val="0"/>
              </a:spcBef>
              <a:spcAft>
                <a:spcPts val="0"/>
              </a:spcAft>
              <a:buSzPts val="3700"/>
              <a:buNone/>
            </a:pPr>
            <a:r>
              <a:rPr lang="en-US"/>
              <a:t>THE ROLE OF AUTOMATION IN INDUSTRY</a:t>
            </a:r>
            <a:endParaRPr/>
          </a:p>
        </p:txBody>
      </p:sp>
      <p:pic>
        <p:nvPicPr>
          <p:cNvPr descr="D:\DOWLODER\EU-Logo.jpg" id="430" name="Google Shape;430;p12"/>
          <p:cNvPicPr preferRelativeResize="0"/>
          <p:nvPr/>
        </p:nvPicPr>
        <p:blipFill rotWithShape="1">
          <a:blip r:embed="rId3">
            <a:alphaModFix/>
          </a:blip>
          <a:srcRect b="0" l="0" r="0" t="0"/>
          <a:stretch/>
        </p:blipFill>
        <p:spPr>
          <a:xfrm>
            <a:off x="0" y="0"/>
            <a:ext cx="2934616" cy="838200"/>
          </a:xfrm>
          <a:prstGeom prst="rect">
            <a:avLst/>
          </a:prstGeom>
          <a:noFill/>
          <a:ln>
            <a:noFill/>
          </a:ln>
        </p:spPr>
      </p:pic>
      <p:pic>
        <p:nvPicPr>
          <p:cNvPr descr="D:\DOWLODER\Projlog-DLP-lesspixels.png" id="431" name="Google Shape;431;p12"/>
          <p:cNvPicPr preferRelativeResize="0"/>
          <p:nvPr/>
        </p:nvPicPr>
        <p:blipFill rotWithShape="1">
          <a:blip r:embed="rId4">
            <a:alphaModFix/>
          </a:blip>
          <a:srcRect b="0" l="0" r="0" t="0"/>
          <a:stretch/>
        </p:blipFill>
        <p:spPr>
          <a:xfrm>
            <a:off x="5410200" y="0"/>
            <a:ext cx="3581400" cy="788168"/>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5" name="Shape 435"/>
        <p:cNvGrpSpPr/>
        <p:nvPr/>
      </p:nvGrpSpPr>
      <p:grpSpPr>
        <a:xfrm>
          <a:off x="0" y="0"/>
          <a:ext cx="0" cy="0"/>
          <a:chOff x="0" y="0"/>
          <a:chExt cx="0" cy="0"/>
        </a:xfrm>
      </p:grpSpPr>
      <p:sp>
        <p:nvSpPr>
          <p:cNvPr id="436" name="Google Shape;436;p13"/>
          <p:cNvSpPr txBox="1"/>
          <p:nvPr>
            <p:ph type="title"/>
          </p:nvPr>
        </p:nvSpPr>
        <p:spPr>
          <a:xfrm>
            <a:off x="747925" y="225025"/>
            <a:ext cx="6140400" cy="8574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1800"/>
              <a:buNone/>
            </a:pPr>
            <a:r>
              <a:rPr lang="en-US"/>
              <a:t>The role of automation in industry</a:t>
            </a:r>
            <a:endParaRPr/>
          </a:p>
        </p:txBody>
      </p:sp>
      <p:sp>
        <p:nvSpPr>
          <p:cNvPr id="437" name="Google Shape;437;p13"/>
          <p:cNvSpPr txBox="1"/>
          <p:nvPr>
            <p:ph idx="1" type="body"/>
          </p:nvPr>
        </p:nvSpPr>
        <p:spPr>
          <a:xfrm>
            <a:off x="228600" y="971550"/>
            <a:ext cx="7315200" cy="1066800"/>
          </a:xfrm>
          <a:prstGeom prst="rect">
            <a:avLst/>
          </a:prstGeom>
          <a:noFill/>
          <a:ln>
            <a:noFill/>
          </a:ln>
        </p:spPr>
        <p:txBody>
          <a:bodyPr anchorCtr="0" anchor="t" bIns="91425" lIns="91425" spcFirstLastPara="1" rIns="91425" wrap="square" tIns="91425">
            <a:noAutofit/>
          </a:bodyPr>
          <a:lstStyle/>
          <a:p>
            <a:pPr indent="-387350" lvl="0" marL="457200" rtl="0" algn="l">
              <a:lnSpc>
                <a:spcPct val="100000"/>
              </a:lnSpc>
              <a:spcBef>
                <a:spcPts val="600"/>
              </a:spcBef>
              <a:spcAft>
                <a:spcPts val="0"/>
              </a:spcAft>
              <a:buSzPts val="2500"/>
              <a:buChar char="✘"/>
            </a:pPr>
            <a:r>
              <a:rPr lang="en-US" sz="2000"/>
              <a:t>Production processes produce the finished product from raw/unfinished material using energy, labor, equipment, and infrastructure.</a:t>
            </a:r>
            <a:endParaRPr sz="2000"/>
          </a:p>
        </p:txBody>
      </p:sp>
      <p:sp>
        <p:nvSpPr>
          <p:cNvPr id="438" name="Google Shape;438;p13"/>
          <p:cNvSpPr txBox="1"/>
          <p:nvPr>
            <p:ph idx="12" type="sldNum"/>
          </p:nvPr>
        </p:nvSpPr>
        <p:spPr>
          <a:xfrm>
            <a:off x="90619" y="4722737"/>
            <a:ext cx="548700" cy="393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fld id="{00000000-1234-1234-1234-123412341234}" type="slidenum">
              <a:rPr lang="en-US"/>
              <a:t>‹#›</a:t>
            </a:fld>
            <a:endParaRPr/>
          </a:p>
        </p:txBody>
      </p:sp>
      <p:pic>
        <p:nvPicPr>
          <p:cNvPr descr="C:\Users\Aca\Desktop\PROJEKAT\slike\istockphoto-863540044-170667a.jpg" id="439" name="Google Shape;439;p13"/>
          <p:cNvPicPr preferRelativeResize="0"/>
          <p:nvPr/>
        </p:nvPicPr>
        <p:blipFill rotWithShape="1">
          <a:blip r:embed="rId3">
            <a:alphaModFix/>
          </a:blip>
          <a:srcRect b="0" l="0" r="0" t="0"/>
          <a:stretch/>
        </p:blipFill>
        <p:spPr>
          <a:xfrm>
            <a:off x="609600" y="2190750"/>
            <a:ext cx="6705600" cy="2710624"/>
          </a:xfrm>
          <a:prstGeom prst="rect">
            <a:avLst/>
          </a:prstGeom>
          <a:noFill/>
          <a:ln>
            <a:noFill/>
          </a:ln>
        </p:spPr>
      </p:pic>
      <p:pic>
        <p:nvPicPr>
          <p:cNvPr descr="D:\DOWLODER\EU-Logo.jpg" id="440" name="Google Shape;440;p13"/>
          <p:cNvPicPr preferRelativeResize="0"/>
          <p:nvPr/>
        </p:nvPicPr>
        <p:blipFill rotWithShape="1">
          <a:blip r:embed="rId4">
            <a:alphaModFix/>
          </a:blip>
          <a:srcRect b="0" l="0" r="0" t="0"/>
          <a:stretch/>
        </p:blipFill>
        <p:spPr>
          <a:xfrm>
            <a:off x="6553200" y="4324350"/>
            <a:ext cx="2362200" cy="674704"/>
          </a:xfrm>
          <a:prstGeom prst="rect">
            <a:avLst/>
          </a:prstGeom>
          <a:noFill/>
          <a:ln>
            <a:noFill/>
          </a:ln>
        </p:spPr>
      </p:pic>
      <p:pic>
        <p:nvPicPr>
          <p:cNvPr descr="D:\DOWLODER\Projlog-DLP-lesspixels.png" id="441" name="Google Shape;441;p13"/>
          <p:cNvPicPr preferRelativeResize="0"/>
          <p:nvPr/>
        </p:nvPicPr>
        <p:blipFill rotWithShape="1">
          <a:blip r:embed="rId5">
            <a:alphaModFix/>
          </a:blip>
          <a:srcRect b="0" l="0" r="0" t="0"/>
          <a:stretch/>
        </p:blipFill>
        <p:spPr>
          <a:xfrm>
            <a:off x="5410200" y="0"/>
            <a:ext cx="3581400" cy="788168"/>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5" name="Shape 445"/>
        <p:cNvGrpSpPr/>
        <p:nvPr/>
      </p:nvGrpSpPr>
      <p:grpSpPr>
        <a:xfrm>
          <a:off x="0" y="0"/>
          <a:ext cx="0" cy="0"/>
          <a:chOff x="0" y="0"/>
          <a:chExt cx="0" cy="0"/>
        </a:xfrm>
      </p:grpSpPr>
      <p:sp>
        <p:nvSpPr>
          <p:cNvPr id="446" name="Google Shape;446;p14"/>
          <p:cNvSpPr txBox="1"/>
          <p:nvPr>
            <p:ph type="title"/>
          </p:nvPr>
        </p:nvSpPr>
        <p:spPr>
          <a:xfrm>
            <a:off x="747925" y="225025"/>
            <a:ext cx="6140400" cy="8574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1800"/>
              <a:buNone/>
            </a:pPr>
            <a:r>
              <a:rPr lang="en-US"/>
              <a:t>The role of automation in industry</a:t>
            </a:r>
            <a:endParaRPr/>
          </a:p>
        </p:txBody>
      </p:sp>
      <p:sp>
        <p:nvSpPr>
          <p:cNvPr id="447" name="Google Shape;447;p14"/>
          <p:cNvSpPr txBox="1"/>
          <p:nvPr>
            <p:ph idx="1" type="body"/>
          </p:nvPr>
        </p:nvSpPr>
        <p:spPr>
          <a:xfrm>
            <a:off x="228600" y="1047750"/>
            <a:ext cx="7315200" cy="914400"/>
          </a:xfrm>
          <a:prstGeom prst="rect">
            <a:avLst/>
          </a:prstGeom>
          <a:noFill/>
          <a:ln>
            <a:noFill/>
          </a:ln>
        </p:spPr>
        <p:txBody>
          <a:bodyPr anchorCtr="0" anchor="t" bIns="91425" lIns="91425" spcFirstLastPara="1" rIns="91425" wrap="square" tIns="91425">
            <a:noAutofit/>
          </a:bodyPr>
          <a:lstStyle/>
          <a:p>
            <a:pPr indent="-387350" lvl="0" marL="457200" rtl="0" algn="l">
              <a:lnSpc>
                <a:spcPct val="100000"/>
              </a:lnSpc>
              <a:spcBef>
                <a:spcPts val="600"/>
              </a:spcBef>
              <a:spcAft>
                <a:spcPts val="0"/>
              </a:spcAft>
              <a:buSzPts val="2500"/>
              <a:buChar char="✘"/>
            </a:pPr>
            <a:r>
              <a:rPr lang="en-US" sz="2000"/>
              <a:t>Since the industry is essentially a "systematic economic activity", the basic goal of any industry is to make a profit.</a:t>
            </a:r>
            <a:endParaRPr sz="2000"/>
          </a:p>
        </p:txBody>
      </p:sp>
      <p:sp>
        <p:nvSpPr>
          <p:cNvPr id="448" name="Google Shape;448;p14"/>
          <p:cNvSpPr txBox="1"/>
          <p:nvPr>
            <p:ph idx="12" type="sldNum"/>
          </p:nvPr>
        </p:nvSpPr>
        <p:spPr>
          <a:xfrm>
            <a:off x="90619" y="4722737"/>
            <a:ext cx="548700" cy="393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fld id="{00000000-1234-1234-1234-123412341234}" type="slidenum">
              <a:rPr lang="en-US"/>
              <a:t>‹#›</a:t>
            </a:fld>
            <a:endParaRPr/>
          </a:p>
        </p:txBody>
      </p:sp>
      <p:pic>
        <p:nvPicPr>
          <p:cNvPr descr="D:\DOWLODER\EU-Logo.jpg" id="449" name="Google Shape;449;p14"/>
          <p:cNvPicPr preferRelativeResize="0"/>
          <p:nvPr/>
        </p:nvPicPr>
        <p:blipFill rotWithShape="1">
          <a:blip r:embed="rId3">
            <a:alphaModFix/>
          </a:blip>
          <a:srcRect b="0" l="0" r="0" t="0"/>
          <a:stretch/>
        </p:blipFill>
        <p:spPr>
          <a:xfrm>
            <a:off x="6553200" y="4324350"/>
            <a:ext cx="2362200" cy="674704"/>
          </a:xfrm>
          <a:prstGeom prst="rect">
            <a:avLst/>
          </a:prstGeom>
          <a:noFill/>
          <a:ln>
            <a:noFill/>
          </a:ln>
        </p:spPr>
      </p:pic>
      <p:pic>
        <p:nvPicPr>
          <p:cNvPr descr="D:\DOWLODER\Projlog-DLP-lesspixels.png" id="450" name="Google Shape;450;p14"/>
          <p:cNvPicPr preferRelativeResize="0"/>
          <p:nvPr/>
        </p:nvPicPr>
        <p:blipFill rotWithShape="1">
          <a:blip r:embed="rId4">
            <a:alphaModFix/>
          </a:blip>
          <a:srcRect b="0" l="0" r="0" t="0"/>
          <a:stretch/>
        </p:blipFill>
        <p:spPr>
          <a:xfrm>
            <a:off x="5410200" y="0"/>
            <a:ext cx="3581400" cy="788168"/>
          </a:xfrm>
          <a:prstGeom prst="rect">
            <a:avLst/>
          </a:prstGeom>
          <a:noFill/>
          <a:ln>
            <a:noFill/>
          </a:ln>
        </p:spPr>
      </p:pic>
      <p:pic>
        <p:nvPicPr>
          <p:cNvPr id="451" name="Google Shape;451;p14" title="001 KIT KOMERC  NARACIJA NA ENGLESKOM.mp4">
            <a:hlinkClick r:id="rId5"/>
          </p:cNvPr>
          <p:cNvPicPr preferRelativeResize="0"/>
          <p:nvPr/>
        </p:nvPicPr>
        <p:blipFill>
          <a:blip r:embed="rId6">
            <a:alphaModFix/>
          </a:blip>
          <a:stretch>
            <a:fillRect/>
          </a:stretch>
        </p:blipFill>
        <p:spPr>
          <a:xfrm>
            <a:off x="791719" y="2010950"/>
            <a:ext cx="5113867" cy="28765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451"/>
                                        </p:tgtEl>
                                        <p:attrNameLst>
                                          <p:attrName>style.visibility</p:attrName>
                                        </p:attrNameLst>
                                      </p:cBhvr>
                                      <p:to>
                                        <p:strVal val="visible"/>
                                      </p:to>
                                    </p:set>
                                    <p:animEffect filter="fade" transition="in">
                                      <p:cBhvr>
                                        <p:cTn dur="1000"/>
                                        <p:tgtEl>
                                          <p:spTgt spid="45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5" name="Shape 455"/>
        <p:cNvGrpSpPr/>
        <p:nvPr/>
      </p:nvGrpSpPr>
      <p:grpSpPr>
        <a:xfrm>
          <a:off x="0" y="0"/>
          <a:ext cx="0" cy="0"/>
          <a:chOff x="0" y="0"/>
          <a:chExt cx="0" cy="0"/>
        </a:xfrm>
      </p:grpSpPr>
      <p:sp>
        <p:nvSpPr>
          <p:cNvPr id="456" name="Google Shape;456;p15"/>
          <p:cNvSpPr txBox="1"/>
          <p:nvPr>
            <p:ph type="title"/>
          </p:nvPr>
        </p:nvSpPr>
        <p:spPr>
          <a:xfrm>
            <a:off x="747925" y="225025"/>
            <a:ext cx="6140400" cy="8574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1800"/>
              <a:buNone/>
            </a:pPr>
            <a:r>
              <a:rPr lang="en-US"/>
              <a:t>The role of automation in industry</a:t>
            </a:r>
            <a:endParaRPr/>
          </a:p>
        </p:txBody>
      </p:sp>
      <p:sp>
        <p:nvSpPr>
          <p:cNvPr id="457" name="Google Shape;457;p15"/>
          <p:cNvSpPr txBox="1"/>
          <p:nvPr>
            <p:ph idx="1" type="body"/>
          </p:nvPr>
        </p:nvSpPr>
        <p:spPr>
          <a:xfrm>
            <a:off x="228600" y="971550"/>
            <a:ext cx="7315200" cy="1752600"/>
          </a:xfrm>
          <a:prstGeom prst="rect">
            <a:avLst/>
          </a:prstGeom>
          <a:noFill/>
          <a:ln>
            <a:noFill/>
          </a:ln>
        </p:spPr>
        <p:txBody>
          <a:bodyPr anchorCtr="0" anchor="t" bIns="91425" lIns="91425" spcFirstLastPara="1" rIns="91425" wrap="square" tIns="91425">
            <a:noAutofit/>
          </a:bodyPr>
          <a:lstStyle/>
          <a:p>
            <a:pPr indent="-387350" lvl="0" marL="457200" rtl="0" algn="l">
              <a:lnSpc>
                <a:spcPct val="100000"/>
              </a:lnSpc>
              <a:spcBef>
                <a:spcPts val="600"/>
              </a:spcBef>
              <a:spcAft>
                <a:spcPts val="0"/>
              </a:spcAft>
              <a:buSzPts val="2500"/>
              <a:buChar char="✘"/>
            </a:pPr>
            <a:r>
              <a:rPr lang="en-US" sz="2000"/>
              <a:t>Roughly speaking, profit = (price / unit - cost / unit) * production volume. So the profit can be increased by producing good quality products, which can be sold at a higher price, in larger quantities with fewer production costs and time. Figure 1 shows the main parameters that affect the price/unit of mass production products.</a:t>
            </a:r>
            <a:endParaRPr sz="2000"/>
          </a:p>
        </p:txBody>
      </p:sp>
      <p:sp>
        <p:nvSpPr>
          <p:cNvPr id="458" name="Google Shape;458;p15"/>
          <p:cNvSpPr txBox="1"/>
          <p:nvPr>
            <p:ph idx="12" type="sldNum"/>
          </p:nvPr>
        </p:nvSpPr>
        <p:spPr>
          <a:xfrm>
            <a:off x="90619" y="4722737"/>
            <a:ext cx="548700" cy="393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fld id="{00000000-1234-1234-1234-123412341234}" type="slidenum">
              <a:rPr lang="en-US"/>
              <a:t>‹#›</a:t>
            </a:fld>
            <a:endParaRPr/>
          </a:p>
        </p:txBody>
      </p:sp>
      <p:sp>
        <p:nvSpPr>
          <p:cNvPr id="459" name="Google Shape;459;p15"/>
          <p:cNvSpPr txBox="1"/>
          <p:nvPr/>
        </p:nvSpPr>
        <p:spPr>
          <a:xfrm>
            <a:off x="1828800" y="3943350"/>
            <a:ext cx="1066800" cy="457200"/>
          </a:xfrm>
          <a:prstGeom prst="rect">
            <a:avLst/>
          </a:prstGeom>
          <a:noFill/>
          <a:ln>
            <a:noFill/>
          </a:ln>
        </p:spPr>
        <p:txBody>
          <a:bodyPr anchorCtr="0" anchor="t" bIns="91425" lIns="91425" spcFirstLastPara="1" rIns="91425" wrap="square" tIns="91425">
            <a:noAutofit/>
          </a:bodyPr>
          <a:lstStyle/>
          <a:p>
            <a:pPr indent="-387350" lvl="0" marL="457200" marR="0" rtl="0" algn="l">
              <a:lnSpc>
                <a:spcPct val="100000"/>
              </a:lnSpc>
              <a:spcBef>
                <a:spcPts val="600"/>
              </a:spcBef>
              <a:spcAft>
                <a:spcPts val="0"/>
              </a:spcAft>
              <a:buNone/>
            </a:pPr>
            <a:r>
              <a:rPr b="0" i="0" lang="en-US" sz="2000" u="none" cap="none" strike="noStrike">
                <a:solidFill>
                  <a:schemeClr val="dk1"/>
                </a:solidFill>
                <a:latin typeface="Dosis"/>
                <a:ea typeface="Dosis"/>
                <a:cs typeface="Dosis"/>
                <a:sym typeface="Dosis"/>
              </a:rPr>
              <a:t>Material</a:t>
            </a:r>
            <a:endParaRPr b="0" i="0" sz="2000" u="none" cap="none" strike="noStrike">
              <a:solidFill>
                <a:schemeClr val="dk1"/>
              </a:solidFill>
              <a:latin typeface="Dosis"/>
              <a:ea typeface="Dosis"/>
              <a:cs typeface="Dosis"/>
              <a:sym typeface="Dosis"/>
            </a:endParaRPr>
          </a:p>
        </p:txBody>
      </p:sp>
      <p:sp>
        <p:nvSpPr>
          <p:cNvPr id="460" name="Google Shape;460;p15"/>
          <p:cNvSpPr txBox="1"/>
          <p:nvPr/>
        </p:nvSpPr>
        <p:spPr>
          <a:xfrm>
            <a:off x="2819400" y="3943350"/>
            <a:ext cx="990600" cy="533400"/>
          </a:xfrm>
          <a:prstGeom prst="rect">
            <a:avLst/>
          </a:prstGeom>
          <a:noFill/>
          <a:ln>
            <a:noFill/>
          </a:ln>
        </p:spPr>
        <p:txBody>
          <a:bodyPr anchorCtr="0" anchor="t" bIns="91425" lIns="91425" spcFirstLastPara="1" rIns="91425" wrap="square" tIns="91425">
            <a:noAutofit/>
          </a:bodyPr>
          <a:lstStyle/>
          <a:p>
            <a:pPr indent="-387350" lvl="0" marL="457200" marR="0" rtl="0" algn="ctr">
              <a:lnSpc>
                <a:spcPct val="100000"/>
              </a:lnSpc>
              <a:spcBef>
                <a:spcPts val="600"/>
              </a:spcBef>
              <a:spcAft>
                <a:spcPts val="0"/>
              </a:spcAft>
              <a:buNone/>
            </a:pPr>
            <a:r>
              <a:rPr b="0" i="0" lang="en-US" sz="2000" u="none" cap="none" strike="noStrike">
                <a:solidFill>
                  <a:schemeClr val="dk1"/>
                </a:solidFill>
                <a:latin typeface="Dosis"/>
                <a:ea typeface="Dosis"/>
                <a:cs typeface="Dosis"/>
                <a:sym typeface="Dosis"/>
              </a:rPr>
              <a:t>Energy</a:t>
            </a:r>
            <a:endParaRPr b="0" i="0" sz="2000" u="none" cap="none" strike="noStrike">
              <a:solidFill>
                <a:schemeClr val="dk1"/>
              </a:solidFill>
              <a:latin typeface="Dosis"/>
              <a:ea typeface="Dosis"/>
              <a:cs typeface="Dosis"/>
              <a:sym typeface="Dosis"/>
            </a:endParaRPr>
          </a:p>
        </p:txBody>
      </p:sp>
      <p:sp>
        <p:nvSpPr>
          <p:cNvPr id="461" name="Google Shape;461;p15"/>
          <p:cNvSpPr txBox="1"/>
          <p:nvPr/>
        </p:nvSpPr>
        <p:spPr>
          <a:xfrm>
            <a:off x="3733800" y="3943350"/>
            <a:ext cx="914400" cy="533400"/>
          </a:xfrm>
          <a:prstGeom prst="rect">
            <a:avLst/>
          </a:prstGeom>
          <a:noFill/>
          <a:ln>
            <a:noFill/>
          </a:ln>
        </p:spPr>
        <p:txBody>
          <a:bodyPr anchorCtr="0" anchor="t" bIns="91425" lIns="91425" spcFirstLastPara="1" rIns="91425" wrap="square" tIns="91425">
            <a:noAutofit/>
          </a:bodyPr>
          <a:lstStyle/>
          <a:p>
            <a:pPr indent="-387350" lvl="0" marL="457200" marR="0" rtl="0" algn="l">
              <a:lnSpc>
                <a:spcPct val="100000"/>
              </a:lnSpc>
              <a:spcBef>
                <a:spcPts val="600"/>
              </a:spcBef>
              <a:spcAft>
                <a:spcPts val="0"/>
              </a:spcAft>
              <a:buNone/>
            </a:pPr>
            <a:r>
              <a:rPr b="0" i="0" lang="en-US" sz="2000" u="none" cap="none" strike="noStrike">
                <a:solidFill>
                  <a:schemeClr val="dk1"/>
                </a:solidFill>
                <a:latin typeface="Dosis"/>
                <a:ea typeface="Dosis"/>
                <a:cs typeface="Dosis"/>
                <a:sym typeface="Dosis"/>
              </a:rPr>
              <a:t>Labor</a:t>
            </a:r>
            <a:endParaRPr b="0" i="0" sz="2000" u="none" cap="none" strike="noStrike">
              <a:solidFill>
                <a:schemeClr val="dk1"/>
              </a:solidFill>
              <a:latin typeface="Dosis"/>
              <a:ea typeface="Dosis"/>
              <a:cs typeface="Dosis"/>
              <a:sym typeface="Dosis"/>
            </a:endParaRPr>
          </a:p>
        </p:txBody>
      </p:sp>
      <p:sp>
        <p:nvSpPr>
          <p:cNvPr id="462" name="Google Shape;462;p15"/>
          <p:cNvSpPr txBox="1"/>
          <p:nvPr/>
        </p:nvSpPr>
        <p:spPr>
          <a:xfrm>
            <a:off x="4419600" y="3943350"/>
            <a:ext cx="1752600" cy="533400"/>
          </a:xfrm>
          <a:prstGeom prst="rect">
            <a:avLst/>
          </a:prstGeom>
          <a:noFill/>
          <a:ln>
            <a:noFill/>
          </a:ln>
        </p:spPr>
        <p:txBody>
          <a:bodyPr anchorCtr="0" anchor="t" bIns="91425" lIns="91425" spcFirstLastPara="1" rIns="91425" wrap="square" tIns="91425">
            <a:noAutofit/>
          </a:bodyPr>
          <a:lstStyle/>
          <a:p>
            <a:pPr indent="-387350" lvl="0" marL="457200" marR="0" rtl="0" algn="l">
              <a:lnSpc>
                <a:spcPct val="100000"/>
              </a:lnSpc>
              <a:spcBef>
                <a:spcPts val="600"/>
              </a:spcBef>
              <a:spcAft>
                <a:spcPts val="0"/>
              </a:spcAft>
              <a:buNone/>
            </a:pPr>
            <a:r>
              <a:rPr b="0" i="0" lang="en-US" sz="2000" u="none" cap="none" strike="noStrike">
                <a:solidFill>
                  <a:schemeClr val="dk1"/>
                </a:solidFill>
                <a:latin typeface="Dosis"/>
                <a:ea typeface="Dosis"/>
                <a:cs typeface="Dosis"/>
                <a:sym typeface="Dosis"/>
              </a:rPr>
              <a:t>Infrastructures</a:t>
            </a:r>
            <a:endParaRPr/>
          </a:p>
          <a:p>
            <a:pPr indent="-228600" lvl="0" marL="457200" marR="0" rtl="0" algn="l">
              <a:lnSpc>
                <a:spcPct val="100000"/>
              </a:lnSpc>
              <a:spcBef>
                <a:spcPts val="600"/>
              </a:spcBef>
              <a:spcAft>
                <a:spcPts val="0"/>
              </a:spcAft>
              <a:buClr>
                <a:schemeClr val="dk1"/>
              </a:buClr>
              <a:buSzPts val="2500"/>
              <a:buFont typeface="Dosis"/>
              <a:buNone/>
            </a:pPr>
            <a:r>
              <a:t/>
            </a:r>
            <a:endParaRPr b="0" i="0" sz="2000" u="none" cap="none" strike="noStrike">
              <a:solidFill>
                <a:schemeClr val="dk1"/>
              </a:solidFill>
              <a:latin typeface="Dosis"/>
              <a:ea typeface="Dosis"/>
              <a:cs typeface="Dosis"/>
              <a:sym typeface="Dosis"/>
            </a:endParaRPr>
          </a:p>
        </p:txBody>
      </p:sp>
      <p:sp>
        <p:nvSpPr>
          <p:cNvPr id="463" name="Google Shape;463;p15"/>
          <p:cNvSpPr/>
          <p:nvPr/>
        </p:nvSpPr>
        <p:spPr>
          <a:xfrm>
            <a:off x="0" y="0"/>
            <a:ext cx="9144000" cy="457200"/>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cxnSp>
        <p:nvCxnSpPr>
          <p:cNvPr id="464" name="Google Shape;464;p15"/>
          <p:cNvCxnSpPr/>
          <p:nvPr/>
        </p:nvCxnSpPr>
        <p:spPr>
          <a:xfrm rot="-5400000">
            <a:off x="2259013" y="736625"/>
            <a:ext cx="784200" cy="746100"/>
          </a:xfrm>
          <a:prstGeom prst="bentConnector3">
            <a:avLst>
              <a:gd fmla="val 50002" name="adj1"/>
            </a:avLst>
          </a:prstGeom>
          <a:noFill/>
          <a:ln cap="flat" cmpd="sng" w="9525">
            <a:solidFill>
              <a:srgbClr val="5B9BD5"/>
            </a:solidFill>
            <a:prstDash val="solid"/>
            <a:miter lim="800000"/>
            <a:headEnd len="med" w="med" type="none"/>
            <a:tailEnd len="med" w="med" type="triangle"/>
          </a:ln>
        </p:spPr>
      </p:cxnSp>
      <p:sp>
        <p:nvSpPr>
          <p:cNvPr id="465" name="Google Shape;465;p15"/>
          <p:cNvSpPr txBox="1"/>
          <p:nvPr/>
        </p:nvSpPr>
        <p:spPr>
          <a:xfrm>
            <a:off x="3048000" y="2800350"/>
            <a:ext cx="1219200" cy="457200"/>
          </a:xfrm>
          <a:prstGeom prst="rect">
            <a:avLst/>
          </a:prstGeom>
          <a:noFill/>
          <a:ln>
            <a:noFill/>
          </a:ln>
        </p:spPr>
        <p:txBody>
          <a:bodyPr anchorCtr="0" anchor="t" bIns="91425" lIns="91425" spcFirstLastPara="1" rIns="91425" wrap="square" tIns="91425">
            <a:noAutofit/>
          </a:bodyPr>
          <a:lstStyle/>
          <a:p>
            <a:pPr indent="-387350" lvl="0" marL="457200" marR="0" rtl="0" algn="l">
              <a:lnSpc>
                <a:spcPct val="100000"/>
              </a:lnSpc>
              <a:spcBef>
                <a:spcPts val="600"/>
              </a:spcBef>
              <a:spcAft>
                <a:spcPts val="0"/>
              </a:spcAft>
              <a:buNone/>
            </a:pPr>
            <a:r>
              <a:rPr b="0" i="0" lang="en-US" sz="1800" u="none" cap="none" strike="noStrike">
                <a:solidFill>
                  <a:schemeClr val="dk1"/>
                </a:solidFill>
                <a:latin typeface="Dosis"/>
                <a:ea typeface="Dosis"/>
                <a:cs typeface="Dosis"/>
                <a:sym typeface="Dosis"/>
              </a:rPr>
              <a:t>Price/Unit</a:t>
            </a:r>
            <a:endParaRPr b="0" i="0" sz="1800" u="none" cap="none" strike="noStrike">
              <a:solidFill>
                <a:schemeClr val="dk1"/>
              </a:solidFill>
              <a:latin typeface="Dosis"/>
              <a:ea typeface="Dosis"/>
              <a:cs typeface="Dosis"/>
              <a:sym typeface="Dosis"/>
            </a:endParaRPr>
          </a:p>
        </p:txBody>
      </p:sp>
      <p:cxnSp>
        <p:nvCxnSpPr>
          <p:cNvPr id="466" name="Google Shape;466;p15"/>
          <p:cNvCxnSpPr/>
          <p:nvPr/>
        </p:nvCxnSpPr>
        <p:spPr>
          <a:xfrm flipH="1" rot="10800000">
            <a:off x="2590800" y="3333750"/>
            <a:ext cx="747712" cy="784225"/>
          </a:xfrm>
          <a:prstGeom prst="straightConnector1">
            <a:avLst/>
          </a:prstGeom>
          <a:noFill/>
          <a:ln cap="flat" cmpd="sng" w="9525">
            <a:solidFill>
              <a:srgbClr val="5B9BD5"/>
            </a:solidFill>
            <a:prstDash val="solid"/>
            <a:miter lim="800000"/>
            <a:headEnd len="med" w="med" type="none"/>
            <a:tailEnd len="med" w="med" type="triangle"/>
          </a:ln>
        </p:spPr>
      </p:cxnSp>
      <p:cxnSp>
        <p:nvCxnSpPr>
          <p:cNvPr id="467" name="Google Shape;467;p15"/>
          <p:cNvCxnSpPr/>
          <p:nvPr/>
        </p:nvCxnSpPr>
        <p:spPr>
          <a:xfrm rot="-5400000">
            <a:off x="2964657" y="3569493"/>
            <a:ext cx="761998" cy="442911"/>
          </a:xfrm>
          <a:prstGeom prst="straightConnector1">
            <a:avLst/>
          </a:prstGeom>
          <a:noFill/>
          <a:ln cap="flat" cmpd="sng" w="9525">
            <a:solidFill>
              <a:srgbClr val="5B9BD5"/>
            </a:solidFill>
            <a:prstDash val="solid"/>
            <a:miter lim="800000"/>
            <a:headEnd len="med" w="med" type="none"/>
            <a:tailEnd len="med" w="med" type="triangle"/>
          </a:ln>
        </p:spPr>
      </p:cxnSp>
      <p:cxnSp>
        <p:nvCxnSpPr>
          <p:cNvPr id="468" name="Google Shape;468;p15"/>
          <p:cNvCxnSpPr/>
          <p:nvPr/>
        </p:nvCxnSpPr>
        <p:spPr>
          <a:xfrm flipH="1" rot="5400000">
            <a:off x="3512344" y="3707605"/>
            <a:ext cx="838199" cy="242888"/>
          </a:xfrm>
          <a:prstGeom prst="straightConnector1">
            <a:avLst/>
          </a:prstGeom>
          <a:noFill/>
          <a:ln cap="flat" cmpd="sng" w="9525">
            <a:solidFill>
              <a:srgbClr val="5B9BD5"/>
            </a:solidFill>
            <a:prstDash val="solid"/>
            <a:miter lim="800000"/>
            <a:headEnd len="med" w="med" type="none"/>
            <a:tailEnd len="med" w="med" type="triangle"/>
          </a:ln>
        </p:spPr>
      </p:cxnSp>
      <p:cxnSp>
        <p:nvCxnSpPr>
          <p:cNvPr id="469" name="Google Shape;469;p15"/>
          <p:cNvCxnSpPr/>
          <p:nvPr/>
        </p:nvCxnSpPr>
        <p:spPr>
          <a:xfrm flipH="1" rot="5400000">
            <a:off x="3969546" y="3479007"/>
            <a:ext cx="838199" cy="547686"/>
          </a:xfrm>
          <a:prstGeom prst="straightConnector1">
            <a:avLst/>
          </a:prstGeom>
          <a:noFill/>
          <a:ln cap="flat" cmpd="sng" w="9525">
            <a:solidFill>
              <a:srgbClr val="5B9BD5"/>
            </a:solidFill>
            <a:prstDash val="solid"/>
            <a:miter lim="800000"/>
            <a:headEnd len="med" w="med" type="none"/>
            <a:tailEnd len="med" w="med" type="triangle"/>
          </a:ln>
        </p:spPr>
      </p:cxnSp>
      <p:pic>
        <p:nvPicPr>
          <p:cNvPr descr="D:\DOWLODER\EU-Logo.jpg" id="470" name="Google Shape;470;p15"/>
          <p:cNvPicPr preferRelativeResize="0"/>
          <p:nvPr/>
        </p:nvPicPr>
        <p:blipFill rotWithShape="1">
          <a:blip r:embed="rId3">
            <a:alphaModFix/>
          </a:blip>
          <a:srcRect b="0" l="0" r="0" t="0"/>
          <a:stretch/>
        </p:blipFill>
        <p:spPr>
          <a:xfrm>
            <a:off x="6553200" y="4324350"/>
            <a:ext cx="2362200" cy="674704"/>
          </a:xfrm>
          <a:prstGeom prst="rect">
            <a:avLst/>
          </a:prstGeom>
          <a:noFill/>
          <a:ln>
            <a:noFill/>
          </a:ln>
        </p:spPr>
      </p:pic>
      <p:pic>
        <p:nvPicPr>
          <p:cNvPr descr="D:\DOWLODER\Projlog-DLP-lesspixels.png" id="471" name="Google Shape;471;p15"/>
          <p:cNvPicPr preferRelativeResize="0"/>
          <p:nvPr/>
        </p:nvPicPr>
        <p:blipFill rotWithShape="1">
          <a:blip r:embed="rId4">
            <a:alphaModFix/>
          </a:blip>
          <a:srcRect b="0" l="0" r="0" t="0"/>
          <a:stretch/>
        </p:blipFill>
        <p:spPr>
          <a:xfrm>
            <a:off x="5410200" y="0"/>
            <a:ext cx="3581400" cy="788168"/>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5" name="Shape 475"/>
        <p:cNvGrpSpPr/>
        <p:nvPr/>
      </p:nvGrpSpPr>
      <p:grpSpPr>
        <a:xfrm>
          <a:off x="0" y="0"/>
          <a:ext cx="0" cy="0"/>
          <a:chOff x="0" y="0"/>
          <a:chExt cx="0" cy="0"/>
        </a:xfrm>
      </p:grpSpPr>
      <p:sp>
        <p:nvSpPr>
          <p:cNvPr id="476" name="Google Shape;476;p16"/>
          <p:cNvSpPr txBox="1"/>
          <p:nvPr>
            <p:ph type="ctrTitle"/>
          </p:nvPr>
        </p:nvSpPr>
        <p:spPr>
          <a:xfrm>
            <a:off x="304800" y="1661762"/>
            <a:ext cx="8382000" cy="1159800"/>
          </a:xfrm>
          <a:prstGeom prst="rect">
            <a:avLst/>
          </a:prstGeom>
          <a:noFill/>
          <a:ln>
            <a:noFill/>
          </a:ln>
        </p:spPr>
        <p:txBody>
          <a:bodyPr anchorCtr="0" anchor="b" bIns="91425" lIns="91425" spcFirstLastPara="1" rIns="91425" wrap="square" tIns="91425">
            <a:noAutofit/>
          </a:bodyPr>
          <a:lstStyle/>
          <a:p>
            <a:pPr indent="0" lvl="0" marL="0" rtl="0" algn="r">
              <a:lnSpc>
                <a:spcPct val="100000"/>
              </a:lnSpc>
              <a:spcBef>
                <a:spcPts val="0"/>
              </a:spcBef>
              <a:spcAft>
                <a:spcPts val="0"/>
              </a:spcAft>
              <a:buSzPts val="3700"/>
              <a:buNone/>
            </a:pPr>
            <a:r>
              <a:rPr lang="en-US"/>
              <a:t>THE DIFFERENCE BETWEEN AUTOMATION AND MECHANIZATION</a:t>
            </a:r>
            <a:endParaRPr/>
          </a:p>
        </p:txBody>
      </p:sp>
      <p:pic>
        <p:nvPicPr>
          <p:cNvPr descr="D:\DOWLODER\EU-Logo.jpg" id="477" name="Google Shape;477;p16"/>
          <p:cNvPicPr preferRelativeResize="0"/>
          <p:nvPr/>
        </p:nvPicPr>
        <p:blipFill rotWithShape="1">
          <a:blip r:embed="rId3">
            <a:alphaModFix/>
          </a:blip>
          <a:srcRect b="0" l="0" r="0" t="0"/>
          <a:stretch/>
        </p:blipFill>
        <p:spPr>
          <a:xfrm>
            <a:off x="0" y="0"/>
            <a:ext cx="2934616" cy="838200"/>
          </a:xfrm>
          <a:prstGeom prst="rect">
            <a:avLst/>
          </a:prstGeom>
          <a:noFill/>
          <a:ln>
            <a:noFill/>
          </a:ln>
        </p:spPr>
      </p:pic>
      <p:pic>
        <p:nvPicPr>
          <p:cNvPr descr="D:\DOWLODER\Projlog-DLP-lesspixels.png" id="478" name="Google Shape;478;p16"/>
          <p:cNvPicPr preferRelativeResize="0"/>
          <p:nvPr/>
        </p:nvPicPr>
        <p:blipFill rotWithShape="1">
          <a:blip r:embed="rId4">
            <a:alphaModFix/>
          </a:blip>
          <a:srcRect b="0" l="0" r="0" t="0"/>
          <a:stretch/>
        </p:blipFill>
        <p:spPr>
          <a:xfrm>
            <a:off x="5410200" y="0"/>
            <a:ext cx="3581400" cy="788168"/>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2" name="Shape 482"/>
        <p:cNvGrpSpPr/>
        <p:nvPr/>
      </p:nvGrpSpPr>
      <p:grpSpPr>
        <a:xfrm>
          <a:off x="0" y="0"/>
          <a:ext cx="0" cy="0"/>
          <a:chOff x="0" y="0"/>
          <a:chExt cx="0" cy="0"/>
        </a:xfrm>
      </p:grpSpPr>
      <p:sp>
        <p:nvSpPr>
          <p:cNvPr id="483" name="Google Shape;483;p17"/>
          <p:cNvSpPr txBox="1"/>
          <p:nvPr>
            <p:ph type="title"/>
          </p:nvPr>
        </p:nvSpPr>
        <p:spPr>
          <a:xfrm>
            <a:off x="747925" y="225025"/>
            <a:ext cx="6140400" cy="8574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1800"/>
              <a:buNone/>
            </a:pPr>
            <a:r>
              <a:rPr lang="en-US"/>
              <a:t>The difference between automation and mechanization</a:t>
            </a:r>
            <a:endParaRPr/>
          </a:p>
        </p:txBody>
      </p:sp>
      <p:sp>
        <p:nvSpPr>
          <p:cNvPr id="484" name="Google Shape;484;p17"/>
          <p:cNvSpPr txBox="1"/>
          <p:nvPr>
            <p:ph idx="1" type="body"/>
          </p:nvPr>
        </p:nvSpPr>
        <p:spPr>
          <a:xfrm>
            <a:off x="228600" y="1047750"/>
            <a:ext cx="7315200" cy="3657600"/>
          </a:xfrm>
          <a:prstGeom prst="rect">
            <a:avLst/>
          </a:prstGeom>
          <a:noFill/>
          <a:ln>
            <a:noFill/>
          </a:ln>
        </p:spPr>
        <p:txBody>
          <a:bodyPr anchorCtr="0" anchor="t" bIns="91425" lIns="91425" spcFirstLastPara="1" rIns="91425" wrap="square" tIns="91425">
            <a:noAutofit/>
          </a:bodyPr>
          <a:lstStyle/>
          <a:p>
            <a:pPr indent="-387350" lvl="0" marL="457200" rtl="0" algn="l">
              <a:lnSpc>
                <a:spcPct val="100000"/>
              </a:lnSpc>
              <a:spcBef>
                <a:spcPts val="600"/>
              </a:spcBef>
              <a:spcAft>
                <a:spcPts val="0"/>
              </a:spcAft>
              <a:buSzPts val="2500"/>
              <a:buChar char="✘"/>
            </a:pPr>
            <a:r>
              <a:rPr lang="en-US" sz="1900"/>
              <a:t>Mechanization refers to the replacement of human strength with mechanical strength. The use of hand-held power tools is not an example of mechanization.</a:t>
            </a:r>
            <a:endParaRPr/>
          </a:p>
          <a:p>
            <a:pPr indent="-387350" lvl="0" marL="457200" rtl="0" algn="l">
              <a:lnSpc>
                <a:spcPct val="100000"/>
              </a:lnSpc>
              <a:spcBef>
                <a:spcPts val="600"/>
              </a:spcBef>
              <a:spcAft>
                <a:spcPts val="0"/>
              </a:spcAft>
              <a:buSzPts val="2500"/>
              <a:buChar char="✘"/>
            </a:pPr>
            <a:r>
              <a:rPr lang="en-US" sz="1900"/>
              <a:t>Automation and mechanization are often mixed with each other. Mechanization saves the use of human muscles, while automation saves the use of human judgment. Mechanization replaces physical work, while automation replaces mental work.</a:t>
            </a:r>
            <a:endParaRPr/>
          </a:p>
          <a:p>
            <a:pPr indent="-387350" lvl="0" marL="457200" rtl="0" algn="l">
              <a:lnSpc>
                <a:spcPct val="100000"/>
              </a:lnSpc>
              <a:spcBef>
                <a:spcPts val="600"/>
              </a:spcBef>
              <a:spcAft>
                <a:spcPts val="0"/>
              </a:spcAft>
              <a:buSzPts val="2500"/>
              <a:buChar char="✘"/>
            </a:pPr>
            <a:r>
              <a:rPr lang="en-US" sz="1900"/>
              <a:t>Mechanization affects one or two industries at the same time. Automation is the replacement of human thinking with computers and machines. Automation opens the workplace for skilled workers and affects many industries at the same time.</a:t>
            </a:r>
            <a:endParaRPr sz="1900"/>
          </a:p>
        </p:txBody>
      </p:sp>
      <p:sp>
        <p:nvSpPr>
          <p:cNvPr id="485" name="Google Shape;485;p17"/>
          <p:cNvSpPr txBox="1"/>
          <p:nvPr>
            <p:ph idx="12" type="sldNum"/>
          </p:nvPr>
        </p:nvSpPr>
        <p:spPr>
          <a:xfrm>
            <a:off x="90619" y="4722737"/>
            <a:ext cx="548700" cy="393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fld id="{00000000-1234-1234-1234-123412341234}" type="slidenum">
              <a:rPr lang="en-US"/>
              <a:t>‹#›</a:t>
            </a:fld>
            <a:endParaRPr/>
          </a:p>
        </p:txBody>
      </p:sp>
      <p:pic>
        <p:nvPicPr>
          <p:cNvPr descr="D:\DOWLODER\EU-Logo.jpg" id="486" name="Google Shape;486;p17"/>
          <p:cNvPicPr preferRelativeResize="0"/>
          <p:nvPr/>
        </p:nvPicPr>
        <p:blipFill rotWithShape="1">
          <a:blip r:embed="rId3">
            <a:alphaModFix/>
          </a:blip>
          <a:srcRect b="0" l="0" r="0" t="0"/>
          <a:stretch/>
        </p:blipFill>
        <p:spPr>
          <a:xfrm>
            <a:off x="6553200" y="4324350"/>
            <a:ext cx="2362200" cy="674704"/>
          </a:xfrm>
          <a:prstGeom prst="rect">
            <a:avLst/>
          </a:prstGeom>
          <a:noFill/>
          <a:ln>
            <a:noFill/>
          </a:ln>
        </p:spPr>
      </p:pic>
      <p:pic>
        <p:nvPicPr>
          <p:cNvPr descr="D:\DOWLODER\Projlog-DLP-lesspixels.png" id="487" name="Google Shape;487;p17"/>
          <p:cNvPicPr preferRelativeResize="0"/>
          <p:nvPr/>
        </p:nvPicPr>
        <p:blipFill rotWithShape="1">
          <a:blip r:embed="rId4">
            <a:alphaModFix/>
          </a:blip>
          <a:srcRect b="0" l="0" r="0" t="0"/>
          <a:stretch/>
        </p:blipFill>
        <p:spPr>
          <a:xfrm>
            <a:off x="5410200" y="0"/>
            <a:ext cx="3581400" cy="788168"/>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1" name="Shape 491"/>
        <p:cNvGrpSpPr/>
        <p:nvPr/>
      </p:nvGrpSpPr>
      <p:grpSpPr>
        <a:xfrm>
          <a:off x="0" y="0"/>
          <a:ext cx="0" cy="0"/>
          <a:chOff x="0" y="0"/>
          <a:chExt cx="0" cy="0"/>
        </a:xfrm>
      </p:grpSpPr>
      <p:sp>
        <p:nvSpPr>
          <p:cNvPr id="492" name="Google Shape;492;p18"/>
          <p:cNvSpPr txBox="1"/>
          <p:nvPr>
            <p:ph type="ctrTitle"/>
          </p:nvPr>
        </p:nvSpPr>
        <p:spPr>
          <a:xfrm>
            <a:off x="304800" y="1661762"/>
            <a:ext cx="8382000" cy="1159800"/>
          </a:xfrm>
          <a:prstGeom prst="rect">
            <a:avLst/>
          </a:prstGeom>
          <a:noFill/>
          <a:ln>
            <a:noFill/>
          </a:ln>
        </p:spPr>
        <p:txBody>
          <a:bodyPr anchorCtr="0" anchor="b" bIns="91425" lIns="91425" spcFirstLastPara="1" rIns="91425" wrap="square" tIns="91425">
            <a:noAutofit/>
          </a:bodyPr>
          <a:lstStyle/>
          <a:p>
            <a:pPr indent="0" lvl="0" marL="0" rtl="0" algn="r">
              <a:lnSpc>
                <a:spcPct val="100000"/>
              </a:lnSpc>
              <a:spcBef>
                <a:spcPts val="0"/>
              </a:spcBef>
              <a:spcAft>
                <a:spcPts val="0"/>
              </a:spcAft>
              <a:buSzPts val="3700"/>
              <a:buNone/>
            </a:pPr>
            <a:r>
              <a:rPr lang="en-US"/>
              <a:t>WHAT ARE THE ADVANTAGES AND DISADVANTAGES OF AUTOMATION?</a:t>
            </a:r>
            <a:endParaRPr/>
          </a:p>
        </p:txBody>
      </p:sp>
      <p:pic>
        <p:nvPicPr>
          <p:cNvPr descr="D:\DOWLODER\EU-Logo.jpg" id="493" name="Google Shape;493;p18"/>
          <p:cNvPicPr preferRelativeResize="0"/>
          <p:nvPr/>
        </p:nvPicPr>
        <p:blipFill rotWithShape="1">
          <a:blip r:embed="rId3">
            <a:alphaModFix/>
          </a:blip>
          <a:srcRect b="0" l="0" r="0" t="0"/>
          <a:stretch/>
        </p:blipFill>
        <p:spPr>
          <a:xfrm>
            <a:off x="0" y="0"/>
            <a:ext cx="2934616" cy="838200"/>
          </a:xfrm>
          <a:prstGeom prst="rect">
            <a:avLst/>
          </a:prstGeom>
          <a:noFill/>
          <a:ln>
            <a:noFill/>
          </a:ln>
        </p:spPr>
      </p:pic>
      <p:pic>
        <p:nvPicPr>
          <p:cNvPr descr="D:\DOWLODER\Projlog-DLP-lesspixels.png" id="494" name="Google Shape;494;p18"/>
          <p:cNvPicPr preferRelativeResize="0"/>
          <p:nvPr/>
        </p:nvPicPr>
        <p:blipFill rotWithShape="1">
          <a:blip r:embed="rId4">
            <a:alphaModFix/>
          </a:blip>
          <a:srcRect b="0" l="0" r="0" t="0"/>
          <a:stretch/>
        </p:blipFill>
        <p:spPr>
          <a:xfrm>
            <a:off x="5410200" y="0"/>
            <a:ext cx="3581400" cy="788168"/>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8" name="Shape 498"/>
        <p:cNvGrpSpPr/>
        <p:nvPr/>
      </p:nvGrpSpPr>
      <p:grpSpPr>
        <a:xfrm>
          <a:off x="0" y="0"/>
          <a:ext cx="0" cy="0"/>
          <a:chOff x="0" y="0"/>
          <a:chExt cx="0" cy="0"/>
        </a:xfrm>
      </p:grpSpPr>
      <p:sp>
        <p:nvSpPr>
          <p:cNvPr id="499" name="Google Shape;499;p19"/>
          <p:cNvSpPr txBox="1"/>
          <p:nvPr>
            <p:ph type="title"/>
          </p:nvPr>
        </p:nvSpPr>
        <p:spPr>
          <a:xfrm>
            <a:off x="747925" y="514349"/>
            <a:ext cx="6338676" cy="568075"/>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1800"/>
              <a:buNone/>
            </a:pPr>
            <a:r>
              <a:rPr lang="en-US"/>
              <a:t>What are the advantages and disadvantages of automation?</a:t>
            </a:r>
            <a:endParaRPr/>
          </a:p>
        </p:txBody>
      </p:sp>
      <p:sp>
        <p:nvSpPr>
          <p:cNvPr id="500" name="Google Shape;500;p19"/>
          <p:cNvSpPr txBox="1"/>
          <p:nvPr>
            <p:ph idx="12" type="sldNum"/>
          </p:nvPr>
        </p:nvSpPr>
        <p:spPr>
          <a:xfrm>
            <a:off x="90619" y="4722737"/>
            <a:ext cx="548700" cy="393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fld id="{00000000-1234-1234-1234-123412341234}" type="slidenum">
              <a:rPr lang="en-US"/>
              <a:t>‹#›</a:t>
            </a:fld>
            <a:endParaRPr/>
          </a:p>
        </p:txBody>
      </p:sp>
      <p:graphicFrame>
        <p:nvGraphicFramePr>
          <p:cNvPr id="501" name="Google Shape;501;p19"/>
          <p:cNvGraphicFramePr/>
          <p:nvPr/>
        </p:nvGraphicFramePr>
        <p:xfrm>
          <a:off x="762000" y="1428750"/>
          <a:ext cx="3000000" cy="3000000"/>
        </p:xfrm>
        <a:graphic>
          <a:graphicData uri="http://schemas.openxmlformats.org/drawingml/2006/table">
            <a:tbl>
              <a:tblPr>
                <a:gradFill>
                  <a:gsLst>
                    <a:gs pos="0">
                      <a:srgbClr val="EDEDED"/>
                    </a:gs>
                    <a:gs pos="35000">
                      <a:srgbClr val="F2F2F2"/>
                    </a:gs>
                    <a:gs pos="100000">
                      <a:srgbClr val="FAFAFA"/>
                    </a:gs>
                  </a:gsLst>
                  <a:lin ang="16200000" scaled="0"/>
                </a:gradFill>
                <a:tableStyleId>{8369E68F-44A1-4F69-96F9-6A5C7F7DC593}</a:tableStyleId>
              </a:tblPr>
              <a:tblGrid>
                <a:gridCol w="3200400"/>
                <a:gridCol w="3200400"/>
              </a:tblGrid>
              <a:tr h="254000">
                <a:tc>
                  <a:txBody>
                    <a:bodyPr/>
                    <a:lstStyle/>
                    <a:p>
                      <a:pPr indent="0" lvl="0" marL="0" marR="0" rtl="0" algn="ctr">
                        <a:lnSpc>
                          <a:spcPct val="115000"/>
                        </a:lnSpc>
                        <a:spcBef>
                          <a:spcPts val="0"/>
                        </a:spcBef>
                        <a:spcAft>
                          <a:spcPts val="0"/>
                        </a:spcAft>
                        <a:buClr>
                          <a:srgbClr val="000000"/>
                        </a:buClr>
                        <a:buSzPts val="1400"/>
                        <a:buFont typeface="Arial"/>
                        <a:buNone/>
                      </a:pPr>
                      <a:r>
                        <a:rPr b="1" i="0" lang="en-US" sz="1400" u="none" cap="none" strike="noStrike">
                          <a:solidFill>
                            <a:schemeClr val="dk1"/>
                          </a:solidFill>
                          <a:latin typeface="Dosis"/>
                          <a:ea typeface="Dosis"/>
                          <a:cs typeface="Dosis"/>
                          <a:sym typeface="Dosis"/>
                        </a:rPr>
                        <a:t>Advantages</a:t>
                      </a:r>
                      <a:endParaRPr/>
                    </a:p>
                    <a:p>
                      <a:pPr indent="0" lvl="0" marL="0" marR="0" rtl="0" algn="ctr">
                        <a:lnSpc>
                          <a:spcPct val="115000"/>
                        </a:lnSpc>
                        <a:spcBef>
                          <a:spcPts val="0"/>
                        </a:spcBef>
                        <a:spcAft>
                          <a:spcPts val="0"/>
                        </a:spcAft>
                        <a:buNone/>
                      </a:pPr>
                      <a:r>
                        <a:t/>
                      </a:r>
                      <a:endParaRPr b="1" sz="1100" u="none" cap="none" strike="noStrike">
                        <a:solidFill>
                          <a:srgbClr val="7F7F7F"/>
                        </a:solidFill>
                        <a:latin typeface="Dosis"/>
                        <a:ea typeface="Dosis"/>
                        <a:cs typeface="Dosis"/>
                        <a:sym typeface="Dosis"/>
                      </a:endParaRPr>
                    </a:p>
                  </a:txBody>
                  <a:tcPr marT="0" marB="0" marR="68575" marL="68575"/>
                </a:tc>
                <a:tc>
                  <a:txBody>
                    <a:bodyPr/>
                    <a:lstStyle/>
                    <a:p>
                      <a:pPr indent="0" lvl="0" marL="0" marR="0" rtl="0" algn="ctr">
                        <a:lnSpc>
                          <a:spcPct val="115000"/>
                        </a:lnSpc>
                        <a:spcBef>
                          <a:spcPts val="0"/>
                        </a:spcBef>
                        <a:spcAft>
                          <a:spcPts val="0"/>
                        </a:spcAft>
                        <a:buClr>
                          <a:srgbClr val="000000"/>
                        </a:buClr>
                        <a:buSzPts val="1400"/>
                        <a:buFont typeface="Arial"/>
                        <a:buNone/>
                      </a:pPr>
                      <a:r>
                        <a:rPr b="1" i="0" lang="en-US" sz="1400" u="none" cap="none" strike="noStrike">
                          <a:solidFill>
                            <a:schemeClr val="dk1"/>
                          </a:solidFill>
                          <a:latin typeface="Dosis"/>
                          <a:ea typeface="Dosis"/>
                          <a:cs typeface="Dosis"/>
                          <a:sym typeface="Dosis"/>
                        </a:rPr>
                        <a:t>Disadvantages</a:t>
                      </a:r>
                      <a:endParaRPr/>
                    </a:p>
                    <a:p>
                      <a:pPr indent="0" lvl="0" marL="0" marR="0" rtl="0" algn="ctr">
                        <a:lnSpc>
                          <a:spcPct val="115000"/>
                        </a:lnSpc>
                        <a:spcBef>
                          <a:spcPts val="0"/>
                        </a:spcBef>
                        <a:spcAft>
                          <a:spcPts val="0"/>
                        </a:spcAft>
                        <a:buNone/>
                      </a:pPr>
                      <a:r>
                        <a:t/>
                      </a:r>
                      <a:endParaRPr b="1" sz="1100" u="none" cap="none" strike="noStrike">
                        <a:solidFill>
                          <a:srgbClr val="7F7F7F"/>
                        </a:solidFill>
                        <a:latin typeface="Dosis"/>
                        <a:ea typeface="Dosis"/>
                        <a:cs typeface="Dosis"/>
                        <a:sym typeface="Dosis"/>
                      </a:endParaRPr>
                    </a:p>
                  </a:txBody>
                  <a:tcPr marT="0" marB="0" marR="68575" marL="68575"/>
                </a:tc>
              </a:tr>
              <a:tr h="2794000">
                <a:tc>
                  <a:txBody>
                    <a:bodyPr/>
                    <a:lstStyle/>
                    <a:p>
                      <a:pPr indent="0" lvl="0" marL="0" marR="0" rtl="0" algn="l">
                        <a:lnSpc>
                          <a:spcPct val="115000"/>
                        </a:lnSpc>
                        <a:spcBef>
                          <a:spcPts val="0"/>
                        </a:spcBef>
                        <a:spcAft>
                          <a:spcPts val="0"/>
                        </a:spcAft>
                        <a:buNone/>
                      </a:pPr>
                      <a:r>
                        <a:t/>
                      </a:r>
                      <a:endParaRPr b="0" sz="1100" u="none" cap="none" strike="noStrike">
                        <a:latin typeface="Dosis"/>
                        <a:ea typeface="Dosis"/>
                        <a:cs typeface="Dosis"/>
                        <a:sym typeface="Dosis"/>
                      </a:endParaRPr>
                    </a:p>
                    <a:p>
                      <a:pPr indent="0" lvl="0" marL="0" marR="0" rtl="0" algn="l">
                        <a:lnSpc>
                          <a:spcPct val="100000"/>
                        </a:lnSpc>
                        <a:spcBef>
                          <a:spcPts val="0"/>
                        </a:spcBef>
                        <a:spcAft>
                          <a:spcPts val="0"/>
                        </a:spcAft>
                        <a:buNone/>
                      </a:pPr>
                      <a:r>
                        <a:rPr b="0" i="0" lang="en-US" sz="1200" u="none" cap="none" strike="noStrike">
                          <a:solidFill>
                            <a:schemeClr val="dk1"/>
                          </a:solidFill>
                          <a:latin typeface="Dosis"/>
                          <a:ea typeface="Dosis"/>
                          <a:cs typeface="Dosis"/>
                          <a:sym typeface="Dosis"/>
                        </a:rPr>
                        <a:t>- To increase labor productivity.</a:t>
                      </a:r>
                      <a:endParaRPr/>
                    </a:p>
                    <a:p>
                      <a:pPr indent="0" lvl="0" marL="0" marR="0" rtl="0" algn="l">
                        <a:lnSpc>
                          <a:spcPct val="100000"/>
                        </a:lnSpc>
                        <a:spcBef>
                          <a:spcPts val="0"/>
                        </a:spcBef>
                        <a:spcAft>
                          <a:spcPts val="0"/>
                        </a:spcAft>
                        <a:buNone/>
                      </a:pPr>
                      <a:r>
                        <a:rPr b="0" i="0" lang="en-US" sz="1200" u="none" cap="none" strike="noStrike">
                          <a:solidFill>
                            <a:schemeClr val="dk1"/>
                          </a:solidFill>
                          <a:latin typeface="Dosis"/>
                          <a:ea typeface="Dosis"/>
                          <a:cs typeface="Dosis"/>
                          <a:sym typeface="Dosis"/>
                        </a:rPr>
                        <a:t>- To reduce labor costs.</a:t>
                      </a:r>
                      <a:endParaRPr/>
                    </a:p>
                    <a:p>
                      <a:pPr indent="0" lvl="0" marL="0" marR="0" rtl="0" algn="l">
                        <a:lnSpc>
                          <a:spcPct val="100000"/>
                        </a:lnSpc>
                        <a:spcBef>
                          <a:spcPts val="0"/>
                        </a:spcBef>
                        <a:spcAft>
                          <a:spcPts val="0"/>
                        </a:spcAft>
                        <a:buNone/>
                      </a:pPr>
                      <a:r>
                        <a:rPr b="0" i="0" lang="en-US" sz="1200" u="none" cap="none" strike="noStrike">
                          <a:solidFill>
                            <a:schemeClr val="dk1"/>
                          </a:solidFill>
                          <a:latin typeface="Dosis"/>
                          <a:ea typeface="Dosis"/>
                          <a:cs typeface="Dosis"/>
                          <a:sym typeface="Dosis"/>
                        </a:rPr>
                        <a:t>- To convey the consequences of labor shortages.</a:t>
                      </a:r>
                      <a:endParaRPr/>
                    </a:p>
                    <a:p>
                      <a:pPr indent="0" lvl="0" marL="0" marR="0" rtl="0" algn="l">
                        <a:lnSpc>
                          <a:spcPct val="100000"/>
                        </a:lnSpc>
                        <a:spcBef>
                          <a:spcPts val="0"/>
                        </a:spcBef>
                        <a:spcAft>
                          <a:spcPts val="0"/>
                        </a:spcAft>
                        <a:buNone/>
                      </a:pPr>
                      <a:r>
                        <a:rPr b="0" i="0" lang="en-US" sz="1200" u="none" cap="none" strike="noStrike">
                          <a:solidFill>
                            <a:schemeClr val="dk1"/>
                          </a:solidFill>
                          <a:latin typeface="Dosis"/>
                          <a:ea typeface="Dosis"/>
                          <a:cs typeface="Dosis"/>
                          <a:sym typeface="Dosis"/>
                        </a:rPr>
                        <a:t>- To reduce or eliminate routine, manual tasks.</a:t>
                      </a:r>
                      <a:endParaRPr/>
                    </a:p>
                    <a:p>
                      <a:pPr indent="0" lvl="0" marL="0" marR="0" rtl="0" algn="l">
                        <a:lnSpc>
                          <a:spcPct val="100000"/>
                        </a:lnSpc>
                        <a:spcBef>
                          <a:spcPts val="0"/>
                        </a:spcBef>
                        <a:spcAft>
                          <a:spcPts val="0"/>
                        </a:spcAft>
                        <a:buNone/>
                      </a:pPr>
                      <a:r>
                        <a:rPr b="0" i="0" lang="en-US" sz="1200" u="none" cap="none" strike="noStrike">
                          <a:solidFill>
                            <a:schemeClr val="dk1"/>
                          </a:solidFill>
                          <a:latin typeface="Dosis"/>
                          <a:ea typeface="Dosis"/>
                          <a:cs typeface="Dosis"/>
                          <a:sym typeface="Dosis"/>
                        </a:rPr>
                        <a:t>- To improve security.</a:t>
                      </a:r>
                      <a:endParaRPr/>
                    </a:p>
                    <a:p>
                      <a:pPr indent="0" lvl="0" marL="0" marR="0" rtl="0" algn="l">
                        <a:lnSpc>
                          <a:spcPct val="100000"/>
                        </a:lnSpc>
                        <a:spcBef>
                          <a:spcPts val="0"/>
                        </a:spcBef>
                        <a:spcAft>
                          <a:spcPts val="0"/>
                        </a:spcAft>
                        <a:buNone/>
                      </a:pPr>
                      <a:r>
                        <a:rPr b="0" i="0" lang="en-US" sz="1200" u="none" cap="none" strike="noStrike">
                          <a:solidFill>
                            <a:schemeClr val="dk1"/>
                          </a:solidFill>
                          <a:latin typeface="Dosis"/>
                          <a:ea typeface="Dosis"/>
                          <a:cs typeface="Dosis"/>
                          <a:sym typeface="Dosis"/>
                        </a:rPr>
                        <a:t>- To improve the product.</a:t>
                      </a:r>
                      <a:endParaRPr/>
                    </a:p>
                    <a:p>
                      <a:pPr indent="0" lvl="0" marL="0" marR="0" rtl="0" algn="l">
                        <a:lnSpc>
                          <a:spcPct val="100000"/>
                        </a:lnSpc>
                        <a:spcBef>
                          <a:spcPts val="0"/>
                        </a:spcBef>
                        <a:spcAft>
                          <a:spcPts val="0"/>
                        </a:spcAft>
                        <a:buNone/>
                      </a:pPr>
                      <a:r>
                        <a:rPr b="0" i="0" lang="en-US" sz="1200" u="none" cap="none" strike="noStrike">
                          <a:solidFill>
                            <a:schemeClr val="dk1"/>
                          </a:solidFill>
                          <a:latin typeface="Dosis"/>
                          <a:ea typeface="Dosis"/>
                          <a:cs typeface="Dosis"/>
                          <a:sym typeface="Dosis"/>
                        </a:rPr>
                        <a:t>- To reduce production time.</a:t>
                      </a:r>
                      <a:endParaRPr/>
                    </a:p>
                    <a:p>
                      <a:pPr indent="0" lvl="0" marL="0" marR="0" rtl="0" algn="l">
                        <a:lnSpc>
                          <a:spcPct val="100000"/>
                        </a:lnSpc>
                        <a:spcBef>
                          <a:spcPts val="0"/>
                        </a:spcBef>
                        <a:spcAft>
                          <a:spcPts val="0"/>
                        </a:spcAft>
                        <a:buNone/>
                      </a:pPr>
                      <a:r>
                        <a:rPr b="0" i="0" lang="en-US" sz="1200" u="none" cap="none" strike="noStrike">
                          <a:solidFill>
                            <a:schemeClr val="dk1"/>
                          </a:solidFill>
                          <a:latin typeface="Dosis"/>
                          <a:ea typeface="Dosis"/>
                          <a:cs typeface="Dosis"/>
                          <a:sym typeface="Dosis"/>
                        </a:rPr>
                        <a:t>- To accomplish processes that cannot be done manually.</a:t>
                      </a:r>
                      <a:endParaRPr/>
                    </a:p>
                    <a:p>
                      <a:pPr indent="-273050" lvl="0" marL="342900" marR="0" rtl="0" algn="l">
                        <a:lnSpc>
                          <a:spcPct val="115000"/>
                        </a:lnSpc>
                        <a:spcBef>
                          <a:spcPts val="0"/>
                        </a:spcBef>
                        <a:spcAft>
                          <a:spcPts val="0"/>
                        </a:spcAft>
                        <a:buClr>
                          <a:srgbClr val="000000"/>
                        </a:buClr>
                        <a:buSzPts val="1100"/>
                        <a:buFont typeface="Times New Roman"/>
                        <a:buNone/>
                      </a:pPr>
                      <a:r>
                        <a:t/>
                      </a:r>
                      <a:endParaRPr b="0" sz="1100" u="none" cap="none" strike="noStrike">
                        <a:solidFill>
                          <a:srgbClr val="7F7F7F"/>
                        </a:solidFill>
                        <a:latin typeface="Dosis"/>
                        <a:ea typeface="Dosis"/>
                        <a:cs typeface="Dosis"/>
                        <a:sym typeface="Dosis"/>
                      </a:endParaRPr>
                    </a:p>
                  </a:txBody>
                  <a:tcPr marT="0" marB="0" marR="68575" marL="68575"/>
                </a:tc>
                <a:tc>
                  <a:txBody>
                    <a:bodyPr/>
                    <a:lstStyle/>
                    <a:p>
                      <a:pPr indent="0" lvl="0" marL="0" marR="0" rtl="0" algn="l">
                        <a:lnSpc>
                          <a:spcPct val="115000"/>
                        </a:lnSpc>
                        <a:spcBef>
                          <a:spcPts val="0"/>
                        </a:spcBef>
                        <a:spcAft>
                          <a:spcPts val="0"/>
                        </a:spcAft>
                        <a:buNone/>
                      </a:pPr>
                      <a:r>
                        <a:t/>
                      </a:r>
                      <a:endParaRPr b="0" sz="1100" u="none" cap="none" strike="noStrike">
                        <a:latin typeface="Dosis"/>
                        <a:ea typeface="Dosis"/>
                        <a:cs typeface="Dosis"/>
                        <a:sym typeface="Dosis"/>
                      </a:endParaRPr>
                    </a:p>
                    <a:p>
                      <a:pPr indent="0" lvl="0" marL="0" marR="0" rtl="0" algn="l">
                        <a:lnSpc>
                          <a:spcPct val="100000"/>
                        </a:lnSpc>
                        <a:spcBef>
                          <a:spcPts val="0"/>
                        </a:spcBef>
                        <a:spcAft>
                          <a:spcPts val="0"/>
                        </a:spcAft>
                        <a:buNone/>
                      </a:pPr>
                      <a:r>
                        <a:rPr b="0" i="0" lang="en-US" sz="1200" u="none" cap="none" strike="noStrike">
                          <a:solidFill>
                            <a:schemeClr val="dk1"/>
                          </a:solidFill>
                          <a:latin typeface="Dosis"/>
                          <a:ea typeface="Dosis"/>
                          <a:cs typeface="Dosis"/>
                          <a:sym typeface="Dosis"/>
                        </a:rPr>
                        <a:t>- Higher start-up costs and labor costs.</a:t>
                      </a:r>
                      <a:endParaRPr/>
                    </a:p>
                    <a:p>
                      <a:pPr indent="0" lvl="0" marL="0" marR="0" rtl="0" algn="l">
                        <a:lnSpc>
                          <a:spcPct val="100000"/>
                        </a:lnSpc>
                        <a:spcBef>
                          <a:spcPts val="0"/>
                        </a:spcBef>
                        <a:spcAft>
                          <a:spcPts val="0"/>
                        </a:spcAft>
                        <a:buNone/>
                      </a:pPr>
                      <a:r>
                        <a:rPr b="0" i="0" lang="en-US" sz="1200" u="none" cap="none" strike="noStrike">
                          <a:solidFill>
                            <a:schemeClr val="dk1"/>
                          </a:solidFill>
                          <a:latin typeface="Dosis"/>
                          <a:ea typeface="Dosis"/>
                          <a:cs typeface="Dosis"/>
                          <a:sym typeface="Dosis"/>
                        </a:rPr>
                        <a:t>- Higher maintenance costs.</a:t>
                      </a:r>
                      <a:endParaRPr/>
                    </a:p>
                    <a:p>
                      <a:pPr indent="0" lvl="0" marL="0" marR="0" rtl="0" algn="l">
                        <a:lnSpc>
                          <a:spcPct val="100000"/>
                        </a:lnSpc>
                        <a:spcBef>
                          <a:spcPts val="0"/>
                        </a:spcBef>
                        <a:spcAft>
                          <a:spcPts val="0"/>
                        </a:spcAft>
                        <a:buNone/>
                      </a:pPr>
                      <a:r>
                        <a:rPr b="0" i="0" lang="en-US" sz="1200" u="none" cap="none" strike="noStrike">
                          <a:solidFill>
                            <a:schemeClr val="dk1"/>
                          </a:solidFill>
                          <a:latin typeface="Dosis"/>
                          <a:ea typeface="Dosis"/>
                          <a:cs typeface="Dosis"/>
                          <a:sym typeface="Dosis"/>
                        </a:rPr>
                        <a:t>- It is not economically justified for small-scale production</a:t>
                      </a:r>
                      <a:endParaRPr/>
                    </a:p>
                    <a:p>
                      <a:pPr indent="-273050" lvl="0" marL="342900" marR="0" rtl="0" algn="l">
                        <a:lnSpc>
                          <a:spcPct val="115000"/>
                        </a:lnSpc>
                        <a:spcBef>
                          <a:spcPts val="0"/>
                        </a:spcBef>
                        <a:spcAft>
                          <a:spcPts val="0"/>
                        </a:spcAft>
                        <a:buClr>
                          <a:srgbClr val="000000"/>
                        </a:buClr>
                        <a:buSzPts val="1100"/>
                        <a:buFont typeface="Times New Roman"/>
                        <a:buNone/>
                      </a:pPr>
                      <a:r>
                        <a:t/>
                      </a:r>
                      <a:endParaRPr b="0" sz="1100" u="none" cap="none" strike="noStrike">
                        <a:solidFill>
                          <a:srgbClr val="7F7F7F"/>
                        </a:solidFill>
                        <a:latin typeface="Dosis"/>
                        <a:ea typeface="Dosis"/>
                        <a:cs typeface="Dosis"/>
                        <a:sym typeface="Dosis"/>
                      </a:endParaRPr>
                    </a:p>
                  </a:txBody>
                  <a:tcPr marT="0" marB="0" marR="68575" marL="68575"/>
                </a:tc>
              </a:tr>
            </a:tbl>
          </a:graphicData>
        </a:graphic>
      </p:graphicFrame>
      <p:pic>
        <p:nvPicPr>
          <p:cNvPr descr="D:\DOWLODER\EU-Logo.jpg" id="502" name="Google Shape;502;p19"/>
          <p:cNvPicPr preferRelativeResize="0"/>
          <p:nvPr/>
        </p:nvPicPr>
        <p:blipFill rotWithShape="1">
          <a:blip r:embed="rId3">
            <a:alphaModFix/>
          </a:blip>
          <a:srcRect b="0" l="0" r="0" t="0"/>
          <a:stretch/>
        </p:blipFill>
        <p:spPr>
          <a:xfrm>
            <a:off x="6553200" y="4324350"/>
            <a:ext cx="2362200" cy="674704"/>
          </a:xfrm>
          <a:prstGeom prst="rect">
            <a:avLst/>
          </a:prstGeom>
          <a:noFill/>
          <a:ln>
            <a:noFill/>
          </a:ln>
        </p:spPr>
      </p:pic>
      <p:pic>
        <p:nvPicPr>
          <p:cNvPr descr="D:\DOWLODER\Projlog-DLP-lesspixels.png" id="503" name="Google Shape;503;p19"/>
          <p:cNvPicPr preferRelativeResize="0"/>
          <p:nvPr/>
        </p:nvPicPr>
        <p:blipFill rotWithShape="1">
          <a:blip r:embed="rId4">
            <a:alphaModFix/>
          </a:blip>
          <a:srcRect b="0" l="0" r="0" t="0"/>
          <a:stretch/>
        </p:blipFill>
        <p:spPr>
          <a:xfrm>
            <a:off x="5410200" y="0"/>
            <a:ext cx="3581400" cy="788168"/>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7" name="Shape 507"/>
        <p:cNvGrpSpPr/>
        <p:nvPr/>
      </p:nvGrpSpPr>
      <p:grpSpPr>
        <a:xfrm>
          <a:off x="0" y="0"/>
          <a:ext cx="0" cy="0"/>
          <a:chOff x="0" y="0"/>
          <a:chExt cx="0" cy="0"/>
        </a:xfrm>
      </p:grpSpPr>
      <p:sp>
        <p:nvSpPr>
          <p:cNvPr id="508" name="Google Shape;508;p20"/>
          <p:cNvSpPr txBox="1"/>
          <p:nvPr>
            <p:ph type="title"/>
          </p:nvPr>
        </p:nvSpPr>
        <p:spPr>
          <a:xfrm>
            <a:off x="2438400" y="1428750"/>
            <a:ext cx="4509875" cy="9144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1800"/>
              <a:buNone/>
            </a:pPr>
            <a:r>
              <a:rPr lang="en-US" sz="7000"/>
              <a:t>THANKS!</a:t>
            </a:r>
            <a:endParaRPr sz="7000"/>
          </a:p>
        </p:txBody>
      </p:sp>
      <p:sp>
        <p:nvSpPr>
          <p:cNvPr id="509" name="Google Shape;509;p20"/>
          <p:cNvSpPr txBox="1"/>
          <p:nvPr>
            <p:ph idx="1" type="body"/>
          </p:nvPr>
        </p:nvSpPr>
        <p:spPr>
          <a:xfrm>
            <a:off x="2971800" y="2114550"/>
            <a:ext cx="4145125" cy="1884687"/>
          </a:xfrm>
          <a:prstGeom prst="rect">
            <a:avLst/>
          </a:prstGeom>
          <a:noFill/>
          <a:ln>
            <a:noFill/>
          </a:ln>
        </p:spPr>
        <p:txBody>
          <a:bodyPr anchorCtr="0" anchor="t" bIns="91425" lIns="91425" spcFirstLastPara="1" rIns="91425" wrap="square" tIns="91425">
            <a:noAutofit/>
          </a:bodyPr>
          <a:lstStyle/>
          <a:p>
            <a:pPr indent="-387350" lvl="0" marL="457200" rtl="0" algn="l">
              <a:lnSpc>
                <a:spcPct val="100000"/>
              </a:lnSpc>
              <a:spcBef>
                <a:spcPts val="600"/>
              </a:spcBef>
              <a:spcAft>
                <a:spcPts val="0"/>
              </a:spcAft>
              <a:buSzPts val="2500"/>
              <a:buNone/>
            </a:pPr>
            <a:r>
              <a:rPr b="1" lang="en-US"/>
              <a:t>Any questions?</a:t>
            </a:r>
            <a:endParaRPr/>
          </a:p>
          <a:p>
            <a:pPr indent="-387350" lvl="0" marL="457200" rtl="0" algn="l">
              <a:lnSpc>
                <a:spcPct val="100000"/>
              </a:lnSpc>
              <a:spcBef>
                <a:spcPts val="600"/>
              </a:spcBef>
              <a:spcAft>
                <a:spcPts val="0"/>
              </a:spcAft>
              <a:buSzPts val="2500"/>
              <a:buNone/>
            </a:pPr>
            <a:r>
              <a:t/>
            </a:r>
            <a:endParaRPr/>
          </a:p>
        </p:txBody>
      </p:sp>
      <p:sp>
        <p:nvSpPr>
          <p:cNvPr id="510" name="Google Shape;510;p20"/>
          <p:cNvSpPr txBox="1"/>
          <p:nvPr>
            <p:ph idx="12" type="sldNum"/>
          </p:nvPr>
        </p:nvSpPr>
        <p:spPr>
          <a:xfrm>
            <a:off x="90619" y="4722737"/>
            <a:ext cx="548700" cy="393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fld id="{00000000-1234-1234-1234-123412341234}" type="slidenum">
              <a:rPr lang="en-US"/>
              <a:t>‹#›</a:t>
            </a:fld>
            <a:endParaRPr/>
          </a:p>
        </p:txBody>
      </p:sp>
      <p:pic>
        <p:nvPicPr>
          <p:cNvPr descr="D:\DOWLODER\EU-Logo.jpg" id="511" name="Google Shape;511;p20"/>
          <p:cNvPicPr preferRelativeResize="0"/>
          <p:nvPr/>
        </p:nvPicPr>
        <p:blipFill rotWithShape="1">
          <a:blip r:embed="rId3">
            <a:alphaModFix/>
          </a:blip>
          <a:srcRect b="0" l="0" r="0" t="0"/>
          <a:stretch/>
        </p:blipFill>
        <p:spPr>
          <a:xfrm>
            <a:off x="0" y="0"/>
            <a:ext cx="2934616" cy="838200"/>
          </a:xfrm>
          <a:prstGeom prst="rect">
            <a:avLst/>
          </a:prstGeom>
          <a:noFill/>
          <a:ln>
            <a:noFill/>
          </a:ln>
        </p:spPr>
      </p:pic>
      <p:pic>
        <p:nvPicPr>
          <p:cNvPr descr="D:\DOWLODER\Projlog-DLP-lesspixels.png" id="512" name="Google Shape;512;p20"/>
          <p:cNvPicPr preferRelativeResize="0"/>
          <p:nvPr/>
        </p:nvPicPr>
        <p:blipFill rotWithShape="1">
          <a:blip r:embed="rId4">
            <a:alphaModFix/>
          </a:blip>
          <a:srcRect b="0" l="0" r="0" t="0"/>
          <a:stretch/>
        </p:blipFill>
        <p:spPr>
          <a:xfrm>
            <a:off x="5410200" y="0"/>
            <a:ext cx="3581400" cy="788168"/>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Friar template">
  <a:themeElements>
    <a:clrScheme name="Custom 347">
      <a:dk1>
        <a:srgbClr val="3D4965"/>
      </a:dk1>
      <a:lt1>
        <a:srgbClr val="FFFFFF"/>
      </a:lt1>
      <a:dk2>
        <a:srgbClr val="1C4587"/>
      </a:dk2>
      <a:lt2>
        <a:srgbClr val="F3F3F3"/>
      </a:lt2>
      <a:accent1>
        <a:srgbClr val="3C78D8"/>
      </a:accent1>
      <a:accent2>
        <a:srgbClr val="89ABE6"/>
      </a:accent2>
      <a:accent3>
        <a:srgbClr val="8EA3C3"/>
      </a:accent3>
      <a:accent4>
        <a:srgbClr val="EFEFEF"/>
      </a:accent4>
      <a:accent5>
        <a:srgbClr val="D9D9D9"/>
      </a:accent5>
      <a:accent6>
        <a:srgbClr val="C9DAF8"/>
      </a:accent6>
      <a:hlink>
        <a:srgbClr val="3C78D8"/>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Aca</dc:creator>
</cp:coreProperties>
</file>